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5C5C"/>
    <a:srgbClr val="DDDDDD"/>
    <a:srgbClr val="A2B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F64C2-BDAF-41FE-9B34-5ED7EA7BE7FF}" v="5" dt="2024-03-17T18:18:55.442"/>
    <p1510:client id="{5C602D84-79A4-46BA-8862-0C62D8C7FD2C}" v="90" dt="2024-03-17T18:24:58.615"/>
    <p1510:client id="{67DE8B88-C2E6-41CB-9A60-EDB2E4D62A06}" v="330" dt="2024-03-19T04:18:16.577"/>
    <p1510:client id="{6B03A386-7C36-469A-8B66-7695C7BFDB49}" v="14" dt="2024-03-17T18:14:58.670"/>
    <p1510:client id="{8639AE31-4A74-4C93-8A27-E055DE202B18}" v="8" dt="2024-03-17T09:13:20.980"/>
    <p1510:client id="{B9855DF2-8DA5-4919-851C-768511FD0FF8}" v="113" dt="2024-03-19T03:54:14.289"/>
    <p1510:client id="{BBB4CD93-88AA-4C2B-8F1D-4FB1BD10E207}" v="2" dt="2024-03-18T06:47:20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652" y="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44330-D031-406F-BFAE-E5BCE565B8C7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A87D5-6664-4FEE-80A7-C51D2B42B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1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5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5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79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프레젠테이션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프레젠테이션 제목</a:t>
            </a:r>
          </a:p>
        </p:txBody>
      </p:sp>
      <p:sp>
        <p:nvSpPr>
          <p:cNvPr id="15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1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937" y="3476625"/>
            <a:ext cx="8874126" cy="942133"/>
          </a:xfrm>
          <a:prstGeom prst="rect">
            <a:avLst/>
          </a:prstGeom>
        </p:spPr>
        <p:txBody>
          <a:bodyPr/>
          <a:lstStyle>
            <a:lvl1pPr algn="just" defTabSz="412735">
              <a:defRPr sz="3094"/>
            </a:lvl1pPr>
          </a:lstStyle>
          <a:p>
            <a:r>
              <a:t>프레젠테이션 부제</a:t>
            </a:r>
          </a:p>
        </p:txBody>
      </p:sp>
      <p:sp>
        <p:nvSpPr>
          <p:cNvPr id="15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49568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6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3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0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8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2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7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8A1E8-0C97-4C2C-AB56-5E794FB17B5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1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>
            <a:extLst>
              <a:ext uri="{FF2B5EF4-FFF2-40B4-BE49-F238E27FC236}">
                <a16:creationId xmlns:a16="http://schemas.microsoft.com/office/drawing/2014/main" id="{5DF2E897-367E-725D-2D47-894DCDCE520B}"/>
              </a:ext>
            </a:extLst>
          </p:cNvPr>
          <p:cNvSpPr txBox="1"/>
          <p:nvPr/>
        </p:nvSpPr>
        <p:spPr>
          <a:xfrm>
            <a:off x="5297005" y="540145"/>
            <a:ext cx="4247045" cy="11838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US" sz="1200" b="1" dirty="0">
                <a:latin typeface="맑은 고딕"/>
                <a:ea typeface="맑은 고딕"/>
                <a:cs typeface="+mn-lt"/>
              </a:rPr>
              <a:t>1988</a:t>
            </a:r>
            <a:r>
              <a:rPr lang="ko-KR" altLang="en-US" sz="1200" b="1" dirty="0">
                <a:latin typeface="맑은 고딕"/>
                <a:ea typeface="맑은 고딕"/>
                <a:cs typeface="+mn-lt"/>
              </a:rPr>
              <a:t>년</a:t>
            </a:r>
            <a:r>
              <a:rPr lang="en-US" sz="1200" b="1" dirty="0">
                <a:latin typeface="맑은 고딕"/>
                <a:ea typeface="맑은 고딕"/>
                <a:cs typeface="+mn-lt"/>
              </a:rPr>
              <a:t>(</a:t>
            </a:r>
            <a:r>
              <a:rPr lang="ko-KR" altLang="en-US" sz="1200" b="1" dirty="0">
                <a:latin typeface="맑은 고딕"/>
                <a:ea typeface="맑은 고딕"/>
                <a:cs typeface="+mn-lt"/>
              </a:rPr>
              <a:t>만 </a:t>
            </a:r>
            <a:r>
              <a:rPr lang="en-US" sz="1200" b="1" dirty="0">
                <a:latin typeface="맑은 고딕"/>
                <a:ea typeface="맑은 고딕"/>
                <a:cs typeface="+mn-lt"/>
              </a:rPr>
              <a:t>35</a:t>
            </a:r>
            <a:r>
              <a:rPr lang="ko-KR" altLang="en-US" sz="1200" b="1" dirty="0">
                <a:latin typeface="맑은 고딕"/>
                <a:ea typeface="맑은 고딕"/>
                <a:cs typeface="+mn-lt"/>
              </a:rPr>
              <a:t>세)</a:t>
            </a:r>
            <a:r>
              <a:rPr lang="en-US" sz="1200" b="1" dirty="0">
                <a:latin typeface="맑은 고딕"/>
                <a:ea typeface="맑은 고딕"/>
                <a:cs typeface="+mn-lt"/>
              </a:rPr>
              <a:t> / 171cm / 62kg</a:t>
            </a:r>
            <a:endParaRPr lang="en-US" sz="1200" b="1" dirty="0">
              <a:latin typeface="맑은 고딕"/>
              <a:ea typeface="맑은 고딕"/>
              <a:cs typeface="Calibri"/>
            </a:endParaRPr>
          </a:p>
          <a:p>
            <a:pPr>
              <a:lnSpc>
                <a:spcPts val="2200"/>
              </a:lnSpc>
            </a:pPr>
            <a:r>
              <a:rPr 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010-4127-6299 /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 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actorseokkey@naver.com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+mn-lt"/>
            </a:endParaRPr>
          </a:p>
          <a:p>
            <a:pPr>
              <a:lnSpc>
                <a:spcPts val="22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극동대 연극연기학과</a:t>
            </a:r>
          </a:p>
          <a:p>
            <a:pPr>
              <a:lnSpc>
                <a:spcPts val="2200"/>
              </a:lnSpc>
            </a:pPr>
            <a:r>
              <a:rPr 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특기</a:t>
            </a:r>
            <a:r>
              <a:rPr 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: 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발레(중급)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, </a:t>
            </a:r>
            <a:r>
              <a:rPr 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일본어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(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회화가능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)</a:t>
            </a:r>
            <a:r>
              <a:rPr 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, </a:t>
            </a:r>
            <a:r>
              <a:rPr 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기타연주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(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솔로가능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)</a:t>
            </a:r>
            <a:endParaRPr 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+mn-lt"/>
            </a:endParaRPr>
          </a:p>
        </p:txBody>
      </p:sp>
      <p:pic>
        <p:nvPicPr>
          <p:cNvPr id="4" name="그림 3" descr="인간의 얼굴, 사람, 인물사진, 턱이(가) 표시된 사진&#10;&#10;자동 생성된 설명"/>
          <p:cNvPicPr>
            <a:picLocks noChangeAspect="1"/>
          </p:cNvPicPr>
          <p:nvPr/>
        </p:nvPicPr>
        <p:blipFill rotWithShape="1">
          <a:blip r:embed="rId2"/>
          <a:srcRect r="-207" b="7597"/>
          <a:stretch/>
        </p:blipFill>
        <p:spPr>
          <a:xfrm>
            <a:off x="0" y="0"/>
            <a:ext cx="4963257" cy="686797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32AD92-F6E6-6A9A-9781-8BC5CF464B4D}"/>
              </a:ext>
            </a:extLst>
          </p:cNvPr>
          <p:cNvGrpSpPr/>
          <p:nvPr/>
        </p:nvGrpSpPr>
        <p:grpSpPr>
          <a:xfrm>
            <a:off x="5300577" y="1849983"/>
            <a:ext cx="3934204" cy="1334340"/>
            <a:chOff x="5300577" y="1696216"/>
            <a:chExt cx="3934204" cy="1334340"/>
          </a:xfrm>
        </p:grpSpPr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8FBC1D38-2852-1FBF-DEC4-C72BA0FAE3E3}"/>
                </a:ext>
              </a:extLst>
            </p:cNvPr>
            <p:cNvSpPr txBox="1"/>
            <p:nvPr/>
          </p:nvSpPr>
          <p:spPr>
            <a:xfrm>
              <a:off x="5300577" y="1696217"/>
              <a:ext cx="488454" cy="339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accent5"/>
                  </a:solidFill>
                  <a:latin typeface="Calibri"/>
                  <a:ea typeface="맑은 고딕" panose="020B0503020000020004" pitchFamily="50" charset="-127"/>
                  <a:cs typeface="+mn-lt"/>
                </a:rPr>
                <a:t>영화</a:t>
              </a:r>
              <a:endParaRPr lang="ko-KR" altLang="en-US" sz="1100" dirty="0">
                <a:latin typeface="Calibri"/>
                <a:ea typeface="맑은 고딕" panose="020B0503020000020004" pitchFamily="50" charset="-127"/>
                <a:cs typeface="+mn-lt"/>
              </a:endParaRPr>
            </a:p>
          </p:txBody>
        </p:sp>
        <p:sp>
          <p:nvSpPr>
            <p:cNvPr id="2" name="TextBox 2">
              <a:extLst>
                <a:ext uri="{FF2B5EF4-FFF2-40B4-BE49-F238E27FC236}">
                  <a16:creationId xmlns:a16="http://schemas.microsoft.com/office/drawing/2014/main" id="{A9BBE504-2A19-E6F5-9587-1163E5358D7A}"/>
                </a:ext>
              </a:extLst>
            </p:cNvPr>
            <p:cNvSpPr txBox="1"/>
            <p:nvPr/>
          </p:nvSpPr>
          <p:spPr>
            <a:xfrm>
              <a:off x="5898481" y="1696216"/>
              <a:ext cx="3336300" cy="133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100" dirty="0">
                  <a:latin typeface="Calibri"/>
                  <a:ea typeface="+mn-lt"/>
                  <a:cs typeface="+mn-lt"/>
                </a:rPr>
                <a:t>2024 </a:t>
              </a:r>
              <a:r>
                <a:rPr lang="ko-KR" altLang="en-US" sz="1100" dirty="0">
                  <a:latin typeface="Calibri"/>
                  <a:ea typeface="Malgun Gothic"/>
                  <a:cs typeface="+mn-lt"/>
                </a:rPr>
                <a:t>독립 </a:t>
              </a:r>
              <a:r>
                <a:rPr lang="en-US" altLang="ko-KR" sz="1100" dirty="0">
                  <a:latin typeface="Calibri"/>
                  <a:ea typeface="+mn-lt"/>
                  <a:cs typeface="+mn-lt"/>
                </a:rPr>
                <a:t>&lt;</a:t>
              </a:r>
              <a:r>
                <a:rPr lang="ko-KR" altLang="en-US" sz="1100" dirty="0">
                  <a:latin typeface="Calibri"/>
                  <a:ea typeface="Malgun Gothic"/>
                  <a:cs typeface="+mn-lt"/>
                </a:rPr>
                <a:t>나는 나를 미워한 적 있었네</a:t>
              </a:r>
              <a:r>
                <a:rPr lang="en-US" altLang="ko-KR" sz="1100" dirty="0">
                  <a:latin typeface="Calibri"/>
                  <a:ea typeface="+mn-lt"/>
                  <a:cs typeface="+mn-lt"/>
                </a:rPr>
                <a:t>&gt;</a:t>
              </a:r>
              <a:r>
                <a:rPr lang="ko-KR" altLang="en-US" sz="1100" dirty="0">
                  <a:latin typeface="Calibri"/>
                  <a:ea typeface="Malgun Gothic"/>
                  <a:cs typeface="+mn-lt"/>
                </a:rPr>
                <a:t> </a:t>
              </a:r>
              <a:r>
                <a:rPr lang="en-US" altLang="ko-KR" sz="1100" dirty="0">
                  <a:latin typeface="Calibri"/>
                  <a:ea typeface="+mn-lt"/>
                  <a:cs typeface="+mn-lt"/>
                </a:rPr>
                <a:t>-</a:t>
              </a:r>
              <a:r>
                <a:rPr lang="ko-KR" altLang="en-US" sz="1100" dirty="0">
                  <a:latin typeface="Calibri"/>
                  <a:ea typeface="Malgun Gothic"/>
                  <a:cs typeface="+mn-lt"/>
                </a:rPr>
                <a:t> 의사</a:t>
              </a:r>
              <a:endParaRPr lang="en-US" sz="1000" dirty="0">
                <a:latin typeface="Calibri"/>
                <a:ea typeface="Calibri"/>
                <a:cs typeface="Calibri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2024 </a:t>
              </a:r>
              <a:r>
                <a:rPr lang="ko-KR" altLang="en-US" sz="1100" dirty="0">
                  <a:latin typeface="Calibri"/>
                  <a:ea typeface="맑은 고딕"/>
                  <a:cs typeface="+mn-lt"/>
                </a:rPr>
                <a:t>독립 &lt;애새끼들</a:t>
              </a:r>
              <a:r>
                <a:rPr lang="ko-KR" altLang="en-US" sz="1100" dirty="0">
                  <a:latin typeface="Calibri"/>
                  <a:ea typeface="맑은 고딕"/>
                  <a:cs typeface="Calibri"/>
                </a:rPr>
                <a:t>&gt; - </a:t>
              </a:r>
              <a:r>
                <a:rPr lang="ko-KR" sz="1100" dirty="0">
                  <a:latin typeface="Calibri"/>
                  <a:ea typeface="맑은 고딕"/>
                  <a:cs typeface="Arial"/>
                </a:rPr>
                <a:t>이상훈</a:t>
              </a:r>
              <a:r>
                <a:rPr lang="en-US" altLang="ko-KR" sz="900" dirty="0">
                  <a:ea typeface="+mn-lt"/>
                  <a:cs typeface="+mn-lt"/>
                </a:rPr>
                <a:t>(</a:t>
              </a:r>
              <a:r>
                <a:rPr lang="ko-KR" altLang="en-US" sz="900" dirty="0">
                  <a:ea typeface="+mn-lt"/>
                  <a:cs typeface="+mn-lt"/>
                </a:rPr>
                <a:t>조연</a:t>
              </a:r>
              <a:r>
                <a:rPr lang="en-US" altLang="ko-KR" sz="900" dirty="0">
                  <a:ea typeface="+mn-lt"/>
                  <a:cs typeface="+mn-lt"/>
                </a:rPr>
                <a:t>)</a:t>
              </a:r>
              <a:endParaRPr lang="ko-KR" altLang="en-US" sz="9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Calibri"/>
                  <a:ea typeface="맑은 고딕"/>
                  <a:cs typeface="Calibri"/>
                </a:rPr>
                <a:t>2024 </a:t>
              </a:r>
              <a:r>
                <a:rPr lang="ko-KR" altLang="en-US" sz="1100" dirty="0">
                  <a:latin typeface="Calibri"/>
                  <a:ea typeface="맑은 고딕"/>
                  <a:cs typeface="Calibri"/>
                </a:rPr>
                <a:t>독립 &lt;나의 기우&gt; </a:t>
              </a:r>
              <a:r>
                <a:rPr lang="ko-KR" altLang="en-US" sz="1100" dirty="0">
                  <a:latin typeface="Calibri"/>
                  <a:ea typeface="맑은 고딕"/>
                  <a:cs typeface="+mn-lt"/>
                </a:rPr>
                <a:t>- </a:t>
              </a:r>
              <a:r>
                <a:rPr lang="ko-KR" altLang="en-US" sz="1100" err="1">
                  <a:latin typeface="Calibri"/>
                  <a:ea typeface="맑은 고딕"/>
                  <a:cs typeface="+mn-lt"/>
                </a:rPr>
                <a:t>동대표</a:t>
              </a:r>
              <a:r>
                <a:rPr lang="ko-KR" sz="900" dirty="0">
                  <a:ea typeface="+mn-lt"/>
                  <a:cs typeface="+mn-lt"/>
                </a:rPr>
                <a:t>(조연)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2023 </a:t>
              </a:r>
              <a:r>
                <a:rPr lang="ko-KR" altLang="en-US" sz="1100" dirty="0">
                  <a:latin typeface="Calibri"/>
                  <a:ea typeface="맑은 고딕"/>
                  <a:cs typeface="+mn-lt"/>
                </a:rPr>
                <a:t>독립 &lt;달의 뒷면&gt; - 안병준</a:t>
              </a:r>
              <a:r>
                <a:rPr lang="ko-KR" sz="900" dirty="0">
                  <a:ea typeface="+mn-lt"/>
                  <a:cs typeface="+mn-lt"/>
                </a:rPr>
                <a:t>(조연)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2023 </a:t>
              </a:r>
              <a:r>
                <a:rPr lang="ko-KR" altLang="en-US" sz="1100" dirty="0">
                  <a:latin typeface="Calibri"/>
                  <a:ea typeface="맑은 고딕" panose="020B0503020000020004" pitchFamily="50" charset="-127"/>
                  <a:cs typeface="+mn-lt"/>
                </a:rPr>
                <a:t>독립 &lt;알고리즘&gt; - 경찰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19B79A-CDED-6CC6-27E7-9A2C2BFB80CF}"/>
              </a:ext>
            </a:extLst>
          </p:cNvPr>
          <p:cNvGrpSpPr/>
          <p:nvPr/>
        </p:nvGrpSpPr>
        <p:grpSpPr>
          <a:xfrm>
            <a:off x="5300579" y="3442906"/>
            <a:ext cx="3758030" cy="1080424"/>
            <a:chOff x="5300579" y="3336978"/>
            <a:chExt cx="3758030" cy="1080424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35963B9D-7637-D9C1-9663-6B7EC4D95615}"/>
                </a:ext>
              </a:extLst>
            </p:cNvPr>
            <p:cNvSpPr txBox="1"/>
            <p:nvPr/>
          </p:nvSpPr>
          <p:spPr>
            <a:xfrm>
              <a:off x="5300579" y="3336979"/>
              <a:ext cx="650335" cy="33361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accent5"/>
                  </a:solidFill>
                  <a:latin typeface="Calibri"/>
                  <a:ea typeface="맑은 고딕"/>
                  <a:cs typeface="Calibri"/>
                </a:rPr>
                <a:t>드라마</a:t>
              </a:r>
              <a:endParaRPr lang="en-US" altLang="ko-KR" sz="900" dirty="0">
                <a:latin typeface="맑은 고딕"/>
                <a:ea typeface="맑은 고딕"/>
                <a:cs typeface="+mn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342A90-DE7E-B60C-9544-421A69611C14}"/>
                </a:ext>
              </a:extLst>
            </p:cNvPr>
            <p:cNvSpPr txBox="1"/>
            <p:nvPr/>
          </p:nvSpPr>
          <p:spPr>
            <a:xfrm>
              <a:off x="5898482" y="3336978"/>
              <a:ext cx="3160127" cy="10804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100" dirty="0">
                  <a:latin typeface="Calibri"/>
                  <a:ea typeface="맑은 고딕"/>
                  <a:cs typeface="+mn-lt"/>
                </a:rPr>
                <a:t>2024 Disney+ &lt;</a:t>
              </a:r>
              <a:r>
                <a:rPr lang="ko-KR" altLang="en-US" sz="1100" dirty="0">
                  <a:latin typeface="Calibri"/>
                  <a:ea typeface="맑은 고딕"/>
                  <a:cs typeface="+mn-lt"/>
                </a:rPr>
                <a:t>강남</a:t>
              </a:r>
              <a:r>
                <a:rPr lang="en-US" sz="1100" dirty="0">
                  <a:latin typeface="Calibri"/>
                  <a:ea typeface="맑은 고딕"/>
                  <a:cs typeface="+mn-lt"/>
                </a:rPr>
                <a:t> 비-</a:t>
              </a:r>
              <a:r>
                <a:rPr lang="ko-KR" altLang="en-US" sz="1100" dirty="0">
                  <a:latin typeface="Calibri"/>
                  <a:ea typeface="맑은 고딕"/>
                  <a:cs typeface="+mn-lt"/>
                </a:rPr>
                <a:t>사이드</a:t>
              </a: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&gt; - 강력1팀 형사3</a:t>
              </a:r>
              <a:endParaRPr lang="ko-KR" altLang="en-US" sz="1100" dirty="0">
                <a:latin typeface="Calibri"/>
                <a:ea typeface="맑은 고딕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1100" dirty="0">
                  <a:latin typeface="Calibri"/>
                  <a:ea typeface="맑은 고딕"/>
                  <a:cs typeface="+mn-lt"/>
                </a:rPr>
                <a:t>2023 MBC &lt;</a:t>
              </a:r>
              <a:r>
                <a:rPr lang="en-US" sz="1100" err="1">
                  <a:latin typeface="Calibri"/>
                  <a:ea typeface="맑은 고딕"/>
                  <a:cs typeface="+mn-lt"/>
                </a:rPr>
                <a:t>연인</a:t>
              </a:r>
              <a:r>
                <a:rPr lang="en-US" sz="1100" dirty="0">
                  <a:latin typeface="Calibri"/>
                  <a:ea typeface="맑은 고딕"/>
                  <a:cs typeface="+mn-lt"/>
                </a:rPr>
                <a:t>&gt; - </a:t>
              </a: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 </a:t>
              </a:r>
              <a:r>
                <a:rPr lang="ko-KR" altLang="en-US" sz="1100" err="1">
                  <a:latin typeface="Calibri"/>
                  <a:ea typeface="맑은 고딕"/>
                  <a:cs typeface="+mn-lt"/>
                </a:rPr>
                <a:t>속환되는</a:t>
              </a: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 </a:t>
              </a:r>
              <a:r>
                <a:rPr lang="ko-KR" altLang="en-US" sz="1100" dirty="0">
                  <a:latin typeface="Calibri"/>
                  <a:ea typeface="맑은 고딕"/>
                  <a:cs typeface="+mn-lt"/>
                </a:rPr>
                <a:t>포로</a:t>
              </a:r>
              <a:endParaRPr lang="ko-KR">
                <a:latin typeface="Calibri"/>
                <a:ea typeface="맑은 고딕"/>
                <a:cs typeface="Calibri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2023 </a:t>
              </a:r>
              <a:r>
                <a:rPr lang="ko-KR" altLang="en-US" sz="1100" dirty="0">
                  <a:latin typeface="Calibri"/>
                  <a:ea typeface="맑은 고딕"/>
                  <a:cs typeface="+mn-lt"/>
                </a:rPr>
                <a:t>웹 &lt;터치&gt; - </a:t>
              </a:r>
              <a:r>
                <a:rPr lang="en-US" sz="1100" err="1">
                  <a:latin typeface="Calibri"/>
                  <a:ea typeface="맑은 고딕"/>
                  <a:cs typeface="+mn-lt"/>
                </a:rPr>
                <a:t>도의원</a:t>
              </a:r>
              <a:endParaRPr lang="en-US" sz="900">
                <a:latin typeface="Calibri"/>
                <a:ea typeface="맑은 고딕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2018 KBS</a:t>
              </a:r>
              <a:r>
                <a:rPr lang="ko-KR" altLang="en-US" sz="1100" dirty="0">
                  <a:latin typeface="Calibri"/>
                  <a:ea typeface="맑은 고딕"/>
                  <a:cs typeface="+mn-lt"/>
                </a:rPr>
                <a:t> </a:t>
              </a: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&lt;</a:t>
              </a:r>
              <a:r>
                <a:rPr lang="ko-KR" sz="1100" dirty="0">
                  <a:latin typeface="Calibri"/>
                  <a:ea typeface="맑은 고딕"/>
                  <a:cs typeface="+mn-lt"/>
                </a:rPr>
                <a:t>신한청년당의 젊은 그들</a:t>
              </a: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&gt;</a:t>
              </a:r>
              <a:r>
                <a:rPr lang="ko-KR" sz="1100" dirty="0">
                  <a:latin typeface="Calibri"/>
                  <a:ea typeface="맑은 고딕"/>
                  <a:cs typeface="+mn-lt"/>
                </a:rPr>
                <a:t> - </a:t>
              </a:r>
              <a:r>
                <a:rPr lang="ko-KR" sz="1100" err="1">
                  <a:latin typeface="Calibri"/>
                  <a:ea typeface="맑은 고딕"/>
                  <a:cs typeface="+mn-lt"/>
                </a:rPr>
                <a:t>최팔용</a:t>
              </a:r>
              <a:endParaRPr lang="en-US" altLang="ko-KR" sz="900">
                <a:latin typeface="맑은 고딕"/>
                <a:ea typeface="맑은 고딕"/>
                <a:cs typeface="+mn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208B59C-A5AC-3AE6-F2E4-94E2D99A22F3}"/>
              </a:ext>
            </a:extLst>
          </p:cNvPr>
          <p:cNvGrpSpPr/>
          <p:nvPr/>
        </p:nvGrpSpPr>
        <p:grpSpPr>
          <a:xfrm>
            <a:off x="5296688" y="4769301"/>
            <a:ext cx="3893224" cy="826508"/>
            <a:chOff x="5296688" y="4115721"/>
            <a:chExt cx="3893224" cy="826508"/>
          </a:xfrm>
        </p:grpSpPr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70CE6C1D-18B2-5706-D65B-138E7C1B890E}"/>
                </a:ext>
              </a:extLst>
            </p:cNvPr>
            <p:cNvSpPr txBox="1"/>
            <p:nvPr/>
          </p:nvSpPr>
          <p:spPr>
            <a:xfrm>
              <a:off x="5296688" y="4115721"/>
              <a:ext cx="498696" cy="3391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accent5"/>
                  </a:solidFill>
                  <a:latin typeface="Calibri"/>
                  <a:ea typeface="맑은 고딕" panose="020B0503020000020004" pitchFamily="50" charset="-127"/>
                  <a:cs typeface="+mn-lt"/>
                </a:rPr>
                <a:t>연극</a:t>
              </a:r>
              <a:endParaRPr lang="ko-KR" sz="900" dirty="0">
                <a:ea typeface="+mn-lt"/>
                <a:cs typeface="+mn-lt"/>
              </a:endParaRPr>
            </a:p>
          </p:txBody>
        </p:sp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3DB7D819-9274-450A-697B-913D74326C7E}"/>
                </a:ext>
              </a:extLst>
            </p:cNvPr>
            <p:cNvSpPr txBox="1"/>
            <p:nvPr/>
          </p:nvSpPr>
          <p:spPr>
            <a:xfrm>
              <a:off x="5894589" y="4115721"/>
              <a:ext cx="3295323" cy="82650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100" dirty="0">
                  <a:latin typeface="Calibri"/>
                  <a:ea typeface="맑은 고딕"/>
                  <a:cs typeface="+mn-lt"/>
                </a:rPr>
                <a:t>&lt;스테이크 하우스&gt; - </a:t>
              </a:r>
              <a:r>
                <a:rPr lang="ko-KR" sz="1100" dirty="0">
                  <a:latin typeface="Calibri"/>
                  <a:ea typeface="맑은 고딕"/>
                  <a:cs typeface="+mn-lt"/>
                </a:rPr>
                <a:t>실직자</a:t>
              </a:r>
              <a:r>
                <a:rPr lang="ko-KR" altLang="en-US" sz="900" dirty="0">
                  <a:latin typeface="Calibri"/>
                  <a:ea typeface="맑은 고딕"/>
                  <a:cs typeface="+mn-lt"/>
                </a:rPr>
                <a:t>(주연)</a:t>
              </a:r>
              <a:endParaRPr lang="en-US" altLang="ko-KR" sz="900" dirty="0">
                <a:latin typeface="맑은 고딕"/>
                <a:ea typeface="맑은 고딕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&lt;</a:t>
              </a:r>
              <a:r>
                <a:rPr lang="ko-KR" sz="1100" dirty="0">
                  <a:latin typeface="Calibri"/>
                  <a:ea typeface="맑은 고딕"/>
                  <a:cs typeface="+mn-lt"/>
                </a:rPr>
                <a:t>버스</a:t>
              </a:r>
              <a:r>
                <a:rPr lang="ko-KR" altLang="en-US" sz="1100" dirty="0">
                  <a:latin typeface="Calibri"/>
                  <a:ea typeface="맑은 고딕"/>
                  <a:cs typeface="+mn-lt"/>
                </a:rPr>
                <a:t> </a:t>
              </a:r>
              <a:r>
                <a:rPr lang="ko-KR" sz="1100" dirty="0">
                  <a:latin typeface="Calibri"/>
                  <a:ea typeface="맑은 고딕"/>
                  <a:cs typeface="+mn-lt"/>
                </a:rPr>
                <a:t>정류장</a:t>
              </a: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&gt;</a:t>
              </a:r>
              <a:r>
                <a:rPr lang="ko-KR" altLang="en-US" sz="1100" dirty="0">
                  <a:latin typeface="Calibri"/>
                  <a:ea typeface="맑은 고딕"/>
                  <a:cs typeface="+mn-lt"/>
                </a:rPr>
                <a:t> </a:t>
              </a: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-</a:t>
              </a:r>
              <a:r>
                <a:rPr lang="ko-KR" sz="1100" dirty="0">
                  <a:latin typeface="Calibri"/>
                  <a:ea typeface="맑은 고딕"/>
                  <a:cs typeface="+mn-lt"/>
                </a:rPr>
                <a:t> </a:t>
              </a:r>
              <a:r>
                <a:rPr lang="ko-KR" altLang="en-US" sz="1100" dirty="0">
                  <a:latin typeface="Calibri"/>
                  <a:ea typeface="맑은 고딕"/>
                  <a:cs typeface="+mn-lt"/>
                </a:rPr>
                <a:t>청년</a:t>
              </a:r>
              <a:r>
                <a:rPr lang="ko-KR" sz="900" dirty="0">
                  <a:ea typeface="+mn-lt"/>
                  <a:cs typeface="+mn-lt"/>
                </a:rPr>
                <a:t>(조연)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latin typeface="Calibri"/>
                  <a:ea typeface="맑은 고딕"/>
                  <a:cs typeface="+mn-lt"/>
                </a:rPr>
                <a:t>&lt;바냐 아저씨&gt; - </a:t>
              </a:r>
              <a:r>
                <a:rPr lang="ko-KR" altLang="en-US" sz="1100" dirty="0" err="1">
                  <a:latin typeface="Calibri"/>
                  <a:ea typeface="맑은 고딕"/>
                  <a:cs typeface="+mn-lt"/>
                </a:rPr>
                <a:t>아스트로프</a:t>
              </a:r>
              <a:r>
                <a:rPr lang="ko-KR" sz="900" dirty="0">
                  <a:ea typeface="+mn-lt"/>
                  <a:cs typeface="+mn-lt"/>
                </a:rPr>
                <a:t>(</a:t>
              </a:r>
              <a:r>
                <a:rPr lang="ko-KR" altLang="en-US" sz="900" dirty="0">
                  <a:ea typeface="+mn-lt"/>
                  <a:cs typeface="+mn-lt"/>
                </a:rPr>
                <a:t>조연</a:t>
              </a:r>
              <a:r>
                <a:rPr lang="ko-KR" sz="900" dirty="0">
                  <a:ea typeface="+mn-lt"/>
                  <a:cs typeface="+mn-lt"/>
                </a:rPr>
                <a:t>)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758513-9585-D622-362E-180798CEF2AD}"/>
              </a:ext>
            </a:extLst>
          </p:cNvPr>
          <p:cNvGrpSpPr/>
          <p:nvPr/>
        </p:nvGrpSpPr>
        <p:grpSpPr>
          <a:xfrm>
            <a:off x="5300577" y="5839417"/>
            <a:ext cx="3739673" cy="826508"/>
            <a:chOff x="5300577" y="4947569"/>
            <a:chExt cx="3739673" cy="826508"/>
          </a:xfrm>
        </p:grpSpPr>
        <p:sp>
          <p:nvSpPr>
            <p:cNvPr id="16" name="TextBox 2">
              <a:extLst>
                <a:ext uri="{FF2B5EF4-FFF2-40B4-BE49-F238E27FC236}">
                  <a16:creationId xmlns:a16="http://schemas.microsoft.com/office/drawing/2014/main" id="{239172E8-E0FB-52F1-B012-901705857B7C}"/>
                </a:ext>
              </a:extLst>
            </p:cNvPr>
            <p:cNvSpPr txBox="1"/>
            <p:nvPr/>
          </p:nvSpPr>
          <p:spPr>
            <a:xfrm>
              <a:off x="5300577" y="4947569"/>
              <a:ext cx="498698" cy="33361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sz="1200" b="1" dirty="0">
                  <a:solidFill>
                    <a:schemeClr val="accent5"/>
                  </a:solidFill>
                  <a:latin typeface="Calibri"/>
                  <a:ea typeface="맑은 고딕"/>
                  <a:cs typeface="+mn-lt"/>
                </a:rPr>
                <a:t>기타</a:t>
              </a:r>
              <a:endParaRPr lang="ko-KR" altLang="en-US" sz="1200" b="1" dirty="0">
                <a:solidFill>
                  <a:schemeClr val="accent5"/>
                </a:solidFill>
                <a:latin typeface="맑은 고딕"/>
                <a:ea typeface="맑은 고딕"/>
                <a:cs typeface="+mn-lt"/>
              </a:endParaRPr>
            </a:p>
          </p:txBody>
        </p:sp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193F51AB-D7B2-AB56-9287-31C8ABDD5165}"/>
                </a:ext>
              </a:extLst>
            </p:cNvPr>
            <p:cNvSpPr txBox="1"/>
            <p:nvPr/>
          </p:nvSpPr>
          <p:spPr>
            <a:xfrm>
              <a:off x="5898587" y="4947569"/>
              <a:ext cx="3141663" cy="82650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sz="1100" dirty="0" err="1">
                  <a:latin typeface="Calibri"/>
                  <a:ea typeface="맑은 고딕"/>
                  <a:cs typeface="+mn-lt"/>
                </a:rPr>
                <a:t>현대글로비스</a:t>
              </a:r>
              <a:r>
                <a:rPr lang="ko-KR" sz="1100" dirty="0">
                  <a:latin typeface="Calibri"/>
                  <a:ea typeface="맑은 고딕"/>
                  <a:cs typeface="+mn-lt"/>
                </a:rPr>
                <a:t> </a:t>
              </a:r>
              <a:r>
                <a:rPr lang="ko-KR" altLang="en-US" sz="1100" dirty="0">
                  <a:latin typeface="Calibri"/>
                  <a:ea typeface="맑은 고딕"/>
                  <a:cs typeface="+mn-lt"/>
                </a:rPr>
                <a:t>홍보영상 - 사업가</a:t>
              </a:r>
              <a:endParaRPr lang="en-US" altLang="ko-KR" sz="1100" dirty="0">
                <a:latin typeface="Calibri"/>
                <a:ea typeface="Calibri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360 </a:t>
              </a:r>
              <a:r>
                <a:rPr lang="ko-KR" sz="1100" dirty="0" err="1">
                  <a:latin typeface="Calibri"/>
                  <a:ea typeface="맑은 고딕" panose="020B0503020000020004" pitchFamily="50" charset="-127"/>
                  <a:cs typeface="+mn-lt"/>
                </a:rPr>
                <a:t>시큐리티</a:t>
              </a:r>
              <a:r>
                <a:rPr lang="ko-KR" sz="1100" dirty="0">
                  <a:latin typeface="Calibri"/>
                  <a:ea typeface="맑은 고딕" panose="020B0503020000020004" pitchFamily="50" charset="-127"/>
                  <a:cs typeface="+mn-lt"/>
                </a:rPr>
                <a:t> </a:t>
              </a: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CF - </a:t>
              </a:r>
              <a:r>
                <a:rPr lang="ko-KR" sz="1100" dirty="0">
                  <a:latin typeface="Calibri"/>
                  <a:ea typeface="맑은 고딕" panose="020B0503020000020004" pitchFamily="50" charset="-127"/>
                  <a:cs typeface="+mn-lt"/>
                </a:rPr>
                <a:t>미용실 손님</a:t>
              </a:r>
              <a:endParaRPr lang="en-US" altLang="ko-KR" sz="1100" dirty="0">
                <a:latin typeface="Calibri"/>
                <a:ea typeface="Calibri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1100" dirty="0" err="1">
                  <a:latin typeface="Calibri"/>
                  <a:ea typeface="맑은 고딕" panose="020B0503020000020004" pitchFamily="50" charset="-127"/>
                  <a:cs typeface="+mn-lt"/>
                </a:rPr>
                <a:t>좀머</a:t>
              </a:r>
              <a:r>
                <a:rPr lang="ko-KR" sz="1100" dirty="0">
                  <a:latin typeface="Calibri"/>
                  <a:ea typeface="맑은 고딕" panose="020B0503020000020004" pitchFamily="50" charset="-127"/>
                  <a:cs typeface="+mn-lt"/>
                </a:rPr>
                <a:t> 씨 이야기</a:t>
              </a:r>
              <a:r>
                <a:rPr lang="ko-KR" altLang="en-US" sz="1100" dirty="0">
                  <a:latin typeface="Calibri"/>
                  <a:ea typeface="맑은 고딕" panose="020B0503020000020004" pitchFamily="50" charset="-127"/>
                  <a:cs typeface="+mn-lt"/>
                </a:rPr>
                <a:t> </a:t>
              </a:r>
              <a:r>
                <a:rPr lang="en-US" altLang="ko-KR" sz="1100" dirty="0">
                  <a:latin typeface="Calibri"/>
                  <a:ea typeface="맑은 고딕"/>
                  <a:cs typeface="+mn-lt"/>
                </a:rPr>
                <a:t>- 오</a:t>
              </a:r>
              <a:r>
                <a:rPr lang="ko-KR" altLang="en-US" sz="1100" dirty="0" err="1">
                  <a:latin typeface="Calibri"/>
                  <a:ea typeface="맑은 고딕" panose="020B0503020000020004" pitchFamily="50" charset="-127"/>
                  <a:cs typeface="+mn-lt"/>
                </a:rPr>
                <a:t>디오북</a:t>
              </a:r>
              <a:r>
                <a:rPr lang="ko-KR" sz="1100" dirty="0">
                  <a:latin typeface="Calibri"/>
                  <a:ea typeface="맑은 고딕" panose="020B0503020000020004" pitchFamily="50" charset="-127"/>
                  <a:cs typeface="+mn-lt"/>
                </a:rPr>
                <a:t> 내레이션 및 연기</a:t>
              </a:r>
              <a:endParaRPr lang="en-US" altLang="ko-KR" sz="1100">
                <a:latin typeface="Calibri"/>
                <a:ea typeface="Calibri"/>
                <a:cs typeface="+mn-lt"/>
              </a:endParaRPr>
            </a:p>
          </p:txBody>
        </p:sp>
      </p:grpSp>
      <p:sp>
        <p:nvSpPr>
          <p:cNvPr id="20" name="TextBox 2">
            <a:extLst>
              <a:ext uri="{FF2B5EF4-FFF2-40B4-BE49-F238E27FC236}">
                <a16:creationId xmlns:a16="http://schemas.microsoft.com/office/drawing/2014/main" id="{E1D112E7-C288-C48D-81EE-C9F69039317F}"/>
              </a:ext>
            </a:extLst>
          </p:cNvPr>
          <p:cNvSpPr txBox="1"/>
          <p:nvPr/>
        </p:nvSpPr>
        <p:spPr>
          <a:xfrm>
            <a:off x="5300759" y="201858"/>
            <a:ext cx="1378710" cy="3877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유   석</a:t>
            </a:r>
            <a:endParaRPr 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300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람, 인간의 얼굴, 의류, 칼라이(가) 표시된 사진&#10;&#10;자동 생성된 설명"/>
          <p:cNvPicPr>
            <a:picLocks noChangeAspect="1"/>
          </p:cNvPicPr>
          <p:nvPr/>
        </p:nvPicPr>
        <p:blipFill rotWithShape="1">
          <a:blip r:embed="rId2"/>
          <a:srcRect l="110" r="110"/>
          <a:stretch/>
        </p:blipFill>
        <p:spPr>
          <a:xfrm>
            <a:off x="6611331" y="592072"/>
            <a:ext cx="3254400" cy="4892400"/>
          </a:xfrm>
          <a:prstGeom prst="rect">
            <a:avLst/>
          </a:prstGeom>
        </p:spPr>
      </p:pic>
      <p:pic>
        <p:nvPicPr>
          <p:cNvPr id="15" name="그림 14" descr="인간의 얼굴, 사람, 의류, 미소이(가) 표시된 사진&#10;&#10;자동 생성된 설명">
            <a:extLst>
              <a:ext uri="{FF2B5EF4-FFF2-40B4-BE49-F238E27FC236}">
                <a16:creationId xmlns:a16="http://schemas.microsoft.com/office/drawing/2014/main" id="{81F9921C-A861-56F9-715A-E0399A2172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2" t="14" r="144" b="14"/>
          <a:stretch/>
        </p:blipFill>
        <p:spPr>
          <a:xfrm>
            <a:off x="3323378" y="592072"/>
            <a:ext cx="3254400" cy="4891009"/>
          </a:xfrm>
          <a:prstGeom prst="rect">
            <a:avLst/>
          </a:prstGeom>
        </p:spPr>
      </p:pic>
      <p:pic>
        <p:nvPicPr>
          <p:cNvPr id="18" name="그림 17" descr="사람, 인간의 얼굴, 의류, 헤어스타일이(가) 표시된 사진&#10;&#10;자동 생성된 설명">
            <a:extLst>
              <a:ext uri="{FF2B5EF4-FFF2-40B4-BE49-F238E27FC236}">
                <a16:creationId xmlns:a16="http://schemas.microsoft.com/office/drawing/2014/main" id="{5FABFFE1-3CF2-D55E-F8C5-23645402E6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59" r="259"/>
          <a:stretch/>
        </p:blipFill>
        <p:spPr>
          <a:xfrm>
            <a:off x="35425" y="592072"/>
            <a:ext cx="3254400" cy="4892400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5417AD0E-BB26-ECD0-1E29-6676B5FA6BEE}"/>
              </a:ext>
            </a:extLst>
          </p:cNvPr>
          <p:cNvSpPr txBox="1"/>
          <p:nvPr/>
        </p:nvSpPr>
        <p:spPr>
          <a:xfrm>
            <a:off x="6810375" y="5909756"/>
            <a:ext cx="3055356" cy="9128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ko-KR" sz="30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유  석</a:t>
            </a:r>
            <a:endParaRPr lang="en-US" altLang="ko-KR" sz="30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lt"/>
            </a:endParaRPr>
          </a:p>
          <a:p>
            <a:pPr algn="r">
              <a:lnSpc>
                <a:spcPts val="22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  <a:cs typeface="+mn-lt"/>
              </a:rPr>
              <a:t>1988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  <a:cs typeface="+mn-lt"/>
              </a:rPr>
              <a:t>년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  <a:cs typeface="+mn-lt"/>
              </a:rPr>
              <a:t>(만 35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  <a:cs typeface="+mn-lt"/>
              </a:rPr>
              <a:t>세)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  <a:cs typeface="+mn-lt"/>
              </a:rPr>
              <a:t> / 171cm / 62kg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  <a:cs typeface="+mn-l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사람, 야외, 의류, 인간의 얼굴이(가) 표시된 사진&#10;&#10;자동 생성된 설명">
            <a:extLst>
              <a:ext uri="{FF2B5EF4-FFF2-40B4-BE49-F238E27FC236}">
                <a16:creationId xmlns:a16="http://schemas.microsoft.com/office/drawing/2014/main" id="{0373B0B5-9ACA-5E93-E81E-67F959AAC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1" t="6798" r="1309" b="2683"/>
          <a:stretch/>
        </p:blipFill>
        <p:spPr>
          <a:xfrm>
            <a:off x="69810" y="227799"/>
            <a:ext cx="4842015" cy="2743200"/>
          </a:xfrm>
          <a:prstGeom prst="rect">
            <a:avLst/>
          </a:prstGeom>
        </p:spPr>
      </p:pic>
      <p:pic>
        <p:nvPicPr>
          <p:cNvPr id="4" name="그림 3" descr="인간의 얼굴, 사람, 의류, 전화이(가) 표시된 사진&#10;&#10;자동 생성된 설명">
            <a:extLst>
              <a:ext uri="{FF2B5EF4-FFF2-40B4-BE49-F238E27FC236}">
                <a16:creationId xmlns:a16="http://schemas.microsoft.com/office/drawing/2014/main" id="{B994AC6B-7950-4E20-8EFC-D9EA36F9E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" t="-1" r="369" b="197"/>
          <a:stretch/>
        </p:blipFill>
        <p:spPr>
          <a:xfrm>
            <a:off x="4995457" y="227799"/>
            <a:ext cx="4842000" cy="2743200"/>
          </a:xfrm>
          <a:prstGeom prst="rect">
            <a:avLst/>
          </a:prstGeom>
        </p:spPr>
      </p:pic>
      <p:pic>
        <p:nvPicPr>
          <p:cNvPr id="7" name="그림 6" descr="인간의 얼굴, 사람, 의류, 벽이(가) 표시된 사진&#10;&#10;자동 생성된 설명">
            <a:extLst>
              <a:ext uri="{FF2B5EF4-FFF2-40B4-BE49-F238E27FC236}">
                <a16:creationId xmlns:a16="http://schemas.microsoft.com/office/drawing/2014/main" id="{5D6C7DC2-5DD9-F84C-4E5A-343149A39C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87" t="13874" r="3311" b="6440"/>
          <a:stretch/>
        </p:blipFill>
        <p:spPr>
          <a:xfrm>
            <a:off x="69810" y="3053361"/>
            <a:ext cx="4842000" cy="2744227"/>
          </a:xfrm>
          <a:prstGeom prst="rect">
            <a:avLst/>
          </a:prstGeom>
        </p:spPr>
      </p:pic>
      <p:pic>
        <p:nvPicPr>
          <p:cNvPr id="11" name="그림 10" descr="인간의 얼굴, 사람, 의류, 눈썹이(가) 표시된 사진&#10;&#10;자동 생성된 설명">
            <a:extLst>
              <a:ext uri="{FF2B5EF4-FFF2-40B4-BE49-F238E27FC236}">
                <a16:creationId xmlns:a16="http://schemas.microsoft.com/office/drawing/2014/main" id="{083D8E14-EA55-003E-4E98-40A2DFCE8E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2" r="1744" b="1848"/>
          <a:stretch/>
        </p:blipFill>
        <p:spPr>
          <a:xfrm>
            <a:off x="4995457" y="3053361"/>
            <a:ext cx="4842000" cy="2743950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9FA394E2-398B-BBC4-AD1D-AF02C5D8483C}"/>
              </a:ext>
            </a:extLst>
          </p:cNvPr>
          <p:cNvSpPr txBox="1"/>
          <p:nvPr/>
        </p:nvSpPr>
        <p:spPr>
          <a:xfrm>
            <a:off x="7061179" y="5968761"/>
            <a:ext cx="2774410" cy="71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2145" tIns="32145" rIns="32145" bIns="32145" anchor="t">
            <a:spAutoFit/>
          </a:bodyPr>
          <a:lstStyle>
            <a:lvl1pPr algn="l" defTabSz="914400">
              <a:defRPr sz="1900">
                <a:solidFill>
                  <a:srgbClr val="989799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 algn="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010.4127.6299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actorseokkey@naver.com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https://www.instagram.com/seokkey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7232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54</Words>
  <Application>Microsoft Office PowerPoint</Application>
  <PresentationFormat>A4 용지(210x297mm)</PresentationFormat>
  <Paragraphs>28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270</cp:revision>
  <dcterms:created xsi:type="dcterms:W3CDTF">2022-04-11T15:38:23Z</dcterms:created>
  <dcterms:modified xsi:type="dcterms:W3CDTF">2024-03-19T04:18:41Z</dcterms:modified>
</cp:coreProperties>
</file>