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A2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505FE-4E1E-442E-9FEB-BF42FD4F692B}" v="10" dt="2023-07-21T18:47:37.189"/>
    <p1510:client id="{9573C381-BAD3-421D-9BF7-92A5051D4925}" v="10" dt="2023-07-16T13:17:54.370"/>
    <p1510:client id="{FA37FE6F-42C8-4169-91F6-570AA83C80FE}" v="2" dt="2023-07-25T13:33:22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44330-D031-406F-BFAE-E5BCE565B8C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A87D5-6664-4FEE-80A7-C51D2B42B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1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5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5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79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프레젠테이션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프레젠테이션 제목</a:t>
            </a:r>
          </a:p>
        </p:txBody>
      </p:sp>
      <p:sp>
        <p:nvSpPr>
          <p:cNvPr id="15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1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937" y="3476625"/>
            <a:ext cx="8874126" cy="942133"/>
          </a:xfrm>
          <a:prstGeom prst="rect">
            <a:avLst/>
          </a:prstGeom>
        </p:spPr>
        <p:txBody>
          <a:bodyPr/>
          <a:lstStyle>
            <a:lvl1pPr algn="just" defTabSz="412735">
              <a:defRPr sz="3094"/>
            </a:lvl1pPr>
          </a:lstStyle>
          <a:p>
            <a:r>
              <a:t>프레젠테이션 부제</a:t>
            </a:r>
          </a:p>
        </p:txBody>
      </p:sp>
      <p:sp>
        <p:nvSpPr>
          <p:cNvPr id="15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49568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6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3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0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8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2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A1E8-0C97-4C2C-AB56-5E794FB17B5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7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8A1E8-0C97-4C2C-AB56-5E794FB17B5D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94C8-B1F9-4776-B035-3824193C3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1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5" t="3566" b="20729"/>
          <a:stretch/>
        </p:blipFill>
        <p:spPr>
          <a:xfrm>
            <a:off x="92929" y="60739"/>
            <a:ext cx="4880724" cy="673258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412581" y="418516"/>
            <a:ext cx="4392038" cy="5985613"/>
            <a:chOff x="5688806" y="721111"/>
            <a:chExt cx="4392038" cy="59856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558273-E3DA-4E96-AF69-EABD60257EF3}"/>
                </a:ext>
              </a:extLst>
            </p:cNvPr>
            <p:cNvSpPr txBox="1"/>
            <p:nvPr/>
          </p:nvSpPr>
          <p:spPr>
            <a:xfrm>
              <a:off x="5688806" y="721111"/>
              <a:ext cx="4392038" cy="598561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ko-KR" sz="3300" b="1" dirty="0">
                  <a:latin typeface="Malgun Gothic"/>
                  <a:ea typeface="Malgun Gothic"/>
                  <a:cs typeface="+mn-lt"/>
                </a:rPr>
                <a:t>유  석</a:t>
              </a:r>
            </a:p>
            <a:p>
              <a:pPr>
                <a:lnSpc>
                  <a:spcPts val="2200"/>
                </a:lnSpc>
              </a:pPr>
              <a:endParaRPr lang="en-US" altLang="ko-KR" sz="1200" b="1" dirty="0">
                <a:latin typeface="Malgun Gothic"/>
                <a:ea typeface="맑은 고딕"/>
              </a:endParaRPr>
            </a:p>
            <a:p>
              <a:pPr>
                <a:lnSpc>
                  <a:spcPts val="2200"/>
                </a:lnSpc>
              </a:pPr>
              <a:r>
                <a:rPr lang="en-US" altLang="ko-KR" sz="1400" b="1" dirty="0">
                  <a:latin typeface="Malgun Gothic"/>
                  <a:ea typeface="맑은 고딕"/>
                </a:rPr>
                <a:t>1988.08.22 / 171cm / 64kg</a:t>
              </a:r>
              <a:endParaRPr lang="ko-KR" altLang="en-US" sz="1400" b="1" dirty="0">
                <a:latin typeface="Malgun Gothic"/>
                <a:ea typeface="Malgun Gothic"/>
                <a:cs typeface="Calibri"/>
              </a:endParaRPr>
            </a:p>
            <a:p>
              <a:pPr>
                <a:lnSpc>
                  <a:spcPts val="2200"/>
                </a:lnSpc>
              </a:pPr>
              <a:r>
                <a:rPr lang="en-US" altLang="ko-KR" sz="1400" b="1" dirty="0">
                  <a:latin typeface="Malgun Gothic"/>
                  <a:ea typeface="맑은 고딕"/>
                </a:rPr>
                <a:t>010-4127-6299</a:t>
              </a:r>
            </a:p>
            <a:p>
              <a:pPr>
                <a:lnSpc>
                  <a:spcPts val="2200"/>
                </a:lnSpc>
              </a:pPr>
              <a:r>
                <a:rPr lang="en-US" altLang="ko-KR" sz="1400" b="1" dirty="0">
                  <a:latin typeface="Malgun Gothic"/>
                  <a:ea typeface="맑은 고딕"/>
                </a:rPr>
                <a:t>actorseokkey@naver.com</a:t>
              </a:r>
            </a:p>
            <a:p>
              <a:pPr>
                <a:lnSpc>
                  <a:spcPts val="2200"/>
                </a:lnSpc>
              </a:pPr>
              <a:r>
                <a:rPr lang="ko-KR" altLang="en-US" sz="1400" b="1" dirty="0">
                  <a:latin typeface="Malgun Gothic"/>
                  <a:ea typeface="Malgun Gothic"/>
                </a:rPr>
                <a:t>특기</a:t>
              </a:r>
              <a:r>
                <a:rPr lang="en-US" altLang="ko-KR" sz="1400" b="1" dirty="0">
                  <a:latin typeface="Malgun Gothic"/>
                  <a:ea typeface="맑은 고딕"/>
                </a:rPr>
                <a:t>: </a:t>
              </a:r>
              <a:r>
                <a:rPr lang="ko-KR" altLang="en-US" sz="1400" b="1" dirty="0">
                  <a:latin typeface="Malgun Gothic"/>
                  <a:ea typeface="Malgun Gothic"/>
                </a:rPr>
                <a:t>일본어 회화</a:t>
              </a:r>
              <a:r>
                <a:rPr lang="en-US" altLang="ko-KR" sz="1400" b="1" dirty="0">
                  <a:latin typeface="Malgun Gothic"/>
                  <a:ea typeface="맑은 고딕"/>
                </a:rPr>
                <a:t>, </a:t>
              </a:r>
              <a:r>
                <a:rPr lang="ko-KR" altLang="en-US" sz="1400" b="1" dirty="0">
                  <a:latin typeface="Malgun Gothic"/>
                  <a:ea typeface="Malgun Gothic"/>
                </a:rPr>
                <a:t>기타연주, 사물놀이</a:t>
              </a:r>
              <a:endParaRPr lang="en-US" altLang="ko-KR" sz="1400" b="1" dirty="0">
                <a:latin typeface="Malgun Gothic"/>
                <a:ea typeface="Malgun Gothic"/>
              </a:endParaRPr>
            </a:p>
            <a:p>
              <a:pPr>
                <a:lnSpc>
                  <a:spcPts val="2200"/>
                </a:lnSpc>
              </a:pPr>
              <a:endParaRPr lang="ko-KR" altLang="en-US" sz="1400" b="1" dirty="0">
                <a:latin typeface="Malgun Gothic"/>
                <a:ea typeface="Malgun Gothic"/>
                <a:cs typeface="Calibri" panose="020F0502020204030204"/>
              </a:endParaRPr>
            </a:p>
            <a:p>
              <a:pPr>
                <a:lnSpc>
                  <a:spcPts val="2200"/>
                </a:lnSpc>
              </a:pPr>
              <a:endParaRPr lang="ko-KR" altLang="en-US" sz="1200" b="1" dirty="0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ts val="2200"/>
                </a:lnSpc>
              </a:pPr>
              <a:r>
                <a:rPr lang="en-US" altLang="ko-KR" sz="1200" dirty="0">
                  <a:latin typeface="Malgun Gothic"/>
                  <a:ea typeface="+mn-lt"/>
                  <a:cs typeface="+mn-lt"/>
                </a:rPr>
                <a:t>[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드라마</a:t>
              </a:r>
              <a:r>
                <a:rPr lang="en-US" altLang="ko-KR" sz="1200" dirty="0">
                  <a:latin typeface="Malgun Gothic"/>
                  <a:ea typeface="+mn-lt"/>
                  <a:cs typeface="+mn-lt"/>
                </a:rPr>
                <a:t>]</a:t>
              </a:r>
            </a:p>
            <a:p>
              <a:pPr>
                <a:lnSpc>
                  <a:spcPts val="2200"/>
                </a:lnSpc>
              </a:pPr>
              <a:r>
                <a:rPr lang="en-US" altLang="ko-KR" sz="1200" dirty="0">
                  <a:latin typeface="Malgun Gothic"/>
                  <a:ea typeface="+mn-lt"/>
                  <a:cs typeface="+mn-lt"/>
                </a:rPr>
                <a:t>&lt;KBS 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신한청년당의 젊은 그들</a:t>
              </a:r>
              <a:r>
                <a:rPr lang="en-US" altLang="ko-KR" sz="1200" dirty="0">
                  <a:latin typeface="Malgun Gothic"/>
                  <a:ea typeface="+mn-lt"/>
                  <a:cs typeface="+mn-lt"/>
                </a:rPr>
                <a:t>&gt; - </a:t>
              </a:r>
              <a:r>
                <a:rPr lang="ko-KR" sz="1200" dirty="0" err="1">
                  <a:latin typeface="Malgun Gothic"/>
                  <a:ea typeface="Malgun Gothic"/>
                  <a:cs typeface="+mn-lt"/>
                </a:rPr>
                <a:t>최팔용</a:t>
              </a:r>
              <a:endParaRPr lang="en-US" altLang="ko-KR" sz="12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ts val="2200"/>
                </a:lnSpc>
              </a:pPr>
              <a:endParaRPr lang="ko-KR" sz="1200" dirty="0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ts val="2200"/>
                </a:lnSpc>
              </a:pPr>
              <a:r>
                <a:rPr lang="en-US" altLang="ko-KR" sz="1200" dirty="0">
                  <a:latin typeface="Malgun Gothic"/>
                  <a:ea typeface="+mn-lt"/>
                  <a:cs typeface="+mn-lt"/>
                </a:rPr>
                <a:t>[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연극</a:t>
              </a:r>
              <a:r>
                <a:rPr lang="en-US" altLang="ko-KR" sz="1200" dirty="0">
                  <a:latin typeface="Malgun Gothic"/>
                  <a:ea typeface="+mn-lt"/>
                  <a:cs typeface="+mn-lt"/>
                </a:rPr>
                <a:t>]</a:t>
              </a:r>
            </a:p>
            <a:p>
              <a:pPr>
                <a:lnSpc>
                  <a:spcPts val="2200"/>
                </a:lnSpc>
              </a:pPr>
              <a:r>
                <a:rPr lang="en-US" altLang="ko-KR" sz="1200" dirty="0">
                  <a:latin typeface="Malgun Gothic"/>
                  <a:ea typeface="+mn-lt"/>
                  <a:cs typeface="+mn-lt"/>
                </a:rPr>
                <a:t>&lt;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스테이크 하우스</a:t>
              </a:r>
              <a:r>
                <a:rPr lang="en-US" altLang="ko-KR" sz="1200" dirty="0">
                  <a:latin typeface="Malgun Gothic"/>
                  <a:ea typeface="+mn-lt"/>
                  <a:cs typeface="+mn-lt"/>
                </a:rPr>
                <a:t>&gt; - 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실직자</a:t>
              </a:r>
              <a:endParaRPr lang="en-US" altLang="ko-KR" sz="1200" dirty="0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ts val="2200"/>
                </a:lnSpc>
              </a:pPr>
              <a:r>
                <a:rPr lang="en-US" altLang="ko-KR" sz="1200" dirty="0">
                  <a:latin typeface="Malgun Gothic"/>
                  <a:ea typeface="+mn-lt"/>
                  <a:cs typeface="+mn-lt"/>
                </a:rPr>
                <a:t>&lt;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버스 정류장</a:t>
              </a:r>
              <a:r>
                <a:rPr lang="en-US" altLang="ko-KR" sz="1200" dirty="0">
                  <a:latin typeface="Malgun Gothic"/>
                  <a:ea typeface="+mn-lt"/>
                  <a:cs typeface="+mn-lt"/>
                </a:rPr>
                <a:t>&gt; - 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청년</a:t>
              </a:r>
              <a:endParaRPr lang="en-US" altLang="ko-KR" sz="1200" dirty="0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ts val="2200"/>
                </a:lnSpc>
              </a:pPr>
              <a:r>
                <a:rPr lang="ko-KR" sz="1200" dirty="0">
                  <a:latin typeface="Malgun Gothic"/>
                  <a:ea typeface="Malgun Gothic"/>
                  <a:cs typeface="+mn-lt"/>
                </a:rPr>
                <a:t>&lt;바냐 아저씨&gt; - </a:t>
              </a:r>
              <a:r>
                <a:rPr lang="ko-KR" sz="1200" dirty="0" err="1">
                  <a:latin typeface="Malgun Gothic"/>
                  <a:ea typeface="Malgun Gothic"/>
                  <a:cs typeface="+mn-lt"/>
                </a:rPr>
                <a:t>아스트로프</a:t>
              </a:r>
              <a:endParaRPr lang="ko-KR" altLang="en-US" sz="12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ts val="2200"/>
                </a:lnSpc>
              </a:pPr>
              <a:r>
                <a:rPr lang="ko-KR" sz="1200" dirty="0">
                  <a:latin typeface="Malgun Gothic"/>
                  <a:ea typeface="Malgun Gothic"/>
                  <a:cs typeface="+mn-lt"/>
                </a:rPr>
                <a:t>&lt;</a:t>
              </a:r>
              <a:r>
                <a:rPr lang="ko-KR" sz="1200" dirty="0" err="1">
                  <a:latin typeface="Malgun Gothic"/>
                  <a:ea typeface="Malgun Gothic"/>
                  <a:cs typeface="+mn-lt"/>
                </a:rPr>
                <a:t>로베르토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 </a:t>
              </a:r>
              <a:r>
                <a:rPr lang="ko-KR" sz="1200" dirty="0" err="1">
                  <a:latin typeface="Malgun Gothic"/>
                  <a:ea typeface="Malgun Gothic"/>
                  <a:cs typeface="+mn-lt"/>
                </a:rPr>
                <a:t>쥬코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&gt; - </a:t>
              </a:r>
              <a:r>
                <a:rPr lang="ko-KR" sz="1200" dirty="0" err="1">
                  <a:latin typeface="Malgun Gothic"/>
                  <a:ea typeface="Malgun Gothic"/>
                  <a:cs typeface="+mn-lt"/>
                </a:rPr>
                <a:t>로베르토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 </a:t>
              </a:r>
              <a:r>
                <a:rPr lang="ko-KR" sz="1200" dirty="0" err="1">
                  <a:latin typeface="Malgun Gothic"/>
                  <a:ea typeface="Malgun Gothic"/>
                  <a:cs typeface="+mn-lt"/>
                </a:rPr>
                <a:t>쥬코</a:t>
              </a:r>
              <a:endParaRPr lang="en-US" altLang="ko-KR" sz="1200" dirty="0" err="1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ts val="2200"/>
                </a:lnSpc>
              </a:pPr>
              <a:r>
                <a:rPr lang="ko-KR" sz="1200" dirty="0">
                  <a:latin typeface="Malgun Gothic"/>
                  <a:ea typeface="Malgun Gothic"/>
                  <a:cs typeface="+mn-lt"/>
                </a:rPr>
                <a:t>&lt;안도라&gt; - </a:t>
              </a:r>
              <a:r>
                <a:rPr lang="ko-KR" sz="1200" dirty="0" err="1">
                  <a:latin typeface="Malgun Gothic"/>
                  <a:ea typeface="Malgun Gothic"/>
                  <a:cs typeface="+mn-lt"/>
                </a:rPr>
                <a:t>안드리</a:t>
              </a:r>
              <a:endParaRPr lang="ko-KR" sz="1200" dirty="0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ts val="2200"/>
                </a:lnSpc>
              </a:pPr>
              <a:endParaRPr lang="en-US" altLang="ko-KR" sz="1200" dirty="0">
                <a:latin typeface="Calibri" panose="020F0502020204030204"/>
                <a:ea typeface="Malgun Gothic"/>
                <a:cs typeface="+mn-lt"/>
              </a:endParaRPr>
            </a:p>
            <a:p>
              <a:pPr>
                <a:lnSpc>
                  <a:spcPts val="2200"/>
                </a:lnSpc>
              </a:pPr>
              <a:r>
                <a:rPr lang="en-US" altLang="ko-KR" sz="1200" dirty="0">
                  <a:latin typeface="Calibri" panose="020F0502020204030204"/>
                  <a:ea typeface="Malgun Gothic"/>
                  <a:cs typeface="Calibri" panose="020F0502020204030204"/>
                </a:rPr>
                <a:t>[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광고</a:t>
              </a:r>
              <a:r>
                <a:rPr lang="en-US" altLang="ko-KR" sz="1200" dirty="0">
                  <a:latin typeface="Malgun Gothic"/>
                  <a:ea typeface="+mn-lt"/>
                  <a:cs typeface="+mn-lt"/>
                </a:rPr>
                <a:t>,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 기타이력</a:t>
              </a:r>
              <a:r>
                <a:rPr lang="en-US" altLang="ko-KR" sz="1200" dirty="0">
                  <a:latin typeface="Malgun Gothic"/>
                  <a:ea typeface="+mn-lt"/>
                  <a:cs typeface="+mn-lt"/>
                </a:rPr>
                <a:t>]</a:t>
              </a:r>
              <a:endParaRPr lang="ko-KR" sz="1200" dirty="0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ts val="2200"/>
                </a:lnSpc>
              </a:pPr>
              <a:r>
                <a:rPr lang="en-US" altLang="ko-KR" sz="1200" dirty="0">
                  <a:latin typeface="Malgun Gothic"/>
                  <a:ea typeface="Malgun Gothic"/>
                  <a:cs typeface="+mn-lt"/>
                </a:rPr>
                <a:t>&lt;</a:t>
              </a:r>
              <a:r>
                <a:rPr lang="ko-KR" sz="1200" dirty="0" err="1">
                  <a:latin typeface="Malgun Gothic"/>
                  <a:ea typeface="Malgun Gothic"/>
                  <a:cs typeface="+mn-lt"/>
                </a:rPr>
                <a:t>현대글로비스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 홍보 영상</a:t>
              </a:r>
              <a:r>
                <a:rPr lang="en-US" altLang="ko-KR" sz="1200" dirty="0">
                  <a:latin typeface="Malgun Gothic"/>
                  <a:ea typeface="Malgun Gothic"/>
                  <a:cs typeface="+mn-lt"/>
                </a:rPr>
                <a:t>&gt;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 </a:t>
              </a:r>
              <a:r>
                <a:rPr lang="en-US" altLang="ko-KR" sz="1200" dirty="0">
                  <a:latin typeface="Malgun Gothic"/>
                  <a:ea typeface="+mn-lt"/>
                  <a:cs typeface="+mn-lt"/>
                </a:rPr>
                <a:t>– </a:t>
              </a:r>
              <a:r>
                <a:rPr lang="ko-KR" sz="1200" dirty="0">
                  <a:latin typeface="Malgun Gothic"/>
                  <a:ea typeface="Malgun Gothic"/>
                  <a:cs typeface="+mn-lt"/>
                </a:rPr>
                <a:t>사업가</a:t>
              </a:r>
              <a:endParaRPr lang="en-US" altLang="ko-KR" sz="1200" dirty="0">
                <a:latin typeface="Malgun Gothic"/>
                <a:ea typeface="Malgun Gothic"/>
                <a:cs typeface="+mn-lt"/>
              </a:endParaRPr>
            </a:p>
            <a:p>
              <a:pPr>
                <a:lnSpc>
                  <a:spcPts val="2200"/>
                </a:lnSpc>
              </a:pPr>
              <a:r>
                <a:rPr lang="en-US" altLang="ko-KR" sz="1200">
                  <a:latin typeface="Malgun Gothic"/>
                  <a:ea typeface="Malgun Gothic"/>
                  <a:cs typeface="+mn-lt"/>
                </a:rPr>
                <a:t>&lt;360 </a:t>
              </a:r>
              <a:r>
                <a:rPr lang="ko-KR" sz="1200">
                  <a:latin typeface="Malgun Gothic"/>
                  <a:ea typeface="Malgun Gothic"/>
                  <a:cs typeface="+mn-lt"/>
                </a:rPr>
                <a:t>시큐리티 </a:t>
              </a:r>
              <a:r>
                <a:rPr lang="en-US" altLang="ko-KR" sz="1200">
                  <a:latin typeface="Malgun Gothic"/>
                  <a:ea typeface="Malgun Gothic"/>
                  <a:cs typeface="+mn-lt"/>
                </a:rPr>
                <a:t>CF&gt;</a:t>
              </a:r>
              <a:r>
                <a:rPr lang="ko-KR" sz="1200">
                  <a:latin typeface="Malgun Gothic"/>
                  <a:ea typeface="Malgun Gothic"/>
                  <a:cs typeface="+mn-lt"/>
                </a:rPr>
                <a:t> </a:t>
              </a:r>
              <a:r>
                <a:rPr lang="en-US" altLang="ko-KR" sz="1200">
                  <a:latin typeface="Malgun Gothic"/>
                  <a:ea typeface="Malgun Gothic"/>
                  <a:cs typeface="+mn-lt"/>
                </a:rPr>
                <a:t>– </a:t>
              </a:r>
              <a:r>
                <a:rPr lang="ko-KR" sz="1200">
                  <a:latin typeface="Malgun Gothic"/>
                  <a:ea typeface="Malgun Gothic"/>
                  <a:cs typeface="+mn-lt"/>
                </a:rPr>
                <a:t>미용실 손님</a:t>
              </a:r>
              <a:endParaRPr lang="ko-KR"/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5776823" y="2532033"/>
              <a:ext cx="323850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300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" r="2"/>
          <a:stretch/>
        </p:blipFill>
        <p:spPr>
          <a:xfrm>
            <a:off x="35561" y="723899"/>
            <a:ext cx="3253462" cy="4892371"/>
          </a:xfrm>
          <a:prstGeom prst="rect">
            <a:avLst/>
          </a:prstGeom>
        </p:spPr>
      </p:pic>
      <p:sp>
        <p:nvSpPr>
          <p:cNvPr id="176" name="TextBox 1"/>
          <p:cNvSpPr txBox="1"/>
          <p:nvPr/>
        </p:nvSpPr>
        <p:spPr>
          <a:xfrm>
            <a:off x="7634687" y="5845565"/>
            <a:ext cx="1464295" cy="313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2145" tIns="32145" rIns="32145" bIns="32145">
            <a:spAutoFit/>
          </a:bodyPr>
          <a:lstStyle>
            <a:lvl1pPr algn="l" defTabSz="914400">
              <a:defRPr sz="2300">
                <a:solidFill>
                  <a:srgbClr val="646465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lang="en-US" altLang="ko-KR" sz="1617" dirty="0"/>
              <a:t>010.4127.6299</a:t>
            </a:r>
            <a:endParaRPr sz="1617" dirty="0"/>
          </a:p>
        </p:txBody>
      </p:sp>
      <p:sp>
        <p:nvSpPr>
          <p:cNvPr id="177" name="TextBox 2"/>
          <p:cNvSpPr txBox="1"/>
          <p:nvPr/>
        </p:nvSpPr>
        <p:spPr>
          <a:xfrm>
            <a:off x="7313553" y="6159889"/>
            <a:ext cx="2106565" cy="270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2145" tIns="32145" rIns="32145" bIns="32145">
            <a:spAutoFit/>
          </a:bodyPr>
          <a:lstStyle>
            <a:lvl1pPr algn="l" defTabSz="914400">
              <a:defRPr sz="1900">
                <a:solidFill>
                  <a:srgbClr val="989799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lang="en-US" sz="1336" dirty="0"/>
              <a:t>actorseokkey@naver.com</a:t>
            </a:r>
            <a:endParaRPr sz="1336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t="7718" r="11262" b="26645"/>
          <a:stretch/>
        </p:blipFill>
        <p:spPr>
          <a:xfrm>
            <a:off x="6611579" y="724997"/>
            <a:ext cx="3252556" cy="489127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5" t="11022" r="15467" b="22680"/>
          <a:stretch/>
        </p:blipFill>
        <p:spPr>
          <a:xfrm>
            <a:off x="3323321" y="723899"/>
            <a:ext cx="3253959" cy="48934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3</Words>
  <Application>Microsoft Office PowerPoint</Application>
  <PresentationFormat>A4 용지(210x297mm)</PresentationFormat>
  <Paragraphs>23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313</cp:revision>
  <dcterms:created xsi:type="dcterms:W3CDTF">2022-04-11T15:38:23Z</dcterms:created>
  <dcterms:modified xsi:type="dcterms:W3CDTF">2023-07-25T13:36:40Z</dcterms:modified>
</cp:coreProperties>
</file>