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5" r:id="rId1"/>
  </p:sldMasterIdLst>
  <p:notesMasterIdLst>
    <p:notesMasterId r:id="rId27"/>
  </p:notesMasterIdLst>
  <p:handoutMasterIdLst>
    <p:handoutMasterId r:id="rId28"/>
  </p:handoutMasterIdLst>
  <p:sldIdLst>
    <p:sldId id="314" r:id="rId2"/>
    <p:sldId id="261" r:id="rId3"/>
    <p:sldId id="329" r:id="rId4"/>
    <p:sldId id="267" r:id="rId5"/>
    <p:sldId id="315" r:id="rId6"/>
    <p:sldId id="316" r:id="rId7"/>
    <p:sldId id="317" r:id="rId8"/>
    <p:sldId id="318" r:id="rId9"/>
    <p:sldId id="330" r:id="rId10"/>
    <p:sldId id="320" r:id="rId11"/>
    <p:sldId id="321" r:id="rId12"/>
    <p:sldId id="331" r:id="rId13"/>
    <p:sldId id="332" r:id="rId14"/>
    <p:sldId id="333" r:id="rId15"/>
    <p:sldId id="334" r:id="rId16"/>
    <p:sldId id="335" r:id="rId17"/>
    <p:sldId id="322" r:id="rId18"/>
    <p:sldId id="323" r:id="rId19"/>
    <p:sldId id="324" r:id="rId20"/>
    <p:sldId id="336" r:id="rId21"/>
    <p:sldId id="326" r:id="rId22"/>
    <p:sldId id="337" r:id="rId23"/>
    <p:sldId id="327" r:id="rId24"/>
    <p:sldId id="338" r:id="rId25"/>
    <p:sldId id="308" r:id="rId26"/>
  </p:sldIdLst>
  <p:sldSz cx="12192000" cy="6858000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Impact" panose="020B0806030902050204" pitchFamily="34" charset="0"/>
      <p:regular r:id="rId30"/>
    </p:embeddedFont>
    <p:embeddedFont>
      <p:font typeface="나눔스퀘어 Bold" panose="020B0600000101010101" pitchFamily="50" charset="-127"/>
      <p:bold r:id="rId31"/>
    </p:embeddedFont>
    <p:embeddedFont>
      <p:font typeface="나눔바른고딕" panose="020B0603020101020101" pitchFamily="50" charset="-127"/>
      <p:regular r:id="rId32"/>
      <p:bold r:id="rId33"/>
    </p:embeddedFont>
    <p:embeddedFont>
      <p:font typeface="스웨거 TTF" panose="020B0600000101010101" pitchFamily="50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A8CF"/>
    <a:srgbClr val="FBFBFB"/>
    <a:srgbClr val="163E94"/>
    <a:srgbClr val="95D5E1"/>
    <a:srgbClr val="36AAD9"/>
    <a:srgbClr val="173F95"/>
    <a:srgbClr val="000000"/>
    <a:srgbClr val="9D6D6C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306" y="78"/>
      </p:cViewPr>
      <p:guideLst>
        <p:guide orient="horz" pos="1162"/>
        <p:guide pos="7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81BE3-DC48-429B-8783-84C1870EC1BE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A8EEA-F0DD-4139-861A-A080A8C11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1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1-26T03:13:53.411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0 405 100 0,'0'0'81'0,"0"4"-60"16,0-4-21-16,0 0 0 0,0 0 2 15,0 0 7-15,0 0 0 16,0 0 7-16,0 0 5 16,0 0 10-16,0 0-2 15,0 0-4-15,0 0-6 16,0 0-5-16,0 0-4 15,0 0-3-15,0 0-3 16,0 0 3-16,0 0-2 16,0 0 1-16,0 0-3 15,0 0-2-15,0 0 2 16,0 0-2-16,0 0 0 16,0 0 3-16,0 0 3 0,0 0-2 15,0 0 1-15,0 0-3 16,0 0-3-16,0 0 1 15,0 0-1-15,0 0 0 16,0 0 0-16,0 0-2 16,0 0 2-16,0 0-1 15,0 0-4-15,0 0-3 16,0 0-12-16,0 0-12 16,0 0-7-16,0 0-4 15,0 0-7-15,0 0-3 16,0 0-19-16,0 0-9 15,0-6 48-15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9B64-F0CB-4B7F-99D4-51DC397D2E2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6306-6D90-4D79-8F24-CD46E2BCC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2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B424CF-7778-4EEC-9173-283868AE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6554" cy="365125"/>
          </a:xfrm>
          <a:prstGeom prst="rect">
            <a:avLst/>
          </a:prstGeom>
        </p:spPr>
        <p:txBody>
          <a:bodyPr/>
          <a:lstStyle/>
          <a:p>
            <a:fld id="{479A1CA8-FDF9-4AA7-97B1-737D2510CD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20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59" y="0"/>
            <a:ext cx="4078995" cy="407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-3046" y="515527"/>
            <a:ext cx="12195046" cy="822741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1" hangingPunct="1">
              <a:defRPr lang="ko-KR" altLang="en-US" sz="6000" b="1" kern="1200" spc="-190" dirty="0">
                <a:ln w="25400" cap="flat">
                  <a:solidFill>
                    <a:schemeClr val="bg1"/>
                  </a:solidFill>
                  <a:miter lim="800000"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dist="31750" dir="1800000" algn="tl">
                    <a:schemeClr val="bg2">
                      <a:lumMod val="50000"/>
                      <a:alpha val="45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1656816" y="1430844"/>
            <a:ext cx="8878368" cy="349649"/>
            <a:chOff x="385449" y="2912549"/>
            <a:chExt cx="2153540" cy="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85449" y="2912549"/>
              <a:ext cx="1076770" cy="0"/>
            </a:xfrm>
            <a:prstGeom prst="line">
              <a:avLst/>
            </a:prstGeom>
            <a:ln w="57150">
              <a:solidFill>
                <a:srgbClr val="163E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462219" y="2912549"/>
              <a:ext cx="1076770" cy="0"/>
            </a:xfrm>
            <a:prstGeom prst="line">
              <a:avLst/>
            </a:prstGeom>
            <a:ln w="57150">
              <a:solidFill>
                <a:srgbClr val="36AA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3240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-3046" y="515527"/>
            <a:ext cx="12195046" cy="822741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1" hangingPunct="1">
              <a:defRPr lang="ko-KR" altLang="en-US" sz="6000" b="1" kern="1200" spc="-190" dirty="0">
                <a:ln w="25400" cap="flat">
                  <a:solidFill>
                    <a:schemeClr val="bg1"/>
                  </a:solidFill>
                  <a:miter lim="800000"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dist="31750" dir="1800000" algn="tl">
                    <a:schemeClr val="bg2">
                      <a:lumMod val="50000"/>
                      <a:alpha val="45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1656816" y="1430844"/>
            <a:ext cx="8878368" cy="349649"/>
            <a:chOff x="385449" y="2912549"/>
            <a:chExt cx="2153540" cy="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85449" y="2912549"/>
              <a:ext cx="1076770" cy="0"/>
            </a:xfrm>
            <a:prstGeom prst="line">
              <a:avLst/>
            </a:prstGeom>
            <a:ln w="57150">
              <a:solidFill>
                <a:srgbClr val="163E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462219" y="2912549"/>
              <a:ext cx="1076770" cy="0"/>
            </a:xfrm>
            <a:prstGeom prst="line">
              <a:avLst/>
            </a:prstGeom>
            <a:ln w="57150">
              <a:solidFill>
                <a:srgbClr val="36AA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ko-KR" altLang="en-US" sz="2000" kern="1200" spc="-100" baseline="0" dirty="0" smtClean="0">
                <a:ln w="25400" cap="flat">
                  <a:noFill/>
                  <a:miter lim="800000"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88156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0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0279611-B52C-4EDF-976E-2D9201541E3A}"/>
              </a:ext>
            </a:extLst>
          </p:cNvPr>
          <p:cNvGrpSpPr/>
          <p:nvPr userDrawn="1"/>
        </p:nvGrpSpPr>
        <p:grpSpPr>
          <a:xfrm>
            <a:off x="485775" y="828676"/>
            <a:ext cx="11220450" cy="5664200"/>
            <a:chOff x="258210" y="394051"/>
            <a:chExt cx="11694630" cy="6030137"/>
          </a:xfrm>
          <a:solidFill>
            <a:srgbClr val="FBFBFB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59A7459B-F787-44A0-972B-BF9AB6D5B50B}"/>
                </a:ext>
              </a:extLst>
            </p:cNvPr>
            <p:cNvSpPr/>
            <p:nvPr userDrawn="1"/>
          </p:nvSpPr>
          <p:spPr>
            <a:xfrm rot="151375">
              <a:off x="277260" y="430490"/>
              <a:ext cx="11675580" cy="599369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CF2DB29-6C69-43EF-821A-FBF64128BEE5}"/>
                </a:ext>
              </a:extLst>
            </p:cNvPr>
            <p:cNvSpPr/>
            <p:nvPr userDrawn="1"/>
          </p:nvSpPr>
          <p:spPr>
            <a:xfrm>
              <a:off x="258210" y="394051"/>
              <a:ext cx="11675580" cy="599369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9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886" y="2852777"/>
            <a:ext cx="89725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300" dirty="0" smtClean="0">
                <a:ln w="25400" cap="flat">
                  <a:solidFill>
                    <a:schemeClr val="bg1"/>
                  </a:solidFill>
                  <a:miter lim="800000"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3. </a:t>
            </a:r>
            <a:r>
              <a:rPr lang="ko-KR" altLang="en-US" sz="6600" b="1" spc="-300" dirty="0" err="1">
                <a:ln w="25400" cap="flat">
                  <a:solidFill>
                    <a:schemeClr val="bg1"/>
                  </a:solidFill>
                  <a:miter lim="800000"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머신러닝을</a:t>
            </a:r>
            <a:r>
              <a:rPr lang="ko-KR" altLang="en-US" sz="6600" b="1" spc="-300" dirty="0">
                <a:ln w="25400" cap="flat">
                  <a:solidFill>
                    <a:schemeClr val="bg1"/>
                  </a:solidFill>
                  <a:miter lim="800000"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 위한 </a:t>
            </a:r>
            <a:r>
              <a:rPr lang="ko-KR" altLang="en-US" sz="6600" b="1" spc="-300" dirty="0" smtClean="0">
                <a:ln w="25400" cap="flat">
                  <a:solidFill>
                    <a:schemeClr val="bg1"/>
                  </a:solidFill>
                  <a:miter lim="800000"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데이터 시각화</a:t>
            </a:r>
            <a:endParaRPr lang="ko-KR" altLang="en-US" sz="6600" b="1" spc="-300" dirty="0">
              <a:ln w="25400" cap="flat">
                <a:solidFill>
                  <a:schemeClr val="bg1"/>
                </a:solidFill>
                <a:miter lim="800000"/>
              </a:ln>
              <a:solidFill>
                <a:srgbClr val="173F95"/>
              </a:solidFill>
              <a:effectLst>
                <a:glow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0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라인 플롯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32" y="2119849"/>
            <a:ext cx="4685163" cy="4569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00526" y="3200399"/>
            <a:ext cx="1735812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58306" y="3028950"/>
            <a:ext cx="2509444" cy="48817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플롯의 범위나 스케일이 변하더라도 그래프 모양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종횡비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일정하게 유지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14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 smtClean="0"/>
              <a:t>plt.plot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74" y="2119849"/>
            <a:ext cx="4638160" cy="44571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72808" y="3250094"/>
            <a:ext cx="447261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05566" y="3260537"/>
            <a:ext cx="948173" cy="23720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마커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사이즈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958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 smtClean="0"/>
              <a:t>plt.scatter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8714"/>
          <a:stretch/>
        </p:blipFill>
        <p:spPr>
          <a:xfrm>
            <a:off x="1081604" y="2314833"/>
            <a:ext cx="5335674" cy="21279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1686" r="18759"/>
          <a:stretch/>
        </p:blipFill>
        <p:spPr>
          <a:xfrm>
            <a:off x="6613312" y="2314833"/>
            <a:ext cx="4334775" cy="30055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12159" y="4534219"/>
            <a:ext cx="4313998" cy="544677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plt.scatter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y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컬러맵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plt.colorbar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컬러바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표시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298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7832"/>
          <a:stretch/>
        </p:blipFill>
        <p:spPr>
          <a:xfrm>
            <a:off x="997292" y="2239006"/>
            <a:ext cx="4851756" cy="2884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3807"/>
          <a:stretch/>
        </p:blipFill>
        <p:spPr>
          <a:xfrm>
            <a:off x="5999999" y="2239006"/>
            <a:ext cx="4851756" cy="25537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10942" y="1980490"/>
            <a:ext cx="3240571" cy="25851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Seaborn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내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‘iris’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불러오기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241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81" y="2137075"/>
            <a:ext cx="5111192" cy="34102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85175" y="2991791"/>
            <a:ext cx="2147267" cy="25851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컬럼을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범주형 데이터로 변환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80239" y="2643808"/>
            <a:ext cx="2478570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94239" y="4651514"/>
            <a:ext cx="3293578" cy="4075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62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5632"/>
          <a:stretch/>
        </p:blipFill>
        <p:spPr>
          <a:xfrm>
            <a:off x="749097" y="2152416"/>
            <a:ext cx="6555646" cy="17276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4695" r="27833"/>
          <a:stretch/>
        </p:blipFill>
        <p:spPr>
          <a:xfrm>
            <a:off x="7304743" y="2152416"/>
            <a:ext cx="4128061" cy="28644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2979" y="4009843"/>
            <a:ext cx="4375185" cy="31367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Category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타입은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객체라는 수치속성을 가지고 있어 컬러 지정 가능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32577" y="2494721"/>
            <a:ext cx="2607779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9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67" y="2084559"/>
            <a:ext cx="5555406" cy="33029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44" y="2121289"/>
            <a:ext cx="4657597" cy="32662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12632" y="1734972"/>
            <a:ext cx="2695472" cy="42496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Category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 데이터는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unique()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함수로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품종에 대한 고유한 값을 얻을 수 있음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12699" y="2216425"/>
            <a:ext cx="1882223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28116" y="3230217"/>
            <a:ext cx="1882223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87885" y="3121424"/>
            <a:ext cx="2695472" cy="28001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Species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루프로 하나씩 꺼내서 그려보기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4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히스토그램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데이터의 분포 형상을 식별하는 히스토그램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86" y="2119849"/>
            <a:ext cx="4653735" cy="46708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06911" y="2968694"/>
            <a:ext cx="1546419" cy="393010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72,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표준편차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만건의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생성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06911" y="3423709"/>
            <a:ext cx="2460819" cy="25376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plt.hist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막대의 너비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계급개수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88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히스토그램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182" y="2109910"/>
            <a:ext cx="4287666" cy="32909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52322" y="2206488"/>
            <a:ext cx="725555" cy="268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44875" y="2216964"/>
            <a:ext cx="2695472" cy="27775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bill, tip,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 여부 등의 정보로 구성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436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72" y="2119849"/>
            <a:ext cx="4489364" cy="413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31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0" y="145080"/>
              <a:ext cx="360" cy="25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640" y="138600"/>
                <a:ext cx="17640" cy="176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B602C5-E855-4D86-B3E0-B12A2EADDDA0}"/>
              </a:ext>
            </a:extLst>
          </p:cNvPr>
          <p:cNvSpPr txBox="1"/>
          <p:nvPr/>
        </p:nvSpPr>
        <p:spPr>
          <a:xfrm>
            <a:off x="2567079" y="2632779"/>
            <a:ext cx="7764786" cy="523220"/>
          </a:xfrm>
          <a:prstGeom prst="rect">
            <a:avLst/>
          </a:prstGeom>
          <a:solidFill>
            <a:srgbClr val="5AA8CF"/>
          </a:solidFill>
        </p:spPr>
        <p:txBody>
          <a:bodyPr wrap="square" rtlCol="0" anchor="ctr">
            <a:spAutoFit/>
          </a:bodyPr>
          <a:lstStyle/>
          <a:p>
            <a:pPr marL="14288">
              <a:spcAft>
                <a:spcPts val="1200"/>
              </a:spcAft>
              <a:buSzPct val="80000"/>
            </a:pPr>
            <a:r>
              <a:rPr lang="ko-KR" altLang="en-US" sz="2800" dirty="0" smtClean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시각화를 위한 </a:t>
            </a:r>
            <a:r>
              <a:rPr lang="en-US" altLang="ko-KR" sz="2800" dirty="0" err="1" smtClean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Matplotlib</a:t>
            </a:r>
            <a:r>
              <a:rPr lang="en-US" altLang="ko-KR" sz="2800" dirty="0" smtClean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dirty="0" smtClean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패키지의 기본 사용법을 살펴본다</a:t>
            </a:r>
            <a:endParaRPr lang="en-US" altLang="ko-KR" sz="2800" dirty="0">
              <a:ln w="25400" cap="flat">
                <a:noFill/>
                <a:miter lim="800000"/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A49B5C0F-8F04-4D52-943C-1750C8E88D1E}"/>
              </a:ext>
            </a:extLst>
          </p:cNvPr>
          <p:cNvGrpSpPr/>
          <p:nvPr/>
        </p:nvGrpSpPr>
        <p:grpSpPr>
          <a:xfrm>
            <a:off x="1986130" y="2609767"/>
            <a:ext cx="404758" cy="539110"/>
            <a:chOff x="6605244" y="2491579"/>
            <a:chExt cx="4215982" cy="623886"/>
          </a:xfrm>
          <a:solidFill>
            <a:schemeClr val="accent5">
              <a:lumMod val="20000"/>
              <a:lumOff val="80000"/>
              <a:alpha val="50000"/>
            </a:schemeClr>
          </a:solidFill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A375AF22-7E7E-4960-93A1-14D1F741953E}"/>
                </a:ext>
              </a:extLst>
            </p:cNvPr>
            <p:cNvGrpSpPr/>
            <p:nvPr/>
          </p:nvGrpSpPr>
          <p:grpSpPr>
            <a:xfrm>
              <a:off x="6673389" y="2491579"/>
              <a:ext cx="4147837" cy="623886"/>
              <a:chOff x="6673389" y="2491579"/>
              <a:chExt cx="4147837" cy="623886"/>
            </a:xfrm>
            <a:grpFill/>
          </p:grpSpPr>
          <p:sp>
            <p:nvSpPr>
              <p:cNvPr id="24" name="오른쪽 대괄호 8">
                <a:extLst>
                  <a:ext uri="{FF2B5EF4-FFF2-40B4-BE49-F238E27FC236}">
                    <a16:creationId xmlns:a16="http://schemas.microsoft.com/office/drawing/2014/main" xmlns="" id="{5916A89F-54F7-475C-AA0F-B296A1B29C5E}"/>
                  </a:ext>
                </a:extLst>
              </p:cNvPr>
              <p:cNvSpPr/>
              <p:nvPr/>
            </p:nvSpPr>
            <p:spPr>
              <a:xfrm rot="16200000">
                <a:off x="8591336" y="573632"/>
                <a:ext cx="311943" cy="4147837"/>
              </a:xfrm>
              <a:custGeom>
                <a:avLst/>
                <a:gdLst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295274 w 304799"/>
                  <a:gd name="connsiteY2" fmla="*/ 4140198 h 4140201"/>
                  <a:gd name="connsiteX3" fmla="*/ 0 w 304799"/>
                  <a:gd name="connsiteY3" fmla="*/ 4140201 h 4140201"/>
                  <a:gd name="connsiteX4" fmla="*/ 0 w 304799"/>
                  <a:gd name="connsiteY4" fmla="*/ 0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304799 w 304799"/>
                  <a:gd name="connsiteY2" fmla="*/ 3173 h 4140201"/>
                  <a:gd name="connsiteX3" fmla="*/ 295274 w 304799"/>
                  <a:gd name="connsiteY3" fmla="*/ 4140198 h 4140201"/>
                  <a:gd name="connsiteX4" fmla="*/ 0 w 304799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25424 w 295274"/>
                  <a:gd name="connsiteY1" fmla="*/ 25406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25424 w 302393"/>
                  <a:gd name="connsiteY1" fmla="*/ 25406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3169 h 4143370"/>
                  <a:gd name="connsiteX1" fmla="*/ 295274 w 302393"/>
                  <a:gd name="connsiteY1" fmla="*/ 3172 h 4143370"/>
                  <a:gd name="connsiteX2" fmla="*/ 295274 w 302393"/>
                  <a:gd name="connsiteY2" fmla="*/ 4143367 h 4143370"/>
                  <a:gd name="connsiteX3" fmla="*/ 0 w 302393"/>
                  <a:gd name="connsiteY3" fmla="*/ 4143370 h 4143370"/>
                  <a:gd name="connsiteX4" fmla="*/ 0 w 302393"/>
                  <a:gd name="connsiteY4" fmla="*/ 3169 h 4143370"/>
                  <a:gd name="connsiteX0" fmla="*/ 0 w 302393"/>
                  <a:gd name="connsiteY0" fmla="*/ 3169 h 4143370"/>
                  <a:gd name="connsiteX1" fmla="*/ 212724 w 302393"/>
                  <a:gd name="connsiteY1" fmla="*/ 0 h 4143370"/>
                  <a:gd name="connsiteX2" fmla="*/ 301624 w 302393"/>
                  <a:gd name="connsiteY2" fmla="*/ 117470 h 4143370"/>
                  <a:gd name="connsiteX3" fmla="*/ 295274 w 302393"/>
                  <a:gd name="connsiteY3" fmla="*/ 4143367 h 4143370"/>
                  <a:gd name="connsiteX4" fmla="*/ 0 w 302393"/>
                  <a:gd name="connsiteY4" fmla="*/ 4143370 h 4143370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0 h 4140201"/>
                  <a:gd name="connsiteX1" fmla="*/ 250824 w 302393"/>
                  <a:gd name="connsiteY1" fmla="*/ 53978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33374"/>
                  <a:gd name="connsiteY0" fmla="*/ 28572 h 4168773"/>
                  <a:gd name="connsiteX1" fmla="*/ 333374 w 333374"/>
                  <a:gd name="connsiteY1" fmla="*/ 0 h 4168773"/>
                  <a:gd name="connsiteX2" fmla="*/ 295274 w 333374"/>
                  <a:gd name="connsiteY2" fmla="*/ 4168770 h 4168773"/>
                  <a:gd name="connsiteX3" fmla="*/ 0 w 333374"/>
                  <a:gd name="connsiteY3" fmla="*/ 4168773 h 4168773"/>
                  <a:gd name="connsiteX4" fmla="*/ 0 w 333374"/>
                  <a:gd name="connsiteY4" fmla="*/ 28572 h 4168773"/>
                  <a:gd name="connsiteX0" fmla="*/ 0 w 333374"/>
                  <a:gd name="connsiteY0" fmla="*/ 28572 h 4168773"/>
                  <a:gd name="connsiteX1" fmla="*/ 203199 w 333374"/>
                  <a:gd name="connsiteY1" fmla="*/ 31756 h 4168773"/>
                  <a:gd name="connsiteX2" fmla="*/ 301624 w 333374"/>
                  <a:gd name="connsiteY2" fmla="*/ 142873 h 4168773"/>
                  <a:gd name="connsiteX3" fmla="*/ 295274 w 333374"/>
                  <a:gd name="connsiteY3" fmla="*/ 4168770 h 4168773"/>
                  <a:gd name="connsiteX4" fmla="*/ 0 w 333374"/>
                  <a:gd name="connsiteY4" fmla="*/ 4168773 h 4168773"/>
                  <a:gd name="connsiteX0" fmla="*/ 0 w 302393"/>
                  <a:gd name="connsiteY0" fmla="*/ 0 h 4140201"/>
                  <a:gd name="connsiteX1" fmla="*/ 266699 w 302393"/>
                  <a:gd name="connsiteY1" fmla="*/ 34931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81767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60336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9244 w 301234"/>
                  <a:gd name="connsiteY2" fmla="*/ 15921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37792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43667 w 301234"/>
                  <a:gd name="connsiteY1" fmla="*/ 5239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19665"/>
                  <a:gd name="connsiteY0" fmla="*/ 6814 h 4443373"/>
                  <a:gd name="connsiteX1" fmla="*/ 300036 w 319665"/>
                  <a:gd name="connsiteY1" fmla="*/ 39367 h 4443373"/>
                  <a:gd name="connsiteX2" fmla="*/ 295274 w 319665"/>
                  <a:gd name="connsiteY2" fmla="*/ 4147012 h 4443373"/>
                  <a:gd name="connsiteX3" fmla="*/ 0 w 319665"/>
                  <a:gd name="connsiteY3" fmla="*/ 4147015 h 4443373"/>
                  <a:gd name="connsiteX4" fmla="*/ 0 w 319665"/>
                  <a:gd name="connsiteY4" fmla="*/ 6814 h 4443373"/>
                  <a:gd name="connsiteX0" fmla="*/ 0 w 319665"/>
                  <a:gd name="connsiteY0" fmla="*/ 6814 h 4443373"/>
                  <a:gd name="connsiteX1" fmla="*/ 143667 w 319665"/>
                  <a:gd name="connsiteY1" fmla="*/ 5239 h 4443373"/>
                  <a:gd name="connsiteX2" fmla="*/ 294481 w 319665"/>
                  <a:gd name="connsiteY2" fmla="*/ 149701 h 4443373"/>
                  <a:gd name="connsiteX3" fmla="*/ 295274 w 319665"/>
                  <a:gd name="connsiteY3" fmla="*/ 4147012 h 4443373"/>
                  <a:gd name="connsiteX4" fmla="*/ 298449 w 319665"/>
                  <a:gd name="connsiteY4" fmla="*/ 4147806 h 4443373"/>
                  <a:gd name="connsiteX5" fmla="*/ 0 w 319665"/>
                  <a:gd name="connsiteY5" fmla="*/ 4147015 h 4443373"/>
                  <a:gd name="connsiteX0" fmla="*/ 0 w 301234"/>
                  <a:gd name="connsiteY0" fmla="*/ 6814 h 4445867"/>
                  <a:gd name="connsiteX1" fmla="*/ 300036 w 301234"/>
                  <a:gd name="connsiteY1" fmla="*/ 39367 h 4445867"/>
                  <a:gd name="connsiteX2" fmla="*/ 295274 w 301234"/>
                  <a:gd name="connsiteY2" fmla="*/ 4147012 h 4445867"/>
                  <a:gd name="connsiteX3" fmla="*/ 0 w 301234"/>
                  <a:gd name="connsiteY3" fmla="*/ 4147015 h 4445867"/>
                  <a:gd name="connsiteX4" fmla="*/ 0 w 301234"/>
                  <a:gd name="connsiteY4" fmla="*/ 6814 h 4445867"/>
                  <a:gd name="connsiteX0" fmla="*/ 0 w 301234"/>
                  <a:gd name="connsiteY0" fmla="*/ 6814 h 4445867"/>
                  <a:gd name="connsiteX1" fmla="*/ 143667 w 301234"/>
                  <a:gd name="connsiteY1" fmla="*/ 5239 h 4445867"/>
                  <a:gd name="connsiteX2" fmla="*/ 294481 w 301234"/>
                  <a:gd name="connsiteY2" fmla="*/ 149701 h 4445867"/>
                  <a:gd name="connsiteX3" fmla="*/ 295274 w 301234"/>
                  <a:gd name="connsiteY3" fmla="*/ 4147012 h 4445867"/>
                  <a:gd name="connsiteX4" fmla="*/ 174624 w 301234"/>
                  <a:gd name="connsiteY4" fmla="*/ 4157331 h 4445867"/>
                  <a:gd name="connsiteX5" fmla="*/ 0 w 301234"/>
                  <a:gd name="connsiteY5" fmla="*/ 4147015 h 4445867"/>
                  <a:gd name="connsiteX0" fmla="*/ 0 w 301234"/>
                  <a:gd name="connsiteY0" fmla="*/ 6814 h 4423575"/>
                  <a:gd name="connsiteX1" fmla="*/ 300036 w 301234"/>
                  <a:gd name="connsiteY1" fmla="*/ 39367 h 4423575"/>
                  <a:gd name="connsiteX2" fmla="*/ 295274 w 301234"/>
                  <a:gd name="connsiteY2" fmla="*/ 4147012 h 4423575"/>
                  <a:gd name="connsiteX3" fmla="*/ 0 w 301234"/>
                  <a:gd name="connsiteY3" fmla="*/ 4147015 h 4423575"/>
                  <a:gd name="connsiteX4" fmla="*/ 0 w 301234"/>
                  <a:gd name="connsiteY4" fmla="*/ 6814 h 4423575"/>
                  <a:gd name="connsiteX0" fmla="*/ 0 w 301234"/>
                  <a:gd name="connsiteY0" fmla="*/ 6814 h 4423575"/>
                  <a:gd name="connsiteX1" fmla="*/ 143667 w 301234"/>
                  <a:gd name="connsiteY1" fmla="*/ 5239 h 4423575"/>
                  <a:gd name="connsiteX2" fmla="*/ 294481 w 301234"/>
                  <a:gd name="connsiteY2" fmla="*/ 149701 h 4423575"/>
                  <a:gd name="connsiteX3" fmla="*/ 295274 w 301234"/>
                  <a:gd name="connsiteY3" fmla="*/ 4147012 h 4423575"/>
                  <a:gd name="connsiteX4" fmla="*/ 174624 w 301234"/>
                  <a:gd name="connsiteY4" fmla="*/ 4157331 h 4423575"/>
                  <a:gd name="connsiteX5" fmla="*/ 0 w 301234"/>
                  <a:gd name="connsiteY5" fmla="*/ 4147015 h 4423575"/>
                  <a:gd name="connsiteX0" fmla="*/ 0 w 301234"/>
                  <a:gd name="connsiteY0" fmla="*/ 6814 h 4450214"/>
                  <a:gd name="connsiteX1" fmla="*/ 300036 w 301234"/>
                  <a:gd name="connsiteY1" fmla="*/ 39367 h 4450214"/>
                  <a:gd name="connsiteX2" fmla="*/ 295274 w 301234"/>
                  <a:gd name="connsiteY2" fmla="*/ 4147012 h 4450214"/>
                  <a:gd name="connsiteX3" fmla="*/ 0 w 301234"/>
                  <a:gd name="connsiteY3" fmla="*/ 4147015 h 4450214"/>
                  <a:gd name="connsiteX4" fmla="*/ 0 w 301234"/>
                  <a:gd name="connsiteY4" fmla="*/ 6814 h 4450214"/>
                  <a:gd name="connsiteX0" fmla="*/ 0 w 301234"/>
                  <a:gd name="connsiteY0" fmla="*/ 6814 h 4450214"/>
                  <a:gd name="connsiteX1" fmla="*/ 143667 w 301234"/>
                  <a:gd name="connsiteY1" fmla="*/ 5239 h 4450214"/>
                  <a:gd name="connsiteX2" fmla="*/ 294481 w 301234"/>
                  <a:gd name="connsiteY2" fmla="*/ 149701 h 4450214"/>
                  <a:gd name="connsiteX3" fmla="*/ 295274 w 301234"/>
                  <a:gd name="connsiteY3" fmla="*/ 4147012 h 4450214"/>
                  <a:gd name="connsiteX4" fmla="*/ 174624 w 301234"/>
                  <a:gd name="connsiteY4" fmla="*/ 4157331 h 4450214"/>
                  <a:gd name="connsiteX5" fmla="*/ 0 w 301234"/>
                  <a:gd name="connsiteY5" fmla="*/ 4147015 h 4450214"/>
                  <a:gd name="connsiteX0" fmla="*/ 0 w 301234"/>
                  <a:gd name="connsiteY0" fmla="*/ 6814 h 4206390"/>
                  <a:gd name="connsiteX1" fmla="*/ 300036 w 301234"/>
                  <a:gd name="connsiteY1" fmla="*/ 39367 h 4206390"/>
                  <a:gd name="connsiteX2" fmla="*/ 295274 w 301234"/>
                  <a:gd name="connsiteY2" fmla="*/ 4147012 h 4206390"/>
                  <a:gd name="connsiteX3" fmla="*/ 0 w 301234"/>
                  <a:gd name="connsiteY3" fmla="*/ 4147015 h 4206390"/>
                  <a:gd name="connsiteX4" fmla="*/ 0 w 301234"/>
                  <a:gd name="connsiteY4" fmla="*/ 6814 h 4206390"/>
                  <a:gd name="connsiteX0" fmla="*/ 0 w 301234"/>
                  <a:gd name="connsiteY0" fmla="*/ 6814 h 4206390"/>
                  <a:gd name="connsiteX1" fmla="*/ 143667 w 301234"/>
                  <a:gd name="connsiteY1" fmla="*/ 5239 h 4206390"/>
                  <a:gd name="connsiteX2" fmla="*/ 294481 w 301234"/>
                  <a:gd name="connsiteY2" fmla="*/ 149701 h 4206390"/>
                  <a:gd name="connsiteX3" fmla="*/ 295274 w 301234"/>
                  <a:gd name="connsiteY3" fmla="*/ 3727912 h 4206390"/>
                  <a:gd name="connsiteX4" fmla="*/ 174624 w 301234"/>
                  <a:gd name="connsiteY4" fmla="*/ 4157331 h 4206390"/>
                  <a:gd name="connsiteX5" fmla="*/ 0 w 301234"/>
                  <a:gd name="connsiteY5" fmla="*/ 4147015 h 4206390"/>
                  <a:gd name="connsiteX0" fmla="*/ 0 w 301234"/>
                  <a:gd name="connsiteY0" fmla="*/ 6814 h 4161881"/>
                  <a:gd name="connsiteX1" fmla="*/ 300036 w 301234"/>
                  <a:gd name="connsiteY1" fmla="*/ 39367 h 4161881"/>
                  <a:gd name="connsiteX2" fmla="*/ 295274 w 301234"/>
                  <a:gd name="connsiteY2" fmla="*/ 4147012 h 4161881"/>
                  <a:gd name="connsiteX3" fmla="*/ 0 w 301234"/>
                  <a:gd name="connsiteY3" fmla="*/ 4147015 h 4161881"/>
                  <a:gd name="connsiteX4" fmla="*/ 0 w 301234"/>
                  <a:gd name="connsiteY4" fmla="*/ 6814 h 4161881"/>
                  <a:gd name="connsiteX0" fmla="*/ 0 w 301234"/>
                  <a:gd name="connsiteY0" fmla="*/ 6814 h 4161881"/>
                  <a:gd name="connsiteX1" fmla="*/ 143667 w 301234"/>
                  <a:gd name="connsiteY1" fmla="*/ 5239 h 4161881"/>
                  <a:gd name="connsiteX2" fmla="*/ 294481 w 301234"/>
                  <a:gd name="connsiteY2" fmla="*/ 149701 h 4161881"/>
                  <a:gd name="connsiteX3" fmla="*/ 295274 w 301234"/>
                  <a:gd name="connsiteY3" fmla="*/ 3499312 h 4161881"/>
                  <a:gd name="connsiteX4" fmla="*/ 174624 w 301234"/>
                  <a:gd name="connsiteY4" fmla="*/ 4157331 h 4161881"/>
                  <a:gd name="connsiteX5" fmla="*/ 0 w 301234"/>
                  <a:gd name="connsiteY5" fmla="*/ 4147015 h 4161881"/>
                  <a:gd name="connsiteX0" fmla="*/ 0 w 301234"/>
                  <a:gd name="connsiteY0" fmla="*/ 6814 h 4159894"/>
                  <a:gd name="connsiteX1" fmla="*/ 300036 w 301234"/>
                  <a:gd name="connsiteY1" fmla="*/ 39367 h 4159894"/>
                  <a:gd name="connsiteX2" fmla="*/ 295274 w 301234"/>
                  <a:gd name="connsiteY2" fmla="*/ 4147012 h 4159894"/>
                  <a:gd name="connsiteX3" fmla="*/ 0 w 301234"/>
                  <a:gd name="connsiteY3" fmla="*/ 4147015 h 4159894"/>
                  <a:gd name="connsiteX4" fmla="*/ 0 w 301234"/>
                  <a:gd name="connsiteY4" fmla="*/ 6814 h 4159894"/>
                  <a:gd name="connsiteX0" fmla="*/ 0 w 301234"/>
                  <a:gd name="connsiteY0" fmla="*/ 6814 h 4159894"/>
                  <a:gd name="connsiteX1" fmla="*/ 143667 w 301234"/>
                  <a:gd name="connsiteY1" fmla="*/ 5239 h 4159894"/>
                  <a:gd name="connsiteX2" fmla="*/ 294481 w 301234"/>
                  <a:gd name="connsiteY2" fmla="*/ 149701 h 4159894"/>
                  <a:gd name="connsiteX3" fmla="*/ 295274 w 301234"/>
                  <a:gd name="connsiteY3" fmla="*/ 3437403 h 4159894"/>
                  <a:gd name="connsiteX4" fmla="*/ 174624 w 301234"/>
                  <a:gd name="connsiteY4" fmla="*/ 4157331 h 4159894"/>
                  <a:gd name="connsiteX5" fmla="*/ 0 w 301234"/>
                  <a:gd name="connsiteY5" fmla="*/ 4147015 h 4159894"/>
                  <a:gd name="connsiteX0" fmla="*/ 0 w 301101"/>
                  <a:gd name="connsiteY0" fmla="*/ 6814 h 4159894"/>
                  <a:gd name="connsiteX1" fmla="*/ 300036 w 301101"/>
                  <a:gd name="connsiteY1" fmla="*/ 39367 h 4159894"/>
                  <a:gd name="connsiteX2" fmla="*/ 292893 w 301101"/>
                  <a:gd name="connsiteY2" fmla="*/ 3977943 h 4159894"/>
                  <a:gd name="connsiteX3" fmla="*/ 0 w 301101"/>
                  <a:gd name="connsiteY3" fmla="*/ 4147015 h 4159894"/>
                  <a:gd name="connsiteX4" fmla="*/ 0 w 301101"/>
                  <a:gd name="connsiteY4" fmla="*/ 6814 h 4159894"/>
                  <a:gd name="connsiteX0" fmla="*/ 0 w 301101"/>
                  <a:gd name="connsiteY0" fmla="*/ 6814 h 4159894"/>
                  <a:gd name="connsiteX1" fmla="*/ 143667 w 301101"/>
                  <a:gd name="connsiteY1" fmla="*/ 5239 h 4159894"/>
                  <a:gd name="connsiteX2" fmla="*/ 294481 w 301101"/>
                  <a:gd name="connsiteY2" fmla="*/ 149701 h 4159894"/>
                  <a:gd name="connsiteX3" fmla="*/ 295274 w 301101"/>
                  <a:gd name="connsiteY3" fmla="*/ 3437403 h 4159894"/>
                  <a:gd name="connsiteX4" fmla="*/ 174624 w 301101"/>
                  <a:gd name="connsiteY4" fmla="*/ 4157331 h 4159894"/>
                  <a:gd name="connsiteX5" fmla="*/ 0 w 301101"/>
                  <a:gd name="connsiteY5" fmla="*/ 4147015 h 4159894"/>
                  <a:gd name="connsiteX0" fmla="*/ 0 w 301101"/>
                  <a:gd name="connsiteY0" fmla="*/ 6814 h 4161255"/>
                  <a:gd name="connsiteX1" fmla="*/ 300036 w 301101"/>
                  <a:gd name="connsiteY1" fmla="*/ 39367 h 4161255"/>
                  <a:gd name="connsiteX2" fmla="*/ 292893 w 301101"/>
                  <a:gd name="connsiteY2" fmla="*/ 3977943 h 4161255"/>
                  <a:gd name="connsiteX3" fmla="*/ 0 w 301101"/>
                  <a:gd name="connsiteY3" fmla="*/ 4147015 h 4161255"/>
                  <a:gd name="connsiteX4" fmla="*/ 0 w 301101"/>
                  <a:gd name="connsiteY4" fmla="*/ 6814 h 4161255"/>
                  <a:gd name="connsiteX0" fmla="*/ 0 w 301101"/>
                  <a:gd name="connsiteY0" fmla="*/ 6814 h 4161255"/>
                  <a:gd name="connsiteX1" fmla="*/ 143667 w 301101"/>
                  <a:gd name="connsiteY1" fmla="*/ 5239 h 4161255"/>
                  <a:gd name="connsiteX2" fmla="*/ 294481 w 301101"/>
                  <a:gd name="connsiteY2" fmla="*/ 149701 h 4161255"/>
                  <a:gd name="connsiteX3" fmla="*/ 300036 w 301101"/>
                  <a:gd name="connsiteY3" fmla="*/ 3485031 h 4161255"/>
                  <a:gd name="connsiteX4" fmla="*/ 174624 w 301101"/>
                  <a:gd name="connsiteY4" fmla="*/ 4157331 h 4161255"/>
                  <a:gd name="connsiteX5" fmla="*/ 0 w 301101"/>
                  <a:gd name="connsiteY5" fmla="*/ 4147015 h 4161255"/>
                  <a:gd name="connsiteX0" fmla="*/ 0 w 304806"/>
                  <a:gd name="connsiteY0" fmla="*/ 6814 h 4161999"/>
                  <a:gd name="connsiteX1" fmla="*/ 300036 w 304806"/>
                  <a:gd name="connsiteY1" fmla="*/ 39367 h 4161999"/>
                  <a:gd name="connsiteX2" fmla="*/ 292893 w 304806"/>
                  <a:gd name="connsiteY2" fmla="*/ 3977943 h 4161999"/>
                  <a:gd name="connsiteX3" fmla="*/ 0 w 304806"/>
                  <a:gd name="connsiteY3" fmla="*/ 4147015 h 4161999"/>
                  <a:gd name="connsiteX4" fmla="*/ 0 w 304806"/>
                  <a:gd name="connsiteY4" fmla="*/ 6814 h 4161999"/>
                  <a:gd name="connsiteX0" fmla="*/ 0 w 304806"/>
                  <a:gd name="connsiteY0" fmla="*/ 6814 h 4161999"/>
                  <a:gd name="connsiteX1" fmla="*/ 143667 w 304806"/>
                  <a:gd name="connsiteY1" fmla="*/ 5239 h 4161999"/>
                  <a:gd name="connsiteX2" fmla="*/ 294481 w 304806"/>
                  <a:gd name="connsiteY2" fmla="*/ 149701 h 4161999"/>
                  <a:gd name="connsiteX3" fmla="*/ 304799 w 304806"/>
                  <a:gd name="connsiteY3" fmla="*/ 3501699 h 4161999"/>
                  <a:gd name="connsiteX4" fmla="*/ 174624 w 304806"/>
                  <a:gd name="connsiteY4" fmla="*/ 4157331 h 4161999"/>
                  <a:gd name="connsiteX5" fmla="*/ 0 w 304806"/>
                  <a:gd name="connsiteY5" fmla="*/ 4147015 h 4161999"/>
                  <a:gd name="connsiteX0" fmla="*/ 0 w 305028"/>
                  <a:gd name="connsiteY0" fmla="*/ 6814 h 4147015"/>
                  <a:gd name="connsiteX1" fmla="*/ 300036 w 305028"/>
                  <a:gd name="connsiteY1" fmla="*/ 39367 h 4147015"/>
                  <a:gd name="connsiteX2" fmla="*/ 292893 w 305028"/>
                  <a:gd name="connsiteY2" fmla="*/ 3977943 h 4147015"/>
                  <a:gd name="connsiteX3" fmla="*/ 0 w 305028"/>
                  <a:gd name="connsiteY3" fmla="*/ 4147015 h 4147015"/>
                  <a:gd name="connsiteX4" fmla="*/ 0 w 305028"/>
                  <a:gd name="connsiteY4" fmla="*/ 6814 h 4147015"/>
                  <a:gd name="connsiteX0" fmla="*/ 0 w 305028"/>
                  <a:gd name="connsiteY0" fmla="*/ 6814 h 4147015"/>
                  <a:gd name="connsiteX1" fmla="*/ 143667 w 305028"/>
                  <a:gd name="connsiteY1" fmla="*/ 5239 h 4147015"/>
                  <a:gd name="connsiteX2" fmla="*/ 294481 w 305028"/>
                  <a:gd name="connsiteY2" fmla="*/ 149701 h 4147015"/>
                  <a:gd name="connsiteX3" fmla="*/ 304799 w 305028"/>
                  <a:gd name="connsiteY3" fmla="*/ 3501699 h 4147015"/>
                  <a:gd name="connsiteX4" fmla="*/ 224633 w 305028"/>
                  <a:gd name="connsiteY4" fmla="*/ 4133522 h 4147015"/>
                  <a:gd name="connsiteX5" fmla="*/ 0 w 305028"/>
                  <a:gd name="connsiteY5" fmla="*/ 4147015 h 4147015"/>
                  <a:gd name="connsiteX0" fmla="*/ 0 w 304802"/>
                  <a:gd name="connsiteY0" fmla="*/ 6814 h 4168808"/>
                  <a:gd name="connsiteX1" fmla="*/ 300036 w 304802"/>
                  <a:gd name="connsiteY1" fmla="*/ 39367 h 4168808"/>
                  <a:gd name="connsiteX2" fmla="*/ 292893 w 304802"/>
                  <a:gd name="connsiteY2" fmla="*/ 3977943 h 4168808"/>
                  <a:gd name="connsiteX3" fmla="*/ 0 w 304802"/>
                  <a:gd name="connsiteY3" fmla="*/ 4147015 h 4168808"/>
                  <a:gd name="connsiteX4" fmla="*/ 0 w 304802"/>
                  <a:gd name="connsiteY4" fmla="*/ 6814 h 4168808"/>
                  <a:gd name="connsiteX0" fmla="*/ 0 w 304802"/>
                  <a:gd name="connsiteY0" fmla="*/ 6814 h 4168808"/>
                  <a:gd name="connsiteX1" fmla="*/ 143667 w 304802"/>
                  <a:gd name="connsiteY1" fmla="*/ 5239 h 4168808"/>
                  <a:gd name="connsiteX2" fmla="*/ 294481 w 304802"/>
                  <a:gd name="connsiteY2" fmla="*/ 149701 h 4168808"/>
                  <a:gd name="connsiteX3" fmla="*/ 304799 w 304802"/>
                  <a:gd name="connsiteY3" fmla="*/ 3501699 h 4168808"/>
                  <a:gd name="connsiteX4" fmla="*/ 119861 w 304802"/>
                  <a:gd name="connsiteY4" fmla="*/ 4164481 h 4168808"/>
                  <a:gd name="connsiteX5" fmla="*/ 0 w 304802"/>
                  <a:gd name="connsiteY5" fmla="*/ 4147015 h 4168808"/>
                  <a:gd name="connsiteX0" fmla="*/ 0 w 304802"/>
                  <a:gd name="connsiteY0" fmla="*/ 6814 h 4152993"/>
                  <a:gd name="connsiteX1" fmla="*/ 300036 w 304802"/>
                  <a:gd name="connsiteY1" fmla="*/ 39367 h 4152993"/>
                  <a:gd name="connsiteX2" fmla="*/ 292893 w 304802"/>
                  <a:gd name="connsiteY2" fmla="*/ 3977943 h 4152993"/>
                  <a:gd name="connsiteX3" fmla="*/ 0 w 304802"/>
                  <a:gd name="connsiteY3" fmla="*/ 4147015 h 4152993"/>
                  <a:gd name="connsiteX4" fmla="*/ 0 w 304802"/>
                  <a:gd name="connsiteY4" fmla="*/ 6814 h 4152993"/>
                  <a:gd name="connsiteX0" fmla="*/ 0 w 304802"/>
                  <a:gd name="connsiteY0" fmla="*/ 6814 h 4152993"/>
                  <a:gd name="connsiteX1" fmla="*/ 143667 w 304802"/>
                  <a:gd name="connsiteY1" fmla="*/ 5239 h 4152993"/>
                  <a:gd name="connsiteX2" fmla="*/ 294481 w 304802"/>
                  <a:gd name="connsiteY2" fmla="*/ 149701 h 4152993"/>
                  <a:gd name="connsiteX3" fmla="*/ 304799 w 304802"/>
                  <a:gd name="connsiteY3" fmla="*/ 3501699 h 4152993"/>
                  <a:gd name="connsiteX4" fmla="*/ 119861 w 304802"/>
                  <a:gd name="connsiteY4" fmla="*/ 4147812 h 4152993"/>
                  <a:gd name="connsiteX5" fmla="*/ 0 w 304802"/>
                  <a:gd name="connsiteY5" fmla="*/ 4147015 h 4152993"/>
                  <a:gd name="connsiteX0" fmla="*/ 0 w 304802"/>
                  <a:gd name="connsiteY0" fmla="*/ 6814 h 4147812"/>
                  <a:gd name="connsiteX1" fmla="*/ 300036 w 304802"/>
                  <a:gd name="connsiteY1" fmla="*/ 39367 h 4147812"/>
                  <a:gd name="connsiteX2" fmla="*/ 292893 w 304802"/>
                  <a:gd name="connsiteY2" fmla="*/ 3977943 h 4147812"/>
                  <a:gd name="connsiteX3" fmla="*/ 0 w 304802"/>
                  <a:gd name="connsiteY3" fmla="*/ 4147015 h 4147812"/>
                  <a:gd name="connsiteX4" fmla="*/ 0 w 304802"/>
                  <a:gd name="connsiteY4" fmla="*/ 6814 h 4147812"/>
                  <a:gd name="connsiteX0" fmla="*/ 0 w 304802"/>
                  <a:gd name="connsiteY0" fmla="*/ 6814 h 4147812"/>
                  <a:gd name="connsiteX1" fmla="*/ 143667 w 304802"/>
                  <a:gd name="connsiteY1" fmla="*/ 5239 h 4147812"/>
                  <a:gd name="connsiteX2" fmla="*/ 294481 w 304802"/>
                  <a:gd name="connsiteY2" fmla="*/ 149701 h 4147812"/>
                  <a:gd name="connsiteX3" fmla="*/ 304799 w 304802"/>
                  <a:gd name="connsiteY3" fmla="*/ 3501699 h 4147812"/>
                  <a:gd name="connsiteX4" fmla="*/ 119861 w 304802"/>
                  <a:gd name="connsiteY4" fmla="*/ 4147812 h 4147812"/>
                  <a:gd name="connsiteX5" fmla="*/ 0 w 304802"/>
                  <a:gd name="connsiteY5" fmla="*/ 4147015 h 4147812"/>
                  <a:gd name="connsiteX0" fmla="*/ 0 w 321359"/>
                  <a:gd name="connsiteY0" fmla="*/ 6814 h 4147812"/>
                  <a:gd name="connsiteX1" fmla="*/ 300036 w 321359"/>
                  <a:gd name="connsiteY1" fmla="*/ 39367 h 4147812"/>
                  <a:gd name="connsiteX2" fmla="*/ 292893 w 321359"/>
                  <a:gd name="connsiteY2" fmla="*/ 3977943 h 4147812"/>
                  <a:gd name="connsiteX3" fmla="*/ 0 w 321359"/>
                  <a:gd name="connsiteY3" fmla="*/ 4147015 h 4147812"/>
                  <a:gd name="connsiteX4" fmla="*/ 0 w 321359"/>
                  <a:gd name="connsiteY4" fmla="*/ 6814 h 4147812"/>
                  <a:gd name="connsiteX0" fmla="*/ 0 w 321359"/>
                  <a:gd name="connsiteY0" fmla="*/ 6814 h 4147812"/>
                  <a:gd name="connsiteX1" fmla="*/ 143667 w 321359"/>
                  <a:gd name="connsiteY1" fmla="*/ 5239 h 4147812"/>
                  <a:gd name="connsiteX2" fmla="*/ 294481 w 321359"/>
                  <a:gd name="connsiteY2" fmla="*/ 149701 h 4147812"/>
                  <a:gd name="connsiteX3" fmla="*/ 304799 w 321359"/>
                  <a:gd name="connsiteY3" fmla="*/ 3501699 h 4147812"/>
                  <a:gd name="connsiteX4" fmla="*/ 307974 w 321359"/>
                  <a:gd name="connsiteY4" fmla="*/ 3512012 h 4147812"/>
                  <a:gd name="connsiteX5" fmla="*/ 119861 w 321359"/>
                  <a:gd name="connsiteY5" fmla="*/ 4147812 h 4147812"/>
                  <a:gd name="connsiteX6" fmla="*/ 0 w 321359"/>
                  <a:gd name="connsiteY6" fmla="*/ 4147015 h 4147812"/>
                  <a:gd name="connsiteX0" fmla="*/ 0 w 325044"/>
                  <a:gd name="connsiteY0" fmla="*/ 6814 h 4147812"/>
                  <a:gd name="connsiteX1" fmla="*/ 300036 w 325044"/>
                  <a:gd name="connsiteY1" fmla="*/ 39367 h 4147812"/>
                  <a:gd name="connsiteX2" fmla="*/ 292893 w 325044"/>
                  <a:gd name="connsiteY2" fmla="*/ 3977943 h 4147812"/>
                  <a:gd name="connsiteX3" fmla="*/ 0 w 325044"/>
                  <a:gd name="connsiteY3" fmla="*/ 4147015 h 4147812"/>
                  <a:gd name="connsiteX4" fmla="*/ 0 w 325044"/>
                  <a:gd name="connsiteY4" fmla="*/ 6814 h 4147812"/>
                  <a:gd name="connsiteX0" fmla="*/ 0 w 325044"/>
                  <a:gd name="connsiteY0" fmla="*/ 6814 h 4147812"/>
                  <a:gd name="connsiteX1" fmla="*/ 143667 w 325044"/>
                  <a:gd name="connsiteY1" fmla="*/ 5239 h 4147812"/>
                  <a:gd name="connsiteX2" fmla="*/ 294481 w 325044"/>
                  <a:gd name="connsiteY2" fmla="*/ 149701 h 4147812"/>
                  <a:gd name="connsiteX3" fmla="*/ 304799 w 325044"/>
                  <a:gd name="connsiteY3" fmla="*/ 3501699 h 4147812"/>
                  <a:gd name="connsiteX4" fmla="*/ 312737 w 325044"/>
                  <a:gd name="connsiteY4" fmla="*/ 3828722 h 4147812"/>
                  <a:gd name="connsiteX5" fmla="*/ 119861 w 325044"/>
                  <a:gd name="connsiteY5" fmla="*/ 4147812 h 4147812"/>
                  <a:gd name="connsiteX6" fmla="*/ 0 w 325044"/>
                  <a:gd name="connsiteY6" fmla="*/ 4147015 h 4147812"/>
                  <a:gd name="connsiteX0" fmla="*/ 0 w 308264"/>
                  <a:gd name="connsiteY0" fmla="*/ 6814 h 4147812"/>
                  <a:gd name="connsiteX1" fmla="*/ 300036 w 308264"/>
                  <a:gd name="connsiteY1" fmla="*/ 39367 h 4147812"/>
                  <a:gd name="connsiteX2" fmla="*/ 292893 w 308264"/>
                  <a:gd name="connsiteY2" fmla="*/ 3977943 h 4147812"/>
                  <a:gd name="connsiteX3" fmla="*/ 0 w 308264"/>
                  <a:gd name="connsiteY3" fmla="*/ 4147015 h 4147812"/>
                  <a:gd name="connsiteX4" fmla="*/ 0 w 308264"/>
                  <a:gd name="connsiteY4" fmla="*/ 6814 h 4147812"/>
                  <a:gd name="connsiteX0" fmla="*/ 0 w 308264"/>
                  <a:gd name="connsiteY0" fmla="*/ 6814 h 4147812"/>
                  <a:gd name="connsiteX1" fmla="*/ 143667 w 308264"/>
                  <a:gd name="connsiteY1" fmla="*/ 5239 h 4147812"/>
                  <a:gd name="connsiteX2" fmla="*/ 294481 w 308264"/>
                  <a:gd name="connsiteY2" fmla="*/ 149701 h 4147812"/>
                  <a:gd name="connsiteX3" fmla="*/ 304799 w 308264"/>
                  <a:gd name="connsiteY3" fmla="*/ 3501699 h 4147812"/>
                  <a:gd name="connsiteX4" fmla="*/ 286543 w 308264"/>
                  <a:gd name="connsiteY4" fmla="*/ 4012078 h 4147812"/>
                  <a:gd name="connsiteX5" fmla="*/ 119861 w 308264"/>
                  <a:gd name="connsiteY5" fmla="*/ 4147812 h 4147812"/>
                  <a:gd name="connsiteX6" fmla="*/ 0 w 308264"/>
                  <a:gd name="connsiteY6" fmla="*/ 4147015 h 4147812"/>
                  <a:gd name="connsiteX0" fmla="*/ 0 w 307389"/>
                  <a:gd name="connsiteY0" fmla="*/ 6814 h 4147812"/>
                  <a:gd name="connsiteX1" fmla="*/ 300036 w 307389"/>
                  <a:gd name="connsiteY1" fmla="*/ 39367 h 4147812"/>
                  <a:gd name="connsiteX2" fmla="*/ 292893 w 307389"/>
                  <a:gd name="connsiteY2" fmla="*/ 3977943 h 4147812"/>
                  <a:gd name="connsiteX3" fmla="*/ 0 w 307389"/>
                  <a:gd name="connsiteY3" fmla="*/ 4147015 h 4147812"/>
                  <a:gd name="connsiteX4" fmla="*/ 0 w 307389"/>
                  <a:gd name="connsiteY4" fmla="*/ 6814 h 4147812"/>
                  <a:gd name="connsiteX0" fmla="*/ 0 w 307389"/>
                  <a:gd name="connsiteY0" fmla="*/ 6814 h 4147812"/>
                  <a:gd name="connsiteX1" fmla="*/ 143667 w 307389"/>
                  <a:gd name="connsiteY1" fmla="*/ 5239 h 4147812"/>
                  <a:gd name="connsiteX2" fmla="*/ 294481 w 307389"/>
                  <a:gd name="connsiteY2" fmla="*/ 149701 h 4147812"/>
                  <a:gd name="connsiteX3" fmla="*/ 304799 w 307389"/>
                  <a:gd name="connsiteY3" fmla="*/ 3501699 h 4147812"/>
                  <a:gd name="connsiteX4" fmla="*/ 284162 w 307389"/>
                  <a:gd name="connsiteY4" fmla="*/ 4069228 h 4147812"/>
                  <a:gd name="connsiteX5" fmla="*/ 119861 w 307389"/>
                  <a:gd name="connsiteY5" fmla="*/ 4147812 h 4147812"/>
                  <a:gd name="connsiteX6" fmla="*/ 0 w 307389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21365"/>
                  <a:gd name="connsiteY0" fmla="*/ 6814 h 4147812"/>
                  <a:gd name="connsiteX1" fmla="*/ 300036 w 321365"/>
                  <a:gd name="connsiteY1" fmla="*/ 39367 h 4147812"/>
                  <a:gd name="connsiteX2" fmla="*/ 311943 w 321365"/>
                  <a:gd name="connsiteY2" fmla="*/ 4075574 h 4147812"/>
                  <a:gd name="connsiteX3" fmla="*/ 0 w 321365"/>
                  <a:gd name="connsiteY3" fmla="*/ 4147015 h 4147812"/>
                  <a:gd name="connsiteX4" fmla="*/ 0 w 321365"/>
                  <a:gd name="connsiteY4" fmla="*/ 6814 h 4147812"/>
                  <a:gd name="connsiteX0" fmla="*/ 0 w 321365"/>
                  <a:gd name="connsiteY0" fmla="*/ 6814 h 4147812"/>
                  <a:gd name="connsiteX1" fmla="*/ 143667 w 321365"/>
                  <a:gd name="connsiteY1" fmla="*/ 5239 h 4147812"/>
                  <a:gd name="connsiteX2" fmla="*/ 294481 w 321365"/>
                  <a:gd name="connsiteY2" fmla="*/ 149701 h 4147812"/>
                  <a:gd name="connsiteX3" fmla="*/ 304799 w 321365"/>
                  <a:gd name="connsiteY3" fmla="*/ 3501699 h 4147812"/>
                  <a:gd name="connsiteX4" fmla="*/ 307981 w 321365"/>
                  <a:gd name="connsiteY4" fmla="*/ 3971603 h 4147812"/>
                  <a:gd name="connsiteX5" fmla="*/ 119861 w 321365"/>
                  <a:gd name="connsiteY5" fmla="*/ 4147812 h 4147812"/>
                  <a:gd name="connsiteX6" fmla="*/ 0 w 321365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25 w 311943"/>
                  <a:gd name="connsiteY4" fmla="*/ 39811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4"/>
                  <a:gd name="connsiteX1" fmla="*/ 300036 w 311943"/>
                  <a:gd name="connsiteY1" fmla="*/ 39367 h 4148004"/>
                  <a:gd name="connsiteX2" fmla="*/ 311943 w 311943"/>
                  <a:gd name="connsiteY2" fmla="*/ 4075574 h 4148004"/>
                  <a:gd name="connsiteX3" fmla="*/ 0 w 311943"/>
                  <a:gd name="connsiteY3" fmla="*/ 4147015 h 4148004"/>
                  <a:gd name="connsiteX4" fmla="*/ 0 w 311943"/>
                  <a:gd name="connsiteY4" fmla="*/ 6814 h 4148004"/>
                  <a:gd name="connsiteX0" fmla="*/ 0 w 311943"/>
                  <a:gd name="connsiteY0" fmla="*/ 6814 h 4148004"/>
                  <a:gd name="connsiteX1" fmla="*/ 143667 w 311943"/>
                  <a:gd name="connsiteY1" fmla="*/ 5239 h 4148004"/>
                  <a:gd name="connsiteX2" fmla="*/ 294481 w 311943"/>
                  <a:gd name="connsiteY2" fmla="*/ 149701 h 4148004"/>
                  <a:gd name="connsiteX3" fmla="*/ 304799 w 311943"/>
                  <a:gd name="connsiteY3" fmla="*/ 3501699 h 4148004"/>
                  <a:gd name="connsiteX4" fmla="*/ 303231 w 311943"/>
                  <a:gd name="connsiteY4" fmla="*/ 3969234 h 4148004"/>
                  <a:gd name="connsiteX5" fmla="*/ 119861 w 311943"/>
                  <a:gd name="connsiteY5" fmla="*/ 4147812 h 4148004"/>
                  <a:gd name="connsiteX6" fmla="*/ 0 w 311943"/>
                  <a:gd name="connsiteY6" fmla="*/ 4147015 h 4148004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6"/>
                  <a:gd name="connsiteX1" fmla="*/ 300036 w 311943"/>
                  <a:gd name="connsiteY1" fmla="*/ 39367 h 4148006"/>
                  <a:gd name="connsiteX2" fmla="*/ 311943 w 311943"/>
                  <a:gd name="connsiteY2" fmla="*/ 4075574 h 4148006"/>
                  <a:gd name="connsiteX3" fmla="*/ 0 w 311943"/>
                  <a:gd name="connsiteY3" fmla="*/ 4147015 h 4148006"/>
                  <a:gd name="connsiteX4" fmla="*/ 0 w 311943"/>
                  <a:gd name="connsiteY4" fmla="*/ 6814 h 4148006"/>
                  <a:gd name="connsiteX0" fmla="*/ 0 w 311943"/>
                  <a:gd name="connsiteY0" fmla="*/ 6814 h 4148006"/>
                  <a:gd name="connsiteX1" fmla="*/ 143667 w 311943"/>
                  <a:gd name="connsiteY1" fmla="*/ 5239 h 4148006"/>
                  <a:gd name="connsiteX2" fmla="*/ 294481 w 311943"/>
                  <a:gd name="connsiteY2" fmla="*/ 149701 h 4148006"/>
                  <a:gd name="connsiteX3" fmla="*/ 304799 w 311943"/>
                  <a:gd name="connsiteY3" fmla="*/ 3501699 h 4148006"/>
                  <a:gd name="connsiteX4" fmla="*/ 303231 w 311943"/>
                  <a:gd name="connsiteY4" fmla="*/ 3969234 h 4148006"/>
                  <a:gd name="connsiteX5" fmla="*/ 119861 w 311943"/>
                  <a:gd name="connsiteY5" fmla="*/ 4147812 h 4148006"/>
                  <a:gd name="connsiteX6" fmla="*/ 0 w 311943"/>
                  <a:gd name="connsiteY6" fmla="*/ 4147015 h 4148006"/>
                  <a:gd name="connsiteX0" fmla="*/ 0 w 311943"/>
                  <a:gd name="connsiteY0" fmla="*/ 6814 h 4151047"/>
                  <a:gd name="connsiteX1" fmla="*/ 300036 w 311943"/>
                  <a:gd name="connsiteY1" fmla="*/ 39367 h 4151047"/>
                  <a:gd name="connsiteX2" fmla="*/ 311943 w 311943"/>
                  <a:gd name="connsiteY2" fmla="*/ 4075574 h 4151047"/>
                  <a:gd name="connsiteX3" fmla="*/ 0 w 311943"/>
                  <a:gd name="connsiteY3" fmla="*/ 4147015 h 4151047"/>
                  <a:gd name="connsiteX4" fmla="*/ 0 w 311943"/>
                  <a:gd name="connsiteY4" fmla="*/ 6814 h 4151047"/>
                  <a:gd name="connsiteX0" fmla="*/ 0 w 311943"/>
                  <a:gd name="connsiteY0" fmla="*/ 6814 h 4151047"/>
                  <a:gd name="connsiteX1" fmla="*/ 143667 w 311943"/>
                  <a:gd name="connsiteY1" fmla="*/ 5239 h 4151047"/>
                  <a:gd name="connsiteX2" fmla="*/ 294481 w 311943"/>
                  <a:gd name="connsiteY2" fmla="*/ 149701 h 4151047"/>
                  <a:gd name="connsiteX3" fmla="*/ 304799 w 311943"/>
                  <a:gd name="connsiteY3" fmla="*/ 3501699 h 4151047"/>
                  <a:gd name="connsiteX4" fmla="*/ 303231 w 311943"/>
                  <a:gd name="connsiteY4" fmla="*/ 3969234 h 4151047"/>
                  <a:gd name="connsiteX5" fmla="*/ 119861 w 311943"/>
                  <a:gd name="connsiteY5" fmla="*/ 4147812 h 4151047"/>
                  <a:gd name="connsiteX6" fmla="*/ 0 w 311943"/>
                  <a:gd name="connsiteY6" fmla="*/ 4147015 h 4151047"/>
                  <a:gd name="connsiteX0" fmla="*/ 0 w 311943"/>
                  <a:gd name="connsiteY0" fmla="*/ 6814 h 4150689"/>
                  <a:gd name="connsiteX1" fmla="*/ 300036 w 311943"/>
                  <a:gd name="connsiteY1" fmla="*/ 39367 h 4150689"/>
                  <a:gd name="connsiteX2" fmla="*/ 311943 w 311943"/>
                  <a:gd name="connsiteY2" fmla="*/ 4075574 h 4150689"/>
                  <a:gd name="connsiteX3" fmla="*/ 0 w 311943"/>
                  <a:gd name="connsiteY3" fmla="*/ 4147015 h 4150689"/>
                  <a:gd name="connsiteX4" fmla="*/ 0 w 311943"/>
                  <a:gd name="connsiteY4" fmla="*/ 6814 h 4150689"/>
                  <a:gd name="connsiteX0" fmla="*/ 0 w 311943"/>
                  <a:gd name="connsiteY0" fmla="*/ 6814 h 4150689"/>
                  <a:gd name="connsiteX1" fmla="*/ 143667 w 311943"/>
                  <a:gd name="connsiteY1" fmla="*/ 5239 h 4150689"/>
                  <a:gd name="connsiteX2" fmla="*/ 294481 w 311943"/>
                  <a:gd name="connsiteY2" fmla="*/ 149701 h 4150689"/>
                  <a:gd name="connsiteX3" fmla="*/ 304799 w 311943"/>
                  <a:gd name="connsiteY3" fmla="*/ 3501699 h 4150689"/>
                  <a:gd name="connsiteX4" fmla="*/ 303231 w 311943"/>
                  <a:gd name="connsiteY4" fmla="*/ 3969234 h 4150689"/>
                  <a:gd name="connsiteX5" fmla="*/ 119861 w 311943"/>
                  <a:gd name="connsiteY5" fmla="*/ 4147812 h 4150689"/>
                  <a:gd name="connsiteX6" fmla="*/ 0 w 311943"/>
                  <a:gd name="connsiteY6" fmla="*/ 4147015 h 4150689"/>
                  <a:gd name="connsiteX0" fmla="*/ 0 w 311943"/>
                  <a:gd name="connsiteY0" fmla="*/ 6814 h 4152246"/>
                  <a:gd name="connsiteX1" fmla="*/ 300036 w 311943"/>
                  <a:gd name="connsiteY1" fmla="*/ 39367 h 4152246"/>
                  <a:gd name="connsiteX2" fmla="*/ 311943 w 311943"/>
                  <a:gd name="connsiteY2" fmla="*/ 4075574 h 4152246"/>
                  <a:gd name="connsiteX3" fmla="*/ 0 w 311943"/>
                  <a:gd name="connsiteY3" fmla="*/ 4147015 h 4152246"/>
                  <a:gd name="connsiteX4" fmla="*/ 0 w 311943"/>
                  <a:gd name="connsiteY4" fmla="*/ 6814 h 4152246"/>
                  <a:gd name="connsiteX0" fmla="*/ 0 w 311943"/>
                  <a:gd name="connsiteY0" fmla="*/ 6814 h 4152246"/>
                  <a:gd name="connsiteX1" fmla="*/ 143667 w 311943"/>
                  <a:gd name="connsiteY1" fmla="*/ 5239 h 4152246"/>
                  <a:gd name="connsiteX2" fmla="*/ 294481 w 311943"/>
                  <a:gd name="connsiteY2" fmla="*/ 149701 h 4152246"/>
                  <a:gd name="connsiteX3" fmla="*/ 304799 w 311943"/>
                  <a:gd name="connsiteY3" fmla="*/ 3501699 h 4152246"/>
                  <a:gd name="connsiteX4" fmla="*/ 303231 w 311943"/>
                  <a:gd name="connsiteY4" fmla="*/ 3969234 h 4152246"/>
                  <a:gd name="connsiteX5" fmla="*/ 119861 w 311943"/>
                  <a:gd name="connsiteY5" fmla="*/ 4147812 h 4152246"/>
                  <a:gd name="connsiteX6" fmla="*/ 0 w 311943"/>
                  <a:gd name="connsiteY6" fmla="*/ 4147015 h 4152246"/>
                  <a:gd name="connsiteX0" fmla="*/ 0 w 311943"/>
                  <a:gd name="connsiteY0" fmla="*/ 6814 h 4170811"/>
                  <a:gd name="connsiteX1" fmla="*/ 300036 w 311943"/>
                  <a:gd name="connsiteY1" fmla="*/ 39367 h 4170811"/>
                  <a:gd name="connsiteX2" fmla="*/ 311943 w 311943"/>
                  <a:gd name="connsiteY2" fmla="*/ 4075574 h 4170811"/>
                  <a:gd name="connsiteX3" fmla="*/ 0 w 311943"/>
                  <a:gd name="connsiteY3" fmla="*/ 4147015 h 4170811"/>
                  <a:gd name="connsiteX4" fmla="*/ 0 w 311943"/>
                  <a:gd name="connsiteY4" fmla="*/ 6814 h 4170811"/>
                  <a:gd name="connsiteX0" fmla="*/ 0 w 311943"/>
                  <a:gd name="connsiteY0" fmla="*/ 6814 h 4170811"/>
                  <a:gd name="connsiteX1" fmla="*/ 143667 w 311943"/>
                  <a:gd name="connsiteY1" fmla="*/ 5239 h 4170811"/>
                  <a:gd name="connsiteX2" fmla="*/ 294481 w 311943"/>
                  <a:gd name="connsiteY2" fmla="*/ 149701 h 4170811"/>
                  <a:gd name="connsiteX3" fmla="*/ 304799 w 311943"/>
                  <a:gd name="connsiteY3" fmla="*/ 3501699 h 4170811"/>
                  <a:gd name="connsiteX4" fmla="*/ 296091 w 311943"/>
                  <a:gd name="connsiteY4" fmla="*/ 4024006 h 4170811"/>
                  <a:gd name="connsiteX5" fmla="*/ 119861 w 311943"/>
                  <a:gd name="connsiteY5" fmla="*/ 4147812 h 4170811"/>
                  <a:gd name="connsiteX6" fmla="*/ 0 w 311943"/>
                  <a:gd name="connsiteY6" fmla="*/ 4147015 h 4170811"/>
                  <a:gd name="connsiteX0" fmla="*/ 0 w 311943"/>
                  <a:gd name="connsiteY0" fmla="*/ 6814 h 4148991"/>
                  <a:gd name="connsiteX1" fmla="*/ 300036 w 311943"/>
                  <a:gd name="connsiteY1" fmla="*/ 39367 h 4148991"/>
                  <a:gd name="connsiteX2" fmla="*/ 311943 w 311943"/>
                  <a:gd name="connsiteY2" fmla="*/ 4075574 h 4148991"/>
                  <a:gd name="connsiteX3" fmla="*/ 0 w 311943"/>
                  <a:gd name="connsiteY3" fmla="*/ 4147015 h 4148991"/>
                  <a:gd name="connsiteX4" fmla="*/ 0 w 311943"/>
                  <a:gd name="connsiteY4" fmla="*/ 6814 h 4148991"/>
                  <a:gd name="connsiteX0" fmla="*/ 0 w 311943"/>
                  <a:gd name="connsiteY0" fmla="*/ 6814 h 4148991"/>
                  <a:gd name="connsiteX1" fmla="*/ 143667 w 311943"/>
                  <a:gd name="connsiteY1" fmla="*/ 5239 h 4148991"/>
                  <a:gd name="connsiteX2" fmla="*/ 294481 w 311943"/>
                  <a:gd name="connsiteY2" fmla="*/ 149701 h 4148991"/>
                  <a:gd name="connsiteX3" fmla="*/ 304799 w 311943"/>
                  <a:gd name="connsiteY3" fmla="*/ 3501699 h 4148991"/>
                  <a:gd name="connsiteX4" fmla="*/ 296091 w 311943"/>
                  <a:gd name="connsiteY4" fmla="*/ 4024006 h 4148991"/>
                  <a:gd name="connsiteX5" fmla="*/ 119861 w 311943"/>
                  <a:gd name="connsiteY5" fmla="*/ 4147812 h 4148991"/>
                  <a:gd name="connsiteX6" fmla="*/ 0 w 311943"/>
                  <a:gd name="connsiteY6" fmla="*/ 4147015 h 4148991"/>
                  <a:gd name="connsiteX0" fmla="*/ 0 w 311943"/>
                  <a:gd name="connsiteY0" fmla="*/ 6814 h 4147862"/>
                  <a:gd name="connsiteX1" fmla="*/ 300036 w 311943"/>
                  <a:gd name="connsiteY1" fmla="*/ 39367 h 4147862"/>
                  <a:gd name="connsiteX2" fmla="*/ 311943 w 311943"/>
                  <a:gd name="connsiteY2" fmla="*/ 4075574 h 4147862"/>
                  <a:gd name="connsiteX3" fmla="*/ 0 w 311943"/>
                  <a:gd name="connsiteY3" fmla="*/ 4147015 h 4147862"/>
                  <a:gd name="connsiteX4" fmla="*/ 0 w 311943"/>
                  <a:gd name="connsiteY4" fmla="*/ 6814 h 4147862"/>
                  <a:gd name="connsiteX0" fmla="*/ 0 w 311943"/>
                  <a:gd name="connsiteY0" fmla="*/ 6814 h 4147862"/>
                  <a:gd name="connsiteX1" fmla="*/ 143667 w 311943"/>
                  <a:gd name="connsiteY1" fmla="*/ 5239 h 4147862"/>
                  <a:gd name="connsiteX2" fmla="*/ 294481 w 311943"/>
                  <a:gd name="connsiteY2" fmla="*/ 149701 h 4147862"/>
                  <a:gd name="connsiteX3" fmla="*/ 304799 w 311943"/>
                  <a:gd name="connsiteY3" fmla="*/ 3501699 h 4147862"/>
                  <a:gd name="connsiteX4" fmla="*/ 288947 w 311943"/>
                  <a:gd name="connsiteY4" fmla="*/ 3983525 h 4147862"/>
                  <a:gd name="connsiteX5" fmla="*/ 119861 w 311943"/>
                  <a:gd name="connsiteY5" fmla="*/ 4147812 h 4147862"/>
                  <a:gd name="connsiteX6" fmla="*/ 0 w 311943"/>
                  <a:gd name="connsiteY6" fmla="*/ 4147015 h 414786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296094 w 311943"/>
                  <a:gd name="connsiteY4" fmla="*/ 3988290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51"/>
                  <a:gd name="connsiteX1" fmla="*/ 300036 w 311943"/>
                  <a:gd name="connsiteY1" fmla="*/ 39367 h 4147851"/>
                  <a:gd name="connsiteX2" fmla="*/ 311943 w 311943"/>
                  <a:gd name="connsiteY2" fmla="*/ 4075574 h 4147851"/>
                  <a:gd name="connsiteX3" fmla="*/ 0 w 311943"/>
                  <a:gd name="connsiteY3" fmla="*/ 4147015 h 4147851"/>
                  <a:gd name="connsiteX4" fmla="*/ 0 w 311943"/>
                  <a:gd name="connsiteY4" fmla="*/ 6814 h 4147851"/>
                  <a:gd name="connsiteX0" fmla="*/ 0 w 311943"/>
                  <a:gd name="connsiteY0" fmla="*/ 6814 h 4147851"/>
                  <a:gd name="connsiteX1" fmla="*/ 143667 w 311943"/>
                  <a:gd name="connsiteY1" fmla="*/ 5239 h 4147851"/>
                  <a:gd name="connsiteX2" fmla="*/ 294481 w 311943"/>
                  <a:gd name="connsiteY2" fmla="*/ 149701 h 4147851"/>
                  <a:gd name="connsiteX3" fmla="*/ 304799 w 311943"/>
                  <a:gd name="connsiteY3" fmla="*/ 3501699 h 4147851"/>
                  <a:gd name="connsiteX4" fmla="*/ 303243 w 311943"/>
                  <a:gd name="connsiteY4" fmla="*/ 3976389 h 4147851"/>
                  <a:gd name="connsiteX5" fmla="*/ 119861 w 311943"/>
                  <a:gd name="connsiteY5" fmla="*/ 4147812 h 4147851"/>
                  <a:gd name="connsiteX6" fmla="*/ 0 w 311943"/>
                  <a:gd name="connsiteY6" fmla="*/ 4147015 h 4147851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62 w 311943"/>
                  <a:gd name="connsiteY4" fmla="*/ 3988296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8938"/>
                  <a:gd name="connsiteX1" fmla="*/ 300036 w 311943"/>
                  <a:gd name="connsiteY1" fmla="*/ 39367 h 4148938"/>
                  <a:gd name="connsiteX2" fmla="*/ 311943 w 311943"/>
                  <a:gd name="connsiteY2" fmla="*/ 4075574 h 4148938"/>
                  <a:gd name="connsiteX3" fmla="*/ 0 w 311943"/>
                  <a:gd name="connsiteY3" fmla="*/ 4147015 h 4148938"/>
                  <a:gd name="connsiteX4" fmla="*/ 0 w 311943"/>
                  <a:gd name="connsiteY4" fmla="*/ 6814 h 4148938"/>
                  <a:gd name="connsiteX0" fmla="*/ 0 w 311943"/>
                  <a:gd name="connsiteY0" fmla="*/ 6814 h 4148938"/>
                  <a:gd name="connsiteX1" fmla="*/ 143667 w 311943"/>
                  <a:gd name="connsiteY1" fmla="*/ 5239 h 4148938"/>
                  <a:gd name="connsiteX2" fmla="*/ 294481 w 311943"/>
                  <a:gd name="connsiteY2" fmla="*/ 149701 h 4148938"/>
                  <a:gd name="connsiteX3" fmla="*/ 304799 w 311943"/>
                  <a:gd name="connsiteY3" fmla="*/ 3501699 h 4148938"/>
                  <a:gd name="connsiteX4" fmla="*/ 300862 w 311943"/>
                  <a:gd name="connsiteY4" fmla="*/ 3988296 h 4148938"/>
                  <a:gd name="connsiteX5" fmla="*/ 119861 w 311943"/>
                  <a:gd name="connsiteY5" fmla="*/ 4147812 h 4148938"/>
                  <a:gd name="connsiteX6" fmla="*/ 0 w 311943"/>
                  <a:gd name="connsiteY6" fmla="*/ 4147015 h 4148938"/>
                  <a:gd name="connsiteX0" fmla="*/ 0 w 311943"/>
                  <a:gd name="connsiteY0" fmla="*/ 6814 h 4150317"/>
                  <a:gd name="connsiteX1" fmla="*/ 300036 w 311943"/>
                  <a:gd name="connsiteY1" fmla="*/ 39367 h 4150317"/>
                  <a:gd name="connsiteX2" fmla="*/ 311943 w 311943"/>
                  <a:gd name="connsiteY2" fmla="*/ 4075574 h 4150317"/>
                  <a:gd name="connsiteX3" fmla="*/ 0 w 311943"/>
                  <a:gd name="connsiteY3" fmla="*/ 4147015 h 4150317"/>
                  <a:gd name="connsiteX4" fmla="*/ 0 w 311943"/>
                  <a:gd name="connsiteY4" fmla="*/ 6814 h 4150317"/>
                  <a:gd name="connsiteX0" fmla="*/ 0 w 311943"/>
                  <a:gd name="connsiteY0" fmla="*/ 6814 h 4150317"/>
                  <a:gd name="connsiteX1" fmla="*/ 143667 w 311943"/>
                  <a:gd name="connsiteY1" fmla="*/ 5239 h 4150317"/>
                  <a:gd name="connsiteX2" fmla="*/ 294481 w 311943"/>
                  <a:gd name="connsiteY2" fmla="*/ 149701 h 4150317"/>
                  <a:gd name="connsiteX3" fmla="*/ 304799 w 311943"/>
                  <a:gd name="connsiteY3" fmla="*/ 3501699 h 4150317"/>
                  <a:gd name="connsiteX4" fmla="*/ 300862 w 311943"/>
                  <a:gd name="connsiteY4" fmla="*/ 3988296 h 4150317"/>
                  <a:gd name="connsiteX5" fmla="*/ 119861 w 311943"/>
                  <a:gd name="connsiteY5" fmla="*/ 4147812 h 4150317"/>
                  <a:gd name="connsiteX6" fmla="*/ 0 w 311943"/>
                  <a:gd name="connsiteY6" fmla="*/ 4147015 h 4150317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3243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5624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943" h="4147837" stroke="0" extrusionOk="0">
                    <a:moveTo>
                      <a:pt x="0" y="6814"/>
                    </a:moveTo>
                    <a:cubicBezTo>
                      <a:pt x="88900" y="18458"/>
                      <a:pt x="220661" y="-32602"/>
                      <a:pt x="300036" y="39367"/>
                    </a:cubicBezTo>
                    <a:cubicBezTo>
                      <a:pt x="305592" y="1407788"/>
                      <a:pt x="306387" y="2707153"/>
                      <a:pt x="311943" y="4075574"/>
                    </a:cubicBezTo>
                    <a:cubicBezTo>
                      <a:pt x="311943" y="4075576"/>
                      <a:pt x="163075" y="4147015"/>
                      <a:pt x="0" y="4147015"/>
                    </a:cubicBezTo>
                    <a:lnTo>
                      <a:pt x="0" y="6814"/>
                    </a:lnTo>
                    <a:close/>
                  </a:path>
                  <a:path w="311943" h="4147837" fill="none">
                    <a:moveTo>
                      <a:pt x="0" y="6814"/>
                    </a:moveTo>
                    <a:lnTo>
                      <a:pt x="143667" y="5239"/>
                    </a:lnTo>
                    <a:cubicBezTo>
                      <a:pt x="202670" y="4180"/>
                      <a:pt x="287867" y="57923"/>
                      <a:pt x="294481" y="149701"/>
                    </a:cubicBezTo>
                    <a:cubicBezTo>
                      <a:pt x="298714" y="1474734"/>
                      <a:pt x="300566" y="2176666"/>
                      <a:pt x="304799" y="3501699"/>
                    </a:cubicBezTo>
                    <a:cubicBezTo>
                      <a:pt x="307048" y="4062084"/>
                      <a:pt x="303109" y="3792516"/>
                      <a:pt x="305624" y="3904952"/>
                    </a:cubicBezTo>
                    <a:cubicBezTo>
                      <a:pt x="303399" y="4098386"/>
                      <a:pt x="211684" y="4149147"/>
                      <a:pt x="119861" y="4147812"/>
                    </a:cubicBezTo>
                    <a:lnTo>
                      <a:pt x="0" y="4147015"/>
                    </a:lnTo>
                  </a:path>
                </a:pathLst>
              </a:custGeom>
              <a:grpFill/>
              <a:ln w="38100">
                <a:solidFill>
                  <a:srgbClr val="163E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ko-KR" altLang="en-US" spc="-3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오른쪽 대괄호 8">
                <a:extLst>
                  <a:ext uri="{FF2B5EF4-FFF2-40B4-BE49-F238E27FC236}">
                    <a16:creationId xmlns:a16="http://schemas.microsoft.com/office/drawing/2014/main" xmlns="" id="{1FB703FE-F7BD-4F07-AA7A-5864CFADA6C5}"/>
                  </a:ext>
                </a:extLst>
              </p:cNvPr>
              <p:cNvSpPr/>
              <p:nvPr/>
            </p:nvSpPr>
            <p:spPr>
              <a:xfrm rot="5400000" flipV="1">
                <a:off x="8591336" y="885575"/>
                <a:ext cx="311943" cy="4147837"/>
              </a:xfrm>
              <a:custGeom>
                <a:avLst/>
                <a:gdLst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295274 w 304799"/>
                  <a:gd name="connsiteY2" fmla="*/ 4140198 h 4140201"/>
                  <a:gd name="connsiteX3" fmla="*/ 0 w 304799"/>
                  <a:gd name="connsiteY3" fmla="*/ 4140201 h 4140201"/>
                  <a:gd name="connsiteX4" fmla="*/ 0 w 304799"/>
                  <a:gd name="connsiteY4" fmla="*/ 0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304799 w 304799"/>
                  <a:gd name="connsiteY2" fmla="*/ 3173 h 4140201"/>
                  <a:gd name="connsiteX3" fmla="*/ 295274 w 304799"/>
                  <a:gd name="connsiteY3" fmla="*/ 4140198 h 4140201"/>
                  <a:gd name="connsiteX4" fmla="*/ 0 w 304799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25424 w 295274"/>
                  <a:gd name="connsiteY1" fmla="*/ 25406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25424 w 302393"/>
                  <a:gd name="connsiteY1" fmla="*/ 25406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3169 h 4143370"/>
                  <a:gd name="connsiteX1" fmla="*/ 295274 w 302393"/>
                  <a:gd name="connsiteY1" fmla="*/ 3172 h 4143370"/>
                  <a:gd name="connsiteX2" fmla="*/ 295274 w 302393"/>
                  <a:gd name="connsiteY2" fmla="*/ 4143367 h 4143370"/>
                  <a:gd name="connsiteX3" fmla="*/ 0 w 302393"/>
                  <a:gd name="connsiteY3" fmla="*/ 4143370 h 4143370"/>
                  <a:gd name="connsiteX4" fmla="*/ 0 w 302393"/>
                  <a:gd name="connsiteY4" fmla="*/ 3169 h 4143370"/>
                  <a:gd name="connsiteX0" fmla="*/ 0 w 302393"/>
                  <a:gd name="connsiteY0" fmla="*/ 3169 h 4143370"/>
                  <a:gd name="connsiteX1" fmla="*/ 212724 w 302393"/>
                  <a:gd name="connsiteY1" fmla="*/ 0 h 4143370"/>
                  <a:gd name="connsiteX2" fmla="*/ 301624 w 302393"/>
                  <a:gd name="connsiteY2" fmla="*/ 117470 h 4143370"/>
                  <a:gd name="connsiteX3" fmla="*/ 295274 w 302393"/>
                  <a:gd name="connsiteY3" fmla="*/ 4143367 h 4143370"/>
                  <a:gd name="connsiteX4" fmla="*/ 0 w 302393"/>
                  <a:gd name="connsiteY4" fmla="*/ 4143370 h 4143370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0 h 4140201"/>
                  <a:gd name="connsiteX1" fmla="*/ 250824 w 302393"/>
                  <a:gd name="connsiteY1" fmla="*/ 53978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33374"/>
                  <a:gd name="connsiteY0" fmla="*/ 28572 h 4168773"/>
                  <a:gd name="connsiteX1" fmla="*/ 333374 w 333374"/>
                  <a:gd name="connsiteY1" fmla="*/ 0 h 4168773"/>
                  <a:gd name="connsiteX2" fmla="*/ 295274 w 333374"/>
                  <a:gd name="connsiteY2" fmla="*/ 4168770 h 4168773"/>
                  <a:gd name="connsiteX3" fmla="*/ 0 w 333374"/>
                  <a:gd name="connsiteY3" fmla="*/ 4168773 h 4168773"/>
                  <a:gd name="connsiteX4" fmla="*/ 0 w 333374"/>
                  <a:gd name="connsiteY4" fmla="*/ 28572 h 4168773"/>
                  <a:gd name="connsiteX0" fmla="*/ 0 w 333374"/>
                  <a:gd name="connsiteY0" fmla="*/ 28572 h 4168773"/>
                  <a:gd name="connsiteX1" fmla="*/ 203199 w 333374"/>
                  <a:gd name="connsiteY1" fmla="*/ 31756 h 4168773"/>
                  <a:gd name="connsiteX2" fmla="*/ 301624 w 333374"/>
                  <a:gd name="connsiteY2" fmla="*/ 142873 h 4168773"/>
                  <a:gd name="connsiteX3" fmla="*/ 295274 w 333374"/>
                  <a:gd name="connsiteY3" fmla="*/ 4168770 h 4168773"/>
                  <a:gd name="connsiteX4" fmla="*/ 0 w 333374"/>
                  <a:gd name="connsiteY4" fmla="*/ 4168773 h 4168773"/>
                  <a:gd name="connsiteX0" fmla="*/ 0 w 302393"/>
                  <a:gd name="connsiteY0" fmla="*/ 0 h 4140201"/>
                  <a:gd name="connsiteX1" fmla="*/ 266699 w 302393"/>
                  <a:gd name="connsiteY1" fmla="*/ 34931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81767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60336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9244 w 301234"/>
                  <a:gd name="connsiteY2" fmla="*/ 15921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37792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43667 w 301234"/>
                  <a:gd name="connsiteY1" fmla="*/ 5239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19665"/>
                  <a:gd name="connsiteY0" fmla="*/ 6814 h 4443373"/>
                  <a:gd name="connsiteX1" fmla="*/ 300036 w 319665"/>
                  <a:gd name="connsiteY1" fmla="*/ 39367 h 4443373"/>
                  <a:gd name="connsiteX2" fmla="*/ 295274 w 319665"/>
                  <a:gd name="connsiteY2" fmla="*/ 4147012 h 4443373"/>
                  <a:gd name="connsiteX3" fmla="*/ 0 w 319665"/>
                  <a:gd name="connsiteY3" fmla="*/ 4147015 h 4443373"/>
                  <a:gd name="connsiteX4" fmla="*/ 0 w 319665"/>
                  <a:gd name="connsiteY4" fmla="*/ 6814 h 4443373"/>
                  <a:gd name="connsiteX0" fmla="*/ 0 w 319665"/>
                  <a:gd name="connsiteY0" fmla="*/ 6814 h 4443373"/>
                  <a:gd name="connsiteX1" fmla="*/ 143667 w 319665"/>
                  <a:gd name="connsiteY1" fmla="*/ 5239 h 4443373"/>
                  <a:gd name="connsiteX2" fmla="*/ 294481 w 319665"/>
                  <a:gd name="connsiteY2" fmla="*/ 149701 h 4443373"/>
                  <a:gd name="connsiteX3" fmla="*/ 295274 w 319665"/>
                  <a:gd name="connsiteY3" fmla="*/ 4147012 h 4443373"/>
                  <a:gd name="connsiteX4" fmla="*/ 298449 w 319665"/>
                  <a:gd name="connsiteY4" fmla="*/ 4147806 h 4443373"/>
                  <a:gd name="connsiteX5" fmla="*/ 0 w 319665"/>
                  <a:gd name="connsiteY5" fmla="*/ 4147015 h 4443373"/>
                  <a:gd name="connsiteX0" fmla="*/ 0 w 301234"/>
                  <a:gd name="connsiteY0" fmla="*/ 6814 h 4445867"/>
                  <a:gd name="connsiteX1" fmla="*/ 300036 w 301234"/>
                  <a:gd name="connsiteY1" fmla="*/ 39367 h 4445867"/>
                  <a:gd name="connsiteX2" fmla="*/ 295274 w 301234"/>
                  <a:gd name="connsiteY2" fmla="*/ 4147012 h 4445867"/>
                  <a:gd name="connsiteX3" fmla="*/ 0 w 301234"/>
                  <a:gd name="connsiteY3" fmla="*/ 4147015 h 4445867"/>
                  <a:gd name="connsiteX4" fmla="*/ 0 w 301234"/>
                  <a:gd name="connsiteY4" fmla="*/ 6814 h 4445867"/>
                  <a:gd name="connsiteX0" fmla="*/ 0 w 301234"/>
                  <a:gd name="connsiteY0" fmla="*/ 6814 h 4445867"/>
                  <a:gd name="connsiteX1" fmla="*/ 143667 w 301234"/>
                  <a:gd name="connsiteY1" fmla="*/ 5239 h 4445867"/>
                  <a:gd name="connsiteX2" fmla="*/ 294481 w 301234"/>
                  <a:gd name="connsiteY2" fmla="*/ 149701 h 4445867"/>
                  <a:gd name="connsiteX3" fmla="*/ 295274 w 301234"/>
                  <a:gd name="connsiteY3" fmla="*/ 4147012 h 4445867"/>
                  <a:gd name="connsiteX4" fmla="*/ 174624 w 301234"/>
                  <a:gd name="connsiteY4" fmla="*/ 4157331 h 4445867"/>
                  <a:gd name="connsiteX5" fmla="*/ 0 w 301234"/>
                  <a:gd name="connsiteY5" fmla="*/ 4147015 h 4445867"/>
                  <a:gd name="connsiteX0" fmla="*/ 0 w 301234"/>
                  <a:gd name="connsiteY0" fmla="*/ 6814 h 4423575"/>
                  <a:gd name="connsiteX1" fmla="*/ 300036 w 301234"/>
                  <a:gd name="connsiteY1" fmla="*/ 39367 h 4423575"/>
                  <a:gd name="connsiteX2" fmla="*/ 295274 w 301234"/>
                  <a:gd name="connsiteY2" fmla="*/ 4147012 h 4423575"/>
                  <a:gd name="connsiteX3" fmla="*/ 0 w 301234"/>
                  <a:gd name="connsiteY3" fmla="*/ 4147015 h 4423575"/>
                  <a:gd name="connsiteX4" fmla="*/ 0 w 301234"/>
                  <a:gd name="connsiteY4" fmla="*/ 6814 h 4423575"/>
                  <a:gd name="connsiteX0" fmla="*/ 0 w 301234"/>
                  <a:gd name="connsiteY0" fmla="*/ 6814 h 4423575"/>
                  <a:gd name="connsiteX1" fmla="*/ 143667 w 301234"/>
                  <a:gd name="connsiteY1" fmla="*/ 5239 h 4423575"/>
                  <a:gd name="connsiteX2" fmla="*/ 294481 w 301234"/>
                  <a:gd name="connsiteY2" fmla="*/ 149701 h 4423575"/>
                  <a:gd name="connsiteX3" fmla="*/ 295274 w 301234"/>
                  <a:gd name="connsiteY3" fmla="*/ 4147012 h 4423575"/>
                  <a:gd name="connsiteX4" fmla="*/ 174624 w 301234"/>
                  <a:gd name="connsiteY4" fmla="*/ 4157331 h 4423575"/>
                  <a:gd name="connsiteX5" fmla="*/ 0 w 301234"/>
                  <a:gd name="connsiteY5" fmla="*/ 4147015 h 4423575"/>
                  <a:gd name="connsiteX0" fmla="*/ 0 w 301234"/>
                  <a:gd name="connsiteY0" fmla="*/ 6814 h 4450214"/>
                  <a:gd name="connsiteX1" fmla="*/ 300036 w 301234"/>
                  <a:gd name="connsiteY1" fmla="*/ 39367 h 4450214"/>
                  <a:gd name="connsiteX2" fmla="*/ 295274 w 301234"/>
                  <a:gd name="connsiteY2" fmla="*/ 4147012 h 4450214"/>
                  <a:gd name="connsiteX3" fmla="*/ 0 w 301234"/>
                  <a:gd name="connsiteY3" fmla="*/ 4147015 h 4450214"/>
                  <a:gd name="connsiteX4" fmla="*/ 0 w 301234"/>
                  <a:gd name="connsiteY4" fmla="*/ 6814 h 4450214"/>
                  <a:gd name="connsiteX0" fmla="*/ 0 w 301234"/>
                  <a:gd name="connsiteY0" fmla="*/ 6814 h 4450214"/>
                  <a:gd name="connsiteX1" fmla="*/ 143667 w 301234"/>
                  <a:gd name="connsiteY1" fmla="*/ 5239 h 4450214"/>
                  <a:gd name="connsiteX2" fmla="*/ 294481 w 301234"/>
                  <a:gd name="connsiteY2" fmla="*/ 149701 h 4450214"/>
                  <a:gd name="connsiteX3" fmla="*/ 295274 w 301234"/>
                  <a:gd name="connsiteY3" fmla="*/ 4147012 h 4450214"/>
                  <a:gd name="connsiteX4" fmla="*/ 174624 w 301234"/>
                  <a:gd name="connsiteY4" fmla="*/ 4157331 h 4450214"/>
                  <a:gd name="connsiteX5" fmla="*/ 0 w 301234"/>
                  <a:gd name="connsiteY5" fmla="*/ 4147015 h 4450214"/>
                  <a:gd name="connsiteX0" fmla="*/ 0 w 301234"/>
                  <a:gd name="connsiteY0" fmla="*/ 6814 h 4206390"/>
                  <a:gd name="connsiteX1" fmla="*/ 300036 w 301234"/>
                  <a:gd name="connsiteY1" fmla="*/ 39367 h 4206390"/>
                  <a:gd name="connsiteX2" fmla="*/ 295274 w 301234"/>
                  <a:gd name="connsiteY2" fmla="*/ 4147012 h 4206390"/>
                  <a:gd name="connsiteX3" fmla="*/ 0 w 301234"/>
                  <a:gd name="connsiteY3" fmla="*/ 4147015 h 4206390"/>
                  <a:gd name="connsiteX4" fmla="*/ 0 w 301234"/>
                  <a:gd name="connsiteY4" fmla="*/ 6814 h 4206390"/>
                  <a:gd name="connsiteX0" fmla="*/ 0 w 301234"/>
                  <a:gd name="connsiteY0" fmla="*/ 6814 h 4206390"/>
                  <a:gd name="connsiteX1" fmla="*/ 143667 w 301234"/>
                  <a:gd name="connsiteY1" fmla="*/ 5239 h 4206390"/>
                  <a:gd name="connsiteX2" fmla="*/ 294481 w 301234"/>
                  <a:gd name="connsiteY2" fmla="*/ 149701 h 4206390"/>
                  <a:gd name="connsiteX3" fmla="*/ 295274 w 301234"/>
                  <a:gd name="connsiteY3" fmla="*/ 3727912 h 4206390"/>
                  <a:gd name="connsiteX4" fmla="*/ 174624 w 301234"/>
                  <a:gd name="connsiteY4" fmla="*/ 4157331 h 4206390"/>
                  <a:gd name="connsiteX5" fmla="*/ 0 w 301234"/>
                  <a:gd name="connsiteY5" fmla="*/ 4147015 h 4206390"/>
                  <a:gd name="connsiteX0" fmla="*/ 0 w 301234"/>
                  <a:gd name="connsiteY0" fmla="*/ 6814 h 4161881"/>
                  <a:gd name="connsiteX1" fmla="*/ 300036 w 301234"/>
                  <a:gd name="connsiteY1" fmla="*/ 39367 h 4161881"/>
                  <a:gd name="connsiteX2" fmla="*/ 295274 w 301234"/>
                  <a:gd name="connsiteY2" fmla="*/ 4147012 h 4161881"/>
                  <a:gd name="connsiteX3" fmla="*/ 0 w 301234"/>
                  <a:gd name="connsiteY3" fmla="*/ 4147015 h 4161881"/>
                  <a:gd name="connsiteX4" fmla="*/ 0 w 301234"/>
                  <a:gd name="connsiteY4" fmla="*/ 6814 h 4161881"/>
                  <a:gd name="connsiteX0" fmla="*/ 0 w 301234"/>
                  <a:gd name="connsiteY0" fmla="*/ 6814 h 4161881"/>
                  <a:gd name="connsiteX1" fmla="*/ 143667 w 301234"/>
                  <a:gd name="connsiteY1" fmla="*/ 5239 h 4161881"/>
                  <a:gd name="connsiteX2" fmla="*/ 294481 w 301234"/>
                  <a:gd name="connsiteY2" fmla="*/ 149701 h 4161881"/>
                  <a:gd name="connsiteX3" fmla="*/ 295274 w 301234"/>
                  <a:gd name="connsiteY3" fmla="*/ 3499312 h 4161881"/>
                  <a:gd name="connsiteX4" fmla="*/ 174624 w 301234"/>
                  <a:gd name="connsiteY4" fmla="*/ 4157331 h 4161881"/>
                  <a:gd name="connsiteX5" fmla="*/ 0 w 301234"/>
                  <a:gd name="connsiteY5" fmla="*/ 4147015 h 4161881"/>
                  <a:gd name="connsiteX0" fmla="*/ 0 w 301234"/>
                  <a:gd name="connsiteY0" fmla="*/ 6814 h 4159894"/>
                  <a:gd name="connsiteX1" fmla="*/ 300036 w 301234"/>
                  <a:gd name="connsiteY1" fmla="*/ 39367 h 4159894"/>
                  <a:gd name="connsiteX2" fmla="*/ 295274 w 301234"/>
                  <a:gd name="connsiteY2" fmla="*/ 4147012 h 4159894"/>
                  <a:gd name="connsiteX3" fmla="*/ 0 w 301234"/>
                  <a:gd name="connsiteY3" fmla="*/ 4147015 h 4159894"/>
                  <a:gd name="connsiteX4" fmla="*/ 0 w 301234"/>
                  <a:gd name="connsiteY4" fmla="*/ 6814 h 4159894"/>
                  <a:gd name="connsiteX0" fmla="*/ 0 w 301234"/>
                  <a:gd name="connsiteY0" fmla="*/ 6814 h 4159894"/>
                  <a:gd name="connsiteX1" fmla="*/ 143667 w 301234"/>
                  <a:gd name="connsiteY1" fmla="*/ 5239 h 4159894"/>
                  <a:gd name="connsiteX2" fmla="*/ 294481 w 301234"/>
                  <a:gd name="connsiteY2" fmla="*/ 149701 h 4159894"/>
                  <a:gd name="connsiteX3" fmla="*/ 295274 w 301234"/>
                  <a:gd name="connsiteY3" fmla="*/ 3437403 h 4159894"/>
                  <a:gd name="connsiteX4" fmla="*/ 174624 w 301234"/>
                  <a:gd name="connsiteY4" fmla="*/ 4157331 h 4159894"/>
                  <a:gd name="connsiteX5" fmla="*/ 0 w 301234"/>
                  <a:gd name="connsiteY5" fmla="*/ 4147015 h 4159894"/>
                  <a:gd name="connsiteX0" fmla="*/ 0 w 301101"/>
                  <a:gd name="connsiteY0" fmla="*/ 6814 h 4159894"/>
                  <a:gd name="connsiteX1" fmla="*/ 300036 w 301101"/>
                  <a:gd name="connsiteY1" fmla="*/ 39367 h 4159894"/>
                  <a:gd name="connsiteX2" fmla="*/ 292893 w 301101"/>
                  <a:gd name="connsiteY2" fmla="*/ 3977943 h 4159894"/>
                  <a:gd name="connsiteX3" fmla="*/ 0 w 301101"/>
                  <a:gd name="connsiteY3" fmla="*/ 4147015 h 4159894"/>
                  <a:gd name="connsiteX4" fmla="*/ 0 w 301101"/>
                  <a:gd name="connsiteY4" fmla="*/ 6814 h 4159894"/>
                  <a:gd name="connsiteX0" fmla="*/ 0 w 301101"/>
                  <a:gd name="connsiteY0" fmla="*/ 6814 h 4159894"/>
                  <a:gd name="connsiteX1" fmla="*/ 143667 w 301101"/>
                  <a:gd name="connsiteY1" fmla="*/ 5239 h 4159894"/>
                  <a:gd name="connsiteX2" fmla="*/ 294481 w 301101"/>
                  <a:gd name="connsiteY2" fmla="*/ 149701 h 4159894"/>
                  <a:gd name="connsiteX3" fmla="*/ 295274 w 301101"/>
                  <a:gd name="connsiteY3" fmla="*/ 3437403 h 4159894"/>
                  <a:gd name="connsiteX4" fmla="*/ 174624 w 301101"/>
                  <a:gd name="connsiteY4" fmla="*/ 4157331 h 4159894"/>
                  <a:gd name="connsiteX5" fmla="*/ 0 w 301101"/>
                  <a:gd name="connsiteY5" fmla="*/ 4147015 h 4159894"/>
                  <a:gd name="connsiteX0" fmla="*/ 0 w 301101"/>
                  <a:gd name="connsiteY0" fmla="*/ 6814 h 4161255"/>
                  <a:gd name="connsiteX1" fmla="*/ 300036 w 301101"/>
                  <a:gd name="connsiteY1" fmla="*/ 39367 h 4161255"/>
                  <a:gd name="connsiteX2" fmla="*/ 292893 w 301101"/>
                  <a:gd name="connsiteY2" fmla="*/ 3977943 h 4161255"/>
                  <a:gd name="connsiteX3" fmla="*/ 0 w 301101"/>
                  <a:gd name="connsiteY3" fmla="*/ 4147015 h 4161255"/>
                  <a:gd name="connsiteX4" fmla="*/ 0 w 301101"/>
                  <a:gd name="connsiteY4" fmla="*/ 6814 h 4161255"/>
                  <a:gd name="connsiteX0" fmla="*/ 0 w 301101"/>
                  <a:gd name="connsiteY0" fmla="*/ 6814 h 4161255"/>
                  <a:gd name="connsiteX1" fmla="*/ 143667 w 301101"/>
                  <a:gd name="connsiteY1" fmla="*/ 5239 h 4161255"/>
                  <a:gd name="connsiteX2" fmla="*/ 294481 w 301101"/>
                  <a:gd name="connsiteY2" fmla="*/ 149701 h 4161255"/>
                  <a:gd name="connsiteX3" fmla="*/ 300036 w 301101"/>
                  <a:gd name="connsiteY3" fmla="*/ 3485031 h 4161255"/>
                  <a:gd name="connsiteX4" fmla="*/ 174624 w 301101"/>
                  <a:gd name="connsiteY4" fmla="*/ 4157331 h 4161255"/>
                  <a:gd name="connsiteX5" fmla="*/ 0 w 301101"/>
                  <a:gd name="connsiteY5" fmla="*/ 4147015 h 4161255"/>
                  <a:gd name="connsiteX0" fmla="*/ 0 w 304806"/>
                  <a:gd name="connsiteY0" fmla="*/ 6814 h 4161999"/>
                  <a:gd name="connsiteX1" fmla="*/ 300036 w 304806"/>
                  <a:gd name="connsiteY1" fmla="*/ 39367 h 4161999"/>
                  <a:gd name="connsiteX2" fmla="*/ 292893 w 304806"/>
                  <a:gd name="connsiteY2" fmla="*/ 3977943 h 4161999"/>
                  <a:gd name="connsiteX3" fmla="*/ 0 w 304806"/>
                  <a:gd name="connsiteY3" fmla="*/ 4147015 h 4161999"/>
                  <a:gd name="connsiteX4" fmla="*/ 0 w 304806"/>
                  <a:gd name="connsiteY4" fmla="*/ 6814 h 4161999"/>
                  <a:gd name="connsiteX0" fmla="*/ 0 w 304806"/>
                  <a:gd name="connsiteY0" fmla="*/ 6814 h 4161999"/>
                  <a:gd name="connsiteX1" fmla="*/ 143667 w 304806"/>
                  <a:gd name="connsiteY1" fmla="*/ 5239 h 4161999"/>
                  <a:gd name="connsiteX2" fmla="*/ 294481 w 304806"/>
                  <a:gd name="connsiteY2" fmla="*/ 149701 h 4161999"/>
                  <a:gd name="connsiteX3" fmla="*/ 304799 w 304806"/>
                  <a:gd name="connsiteY3" fmla="*/ 3501699 h 4161999"/>
                  <a:gd name="connsiteX4" fmla="*/ 174624 w 304806"/>
                  <a:gd name="connsiteY4" fmla="*/ 4157331 h 4161999"/>
                  <a:gd name="connsiteX5" fmla="*/ 0 w 304806"/>
                  <a:gd name="connsiteY5" fmla="*/ 4147015 h 4161999"/>
                  <a:gd name="connsiteX0" fmla="*/ 0 w 305028"/>
                  <a:gd name="connsiteY0" fmla="*/ 6814 h 4147015"/>
                  <a:gd name="connsiteX1" fmla="*/ 300036 w 305028"/>
                  <a:gd name="connsiteY1" fmla="*/ 39367 h 4147015"/>
                  <a:gd name="connsiteX2" fmla="*/ 292893 w 305028"/>
                  <a:gd name="connsiteY2" fmla="*/ 3977943 h 4147015"/>
                  <a:gd name="connsiteX3" fmla="*/ 0 w 305028"/>
                  <a:gd name="connsiteY3" fmla="*/ 4147015 h 4147015"/>
                  <a:gd name="connsiteX4" fmla="*/ 0 w 305028"/>
                  <a:gd name="connsiteY4" fmla="*/ 6814 h 4147015"/>
                  <a:gd name="connsiteX0" fmla="*/ 0 w 305028"/>
                  <a:gd name="connsiteY0" fmla="*/ 6814 h 4147015"/>
                  <a:gd name="connsiteX1" fmla="*/ 143667 w 305028"/>
                  <a:gd name="connsiteY1" fmla="*/ 5239 h 4147015"/>
                  <a:gd name="connsiteX2" fmla="*/ 294481 w 305028"/>
                  <a:gd name="connsiteY2" fmla="*/ 149701 h 4147015"/>
                  <a:gd name="connsiteX3" fmla="*/ 304799 w 305028"/>
                  <a:gd name="connsiteY3" fmla="*/ 3501699 h 4147015"/>
                  <a:gd name="connsiteX4" fmla="*/ 224633 w 305028"/>
                  <a:gd name="connsiteY4" fmla="*/ 4133522 h 4147015"/>
                  <a:gd name="connsiteX5" fmla="*/ 0 w 305028"/>
                  <a:gd name="connsiteY5" fmla="*/ 4147015 h 4147015"/>
                  <a:gd name="connsiteX0" fmla="*/ 0 w 304802"/>
                  <a:gd name="connsiteY0" fmla="*/ 6814 h 4168808"/>
                  <a:gd name="connsiteX1" fmla="*/ 300036 w 304802"/>
                  <a:gd name="connsiteY1" fmla="*/ 39367 h 4168808"/>
                  <a:gd name="connsiteX2" fmla="*/ 292893 w 304802"/>
                  <a:gd name="connsiteY2" fmla="*/ 3977943 h 4168808"/>
                  <a:gd name="connsiteX3" fmla="*/ 0 w 304802"/>
                  <a:gd name="connsiteY3" fmla="*/ 4147015 h 4168808"/>
                  <a:gd name="connsiteX4" fmla="*/ 0 w 304802"/>
                  <a:gd name="connsiteY4" fmla="*/ 6814 h 4168808"/>
                  <a:gd name="connsiteX0" fmla="*/ 0 w 304802"/>
                  <a:gd name="connsiteY0" fmla="*/ 6814 h 4168808"/>
                  <a:gd name="connsiteX1" fmla="*/ 143667 w 304802"/>
                  <a:gd name="connsiteY1" fmla="*/ 5239 h 4168808"/>
                  <a:gd name="connsiteX2" fmla="*/ 294481 w 304802"/>
                  <a:gd name="connsiteY2" fmla="*/ 149701 h 4168808"/>
                  <a:gd name="connsiteX3" fmla="*/ 304799 w 304802"/>
                  <a:gd name="connsiteY3" fmla="*/ 3501699 h 4168808"/>
                  <a:gd name="connsiteX4" fmla="*/ 119861 w 304802"/>
                  <a:gd name="connsiteY4" fmla="*/ 4164481 h 4168808"/>
                  <a:gd name="connsiteX5" fmla="*/ 0 w 304802"/>
                  <a:gd name="connsiteY5" fmla="*/ 4147015 h 4168808"/>
                  <a:gd name="connsiteX0" fmla="*/ 0 w 304802"/>
                  <a:gd name="connsiteY0" fmla="*/ 6814 h 4152993"/>
                  <a:gd name="connsiteX1" fmla="*/ 300036 w 304802"/>
                  <a:gd name="connsiteY1" fmla="*/ 39367 h 4152993"/>
                  <a:gd name="connsiteX2" fmla="*/ 292893 w 304802"/>
                  <a:gd name="connsiteY2" fmla="*/ 3977943 h 4152993"/>
                  <a:gd name="connsiteX3" fmla="*/ 0 w 304802"/>
                  <a:gd name="connsiteY3" fmla="*/ 4147015 h 4152993"/>
                  <a:gd name="connsiteX4" fmla="*/ 0 w 304802"/>
                  <a:gd name="connsiteY4" fmla="*/ 6814 h 4152993"/>
                  <a:gd name="connsiteX0" fmla="*/ 0 w 304802"/>
                  <a:gd name="connsiteY0" fmla="*/ 6814 h 4152993"/>
                  <a:gd name="connsiteX1" fmla="*/ 143667 w 304802"/>
                  <a:gd name="connsiteY1" fmla="*/ 5239 h 4152993"/>
                  <a:gd name="connsiteX2" fmla="*/ 294481 w 304802"/>
                  <a:gd name="connsiteY2" fmla="*/ 149701 h 4152993"/>
                  <a:gd name="connsiteX3" fmla="*/ 304799 w 304802"/>
                  <a:gd name="connsiteY3" fmla="*/ 3501699 h 4152993"/>
                  <a:gd name="connsiteX4" fmla="*/ 119861 w 304802"/>
                  <a:gd name="connsiteY4" fmla="*/ 4147812 h 4152993"/>
                  <a:gd name="connsiteX5" fmla="*/ 0 w 304802"/>
                  <a:gd name="connsiteY5" fmla="*/ 4147015 h 4152993"/>
                  <a:gd name="connsiteX0" fmla="*/ 0 w 304802"/>
                  <a:gd name="connsiteY0" fmla="*/ 6814 h 4147812"/>
                  <a:gd name="connsiteX1" fmla="*/ 300036 w 304802"/>
                  <a:gd name="connsiteY1" fmla="*/ 39367 h 4147812"/>
                  <a:gd name="connsiteX2" fmla="*/ 292893 w 304802"/>
                  <a:gd name="connsiteY2" fmla="*/ 3977943 h 4147812"/>
                  <a:gd name="connsiteX3" fmla="*/ 0 w 304802"/>
                  <a:gd name="connsiteY3" fmla="*/ 4147015 h 4147812"/>
                  <a:gd name="connsiteX4" fmla="*/ 0 w 304802"/>
                  <a:gd name="connsiteY4" fmla="*/ 6814 h 4147812"/>
                  <a:gd name="connsiteX0" fmla="*/ 0 w 304802"/>
                  <a:gd name="connsiteY0" fmla="*/ 6814 h 4147812"/>
                  <a:gd name="connsiteX1" fmla="*/ 143667 w 304802"/>
                  <a:gd name="connsiteY1" fmla="*/ 5239 h 4147812"/>
                  <a:gd name="connsiteX2" fmla="*/ 294481 w 304802"/>
                  <a:gd name="connsiteY2" fmla="*/ 149701 h 4147812"/>
                  <a:gd name="connsiteX3" fmla="*/ 304799 w 304802"/>
                  <a:gd name="connsiteY3" fmla="*/ 3501699 h 4147812"/>
                  <a:gd name="connsiteX4" fmla="*/ 119861 w 304802"/>
                  <a:gd name="connsiteY4" fmla="*/ 4147812 h 4147812"/>
                  <a:gd name="connsiteX5" fmla="*/ 0 w 304802"/>
                  <a:gd name="connsiteY5" fmla="*/ 4147015 h 4147812"/>
                  <a:gd name="connsiteX0" fmla="*/ 0 w 321359"/>
                  <a:gd name="connsiteY0" fmla="*/ 6814 h 4147812"/>
                  <a:gd name="connsiteX1" fmla="*/ 300036 w 321359"/>
                  <a:gd name="connsiteY1" fmla="*/ 39367 h 4147812"/>
                  <a:gd name="connsiteX2" fmla="*/ 292893 w 321359"/>
                  <a:gd name="connsiteY2" fmla="*/ 3977943 h 4147812"/>
                  <a:gd name="connsiteX3" fmla="*/ 0 w 321359"/>
                  <a:gd name="connsiteY3" fmla="*/ 4147015 h 4147812"/>
                  <a:gd name="connsiteX4" fmla="*/ 0 w 321359"/>
                  <a:gd name="connsiteY4" fmla="*/ 6814 h 4147812"/>
                  <a:gd name="connsiteX0" fmla="*/ 0 w 321359"/>
                  <a:gd name="connsiteY0" fmla="*/ 6814 h 4147812"/>
                  <a:gd name="connsiteX1" fmla="*/ 143667 w 321359"/>
                  <a:gd name="connsiteY1" fmla="*/ 5239 h 4147812"/>
                  <a:gd name="connsiteX2" fmla="*/ 294481 w 321359"/>
                  <a:gd name="connsiteY2" fmla="*/ 149701 h 4147812"/>
                  <a:gd name="connsiteX3" fmla="*/ 304799 w 321359"/>
                  <a:gd name="connsiteY3" fmla="*/ 3501699 h 4147812"/>
                  <a:gd name="connsiteX4" fmla="*/ 307974 w 321359"/>
                  <a:gd name="connsiteY4" fmla="*/ 3512012 h 4147812"/>
                  <a:gd name="connsiteX5" fmla="*/ 119861 w 321359"/>
                  <a:gd name="connsiteY5" fmla="*/ 4147812 h 4147812"/>
                  <a:gd name="connsiteX6" fmla="*/ 0 w 321359"/>
                  <a:gd name="connsiteY6" fmla="*/ 4147015 h 4147812"/>
                  <a:gd name="connsiteX0" fmla="*/ 0 w 325044"/>
                  <a:gd name="connsiteY0" fmla="*/ 6814 h 4147812"/>
                  <a:gd name="connsiteX1" fmla="*/ 300036 w 325044"/>
                  <a:gd name="connsiteY1" fmla="*/ 39367 h 4147812"/>
                  <a:gd name="connsiteX2" fmla="*/ 292893 w 325044"/>
                  <a:gd name="connsiteY2" fmla="*/ 3977943 h 4147812"/>
                  <a:gd name="connsiteX3" fmla="*/ 0 w 325044"/>
                  <a:gd name="connsiteY3" fmla="*/ 4147015 h 4147812"/>
                  <a:gd name="connsiteX4" fmla="*/ 0 w 325044"/>
                  <a:gd name="connsiteY4" fmla="*/ 6814 h 4147812"/>
                  <a:gd name="connsiteX0" fmla="*/ 0 w 325044"/>
                  <a:gd name="connsiteY0" fmla="*/ 6814 h 4147812"/>
                  <a:gd name="connsiteX1" fmla="*/ 143667 w 325044"/>
                  <a:gd name="connsiteY1" fmla="*/ 5239 h 4147812"/>
                  <a:gd name="connsiteX2" fmla="*/ 294481 w 325044"/>
                  <a:gd name="connsiteY2" fmla="*/ 149701 h 4147812"/>
                  <a:gd name="connsiteX3" fmla="*/ 304799 w 325044"/>
                  <a:gd name="connsiteY3" fmla="*/ 3501699 h 4147812"/>
                  <a:gd name="connsiteX4" fmla="*/ 312737 w 325044"/>
                  <a:gd name="connsiteY4" fmla="*/ 3828722 h 4147812"/>
                  <a:gd name="connsiteX5" fmla="*/ 119861 w 325044"/>
                  <a:gd name="connsiteY5" fmla="*/ 4147812 h 4147812"/>
                  <a:gd name="connsiteX6" fmla="*/ 0 w 325044"/>
                  <a:gd name="connsiteY6" fmla="*/ 4147015 h 4147812"/>
                  <a:gd name="connsiteX0" fmla="*/ 0 w 308264"/>
                  <a:gd name="connsiteY0" fmla="*/ 6814 h 4147812"/>
                  <a:gd name="connsiteX1" fmla="*/ 300036 w 308264"/>
                  <a:gd name="connsiteY1" fmla="*/ 39367 h 4147812"/>
                  <a:gd name="connsiteX2" fmla="*/ 292893 w 308264"/>
                  <a:gd name="connsiteY2" fmla="*/ 3977943 h 4147812"/>
                  <a:gd name="connsiteX3" fmla="*/ 0 w 308264"/>
                  <a:gd name="connsiteY3" fmla="*/ 4147015 h 4147812"/>
                  <a:gd name="connsiteX4" fmla="*/ 0 w 308264"/>
                  <a:gd name="connsiteY4" fmla="*/ 6814 h 4147812"/>
                  <a:gd name="connsiteX0" fmla="*/ 0 w 308264"/>
                  <a:gd name="connsiteY0" fmla="*/ 6814 h 4147812"/>
                  <a:gd name="connsiteX1" fmla="*/ 143667 w 308264"/>
                  <a:gd name="connsiteY1" fmla="*/ 5239 h 4147812"/>
                  <a:gd name="connsiteX2" fmla="*/ 294481 w 308264"/>
                  <a:gd name="connsiteY2" fmla="*/ 149701 h 4147812"/>
                  <a:gd name="connsiteX3" fmla="*/ 304799 w 308264"/>
                  <a:gd name="connsiteY3" fmla="*/ 3501699 h 4147812"/>
                  <a:gd name="connsiteX4" fmla="*/ 286543 w 308264"/>
                  <a:gd name="connsiteY4" fmla="*/ 4012078 h 4147812"/>
                  <a:gd name="connsiteX5" fmla="*/ 119861 w 308264"/>
                  <a:gd name="connsiteY5" fmla="*/ 4147812 h 4147812"/>
                  <a:gd name="connsiteX6" fmla="*/ 0 w 308264"/>
                  <a:gd name="connsiteY6" fmla="*/ 4147015 h 4147812"/>
                  <a:gd name="connsiteX0" fmla="*/ 0 w 307389"/>
                  <a:gd name="connsiteY0" fmla="*/ 6814 h 4147812"/>
                  <a:gd name="connsiteX1" fmla="*/ 300036 w 307389"/>
                  <a:gd name="connsiteY1" fmla="*/ 39367 h 4147812"/>
                  <a:gd name="connsiteX2" fmla="*/ 292893 w 307389"/>
                  <a:gd name="connsiteY2" fmla="*/ 3977943 h 4147812"/>
                  <a:gd name="connsiteX3" fmla="*/ 0 w 307389"/>
                  <a:gd name="connsiteY3" fmla="*/ 4147015 h 4147812"/>
                  <a:gd name="connsiteX4" fmla="*/ 0 w 307389"/>
                  <a:gd name="connsiteY4" fmla="*/ 6814 h 4147812"/>
                  <a:gd name="connsiteX0" fmla="*/ 0 w 307389"/>
                  <a:gd name="connsiteY0" fmla="*/ 6814 h 4147812"/>
                  <a:gd name="connsiteX1" fmla="*/ 143667 w 307389"/>
                  <a:gd name="connsiteY1" fmla="*/ 5239 h 4147812"/>
                  <a:gd name="connsiteX2" fmla="*/ 294481 w 307389"/>
                  <a:gd name="connsiteY2" fmla="*/ 149701 h 4147812"/>
                  <a:gd name="connsiteX3" fmla="*/ 304799 w 307389"/>
                  <a:gd name="connsiteY3" fmla="*/ 3501699 h 4147812"/>
                  <a:gd name="connsiteX4" fmla="*/ 284162 w 307389"/>
                  <a:gd name="connsiteY4" fmla="*/ 4069228 h 4147812"/>
                  <a:gd name="connsiteX5" fmla="*/ 119861 w 307389"/>
                  <a:gd name="connsiteY5" fmla="*/ 4147812 h 4147812"/>
                  <a:gd name="connsiteX6" fmla="*/ 0 w 307389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21365"/>
                  <a:gd name="connsiteY0" fmla="*/ 6814 h 4147812"/>
                  <a:gd name="connsiteX1" fmla="*/ 300036 w 321365"/>
                  <a:gd name="connsiteY1" fmla="*/ 39367 h 4147812"/>
                  <a:gd name="connsiteX2" fmla="*/ 311943 w 321365"/>
                  <a:gd name="connsiteY2" fmla="*/ 4075574 h 4147812"/>
                  <a:gd name="connsiteX3" fmla="*/ 0 w 321365"/>
                  <a:gd name="connsiteY3" fmla="*/ 4147015 h 4147812"/>
                  <a:gd name="connsiteX4" fmla="*/ 0 w 321365"/>
                  <a:gd name="connsiteY4" fmla="*/ 6814 h 4147812"/>
                  <a:gd name="connsiteX0" fmla="*/ 0 w 321365"/>
                  <a:gd name="connsiteY0" fmla="*/ 6814 h 4147812"/>
                  <a:gd name="connsiteX1" fmla="*/ 143667 w 321365"/>
                  <a:gd name="connsiteY1" fmla="*/ 5239 h 4147812"/>
                  <a:gd name="connsiteX2" fmla="*/ 294481 w 321365"/>
                  <a:gd name="connsiteY2" fmla="*/ 149701 h 4147812"/>
                  <a:gd name="connsiteX3" fmla="*/ 304799 w 321365"/>
                  <a:gd name="connsiteY3" fmla="*/ 3501699 h 4147812"/>
                  <a:gd name="connsiteX4" fmla="*/ 307981 w 321365"/>
                  <a:gd name="connsiteY4" fmla="*/ 3971603 h 4147812"/>
                  <a:gd name="connsiteX5" fmla="*/ 119861 w 321365"/>
                  <a:gd name="connsiteY5" fmla="*/ 4147812 h 4147812"/>
                  <a:gd name="connsiteX6" fmla="*/ 0 w 321365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25 w 311943"/>
                  <a:gd name="connsiteY4" fmla="*/ 39811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4"/>
                  <a:gd name="connsiteX1" fmla="*/ 300036 w 311943"/>
                  <a:gd name="connsiteY1" fmla="*/ 39367 h 4148004"/>
                  <a:gd name="connsiteX2" fmla="*/ 311943 w 311943"/>
                  <a:gd name="connsiteY2" fmla="*/ 4075574 h 4148004"/>
                  <a:gd name="connsiteX3" fmla="*/ 0 w 311943"/>
                  <a:gd name="connsiteY3" fmla="*/ 4147015 h 4148004"/>
                  <a:gd name="connsiteX4" fmla="*/ 0 w 311943"/>
                  <a:gd name="connsiteY4" fmla="*/ 6814 h 4148004"/>
                  <a:gd name="connsiteX0" fmla="*/ 0 w 311943"/>
                  <a:gd name="connsiteY0" fmla="*/ 6814 h 4148004"/>
                  <a:gd name="connsiteX1" fmla="*/ 143667 w 311943"/>
                  <a:gd name="connsiteY1" fmla="*/ 5239 h 4148004"/>
                  <a:gd name="connsiteX2" fmla="*/ 294481 w 311943"/>
                  <a:gd name="connsiteY2" fmla="*/ 149701 h 4148004"/>
                  <a:gd name="connsiteX3" fmla="*/ 304799 w 311943"/>
                  <a:gd name="connsiteY3" fmla="*/ 3501699 h 4148004"/>
                  <a:gd name="connsiteX4" fmla="*/ 303231 w 311943"/>
                  <a:gd name="connsiteY4" fmla="*/ 3969234 h 4148004"/>
                  <a:gd name="connsiteX5" fmla="*/ 119861 w 311943"/>
                  <a:gd name="connsiteY5" fmla="*/ 4147812 h 4148004"/>
                  <a:gd name="connsiteX6" fmla="*/ 0 w 311943"/>
                  <a:gd name="connsiteY6" fmla="*/ 4147015 h 4148004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6"/>
                  <a:gd name="connsiteX1" fmla="*/ 300036 w 311943"/>
                  <a:gd name="connsiteY1" fmla="*/ 39367 h 4148006"/>
                  <a:gd name="connsiteX2" fmla="*/ 311943 w 311943"/>
                  <a:gd name="connsiteY2" fmla="*/ 4075574 h 4148006"/>
                  <a:gd name="connsiteX3" fmla="*/ 0 w 311943"/>
                  <a:gd name="connsiteY3" fmla="*/ 4147015 h 4148006"/>
                  <a:gd name="connsiteX4" fmla="*/ 0 w 311943"/>
                  <a:gd name="connsiteY4" fmla="*/ 6814 h 4148006"/>
                  <a:gd name="connsiteX0" fmla="*/ 0 w 311943"/>
                  <a:gd name="connsiteY0" fmla="*/ 6814 h 4148006"/>
                  <a:gd name="connsiteX1" fmla="*/ 143667 w 311943"/>
                  <a:gd name="connsiteY1" fmla="*/ 5239 h 4148006"/>
                  <a:gd name="connsiteX2" fmla="*/ 294481 w 311943"/>
                  <a:gd name="connsiteY2" fmla="*/ 149701 h 4148006"/>
                  <a:gd name="connsiteX3" fmla="*/ 304799 w 311943"/>
                  <a:gd name="connsiteY3" fmla="*/ 3501699 h 4148006"/>
                  <a:gd name="connsiteX4" fmla="*/ 303231 w 311943"/>
                  <a:gd name="connsiteY4" fmla="*/ 3969234 h 4148006"/>
                  <a:gd name="connsiteX5" fmla="*/ 119861 w 311943"/>
                  <a:gd name="connsiteY5" fmla="*/ 4147812 h 4148006"/>
                  <a:gd name="connsiteX6" fmla="*/ 0 w 311943"/>
                  <a:gd name="connsiteY6" fmla="*/ 4147015 h 4148006"/>
                  <a:gd name="connsiteX0" fmla="*/ 0 w 311943"/>
                  <a:gd name="connsiteY0" fmla="*/ 6814 h 4151047"/>
                  <a:gd name="connsiteX1" fmla="*/ 300036 w 311943"/>
                  <a:gd name="connsiteY1" fmla="*/ 39367 h 4151047"/>
                  <a:gd name="connsiteX2" fmla="*/ 311943 w 311943"/>
                  <a:gd name="connsiteY2" fmla="*/ 4075574 h 4151047"/>
                  <a:gd name="connsiteX3" fmla="*/ 0 w 311943"/>
                  <a:gd name="connsiteY3" fmla="*/ 4147015 h 4151047"/>
                  <a:gd name="connsiteX4" fmla="*/ 0 w 311943"/>
                  <a:gd name="connsiteY4" fmla="*/ 6814 h 4151047"/>
                  <a:gd name="connsiteX0" fmla="*/ 0 w 311943"/>
                  <a:gd name="connsiteY0" fmla="*/ 6814 h 4151047"/>
                  <a:gd name="connsiteX1" fmla="*/ 143667 w 311943"/>
                  <a:gd name="connsiteY1" fmla="*/ 5239 h 4151047"/>
                  <a:gd name="connsiteX2" fmla="*/ 294481 w 311943"/>
                  <a:gd name="connsiteY2" fmla="*/ 149701 h 4151047"/>
                  <a:gd name="connsiteX3" fmla="*/ 304799 w 311943"/>
                  <a:gd name="connsiteY3" fmla="*/ 3501699 h 4151047"/>
                  <a:gd name="connsiteX4" fmla="*/ 303231 w 311943"/>
                  <a:gd name="connsiteY4" fmla="*/ 3969234 h 4151047"/>
                  <a:gd name="connsiteX5" fmla="*/ 119861 w 311943"/>
                  <a:gd name="connsiteY5" fmla="*/ 4147812 h 4151047"/>
                  <a:gd name="connsiteX6" fmla="*/ 0 w 311943"/>
                  <a:gd name="connsiteY6" fmla="*/ 4147015 h 4151047"/>
                  <a:gd name="connsiteX0" fmla="*/ 0 w 311943"/>
                  <a:gd name="connsiteY0" fmla="*/ 6814 h 4150689"/>
                  <a:gd name="connsiteX1" fmla="*/ 300036 w 311943"/>
                  <a:gd name="connsiteY1" fmla="*/ 39367 h 4150689"/>
                  <a:gd name="connsiteX2" fmla="*/ 311943 w 311943"/>
                  <a:gd name="connsiteY2" fmla="*/ 4075574 h 4150689"/>
                  <a:gd name="connsiteX3" fmla="*/ 0 w 311943"/>
                  <a:gd name="connsiteY3" fmla="*/ 4147015 h 4150689"/>
                  <a:gd name="connsiteX4" fmla="*/ 0 w 311943"/>
                  <a:gd name="connsiteY4" fmla="*/ 6814 h 4150689"/>
                  <a:gd name="connsiteX0" fmla="*/ 0 w 311943"/>
                  <a:gd name="connsiteY0" fmla="*/ 6814 h 4150689"/>
                  <a:gd name="connsiteX1" fmla="*/ 143667 w 311943"/>
                  <a:gd name="connsiteY1" fmla="*/ 5239 h 4150689"/>
                  <a:gd name="connsiteX2" fmla="*/ 294481 w 311943"/>
                  <a:gd name="connsiteY2" fmla="*/ 149701 h 4150689"/>
                  <a:gd name="connsiteX3" fmla="*/ 304799 w 311943"/>
                  <a:gd name="connsiteY3" fmla="*/ 3501699 h 4150689"/>
                  <a:gd name="connsiteX4" fmla="*/ 303231 w 311943"/>
                  <a:gd name="connsiteY4" fmla="*/ 3969234 h 4150689"/>
                  <a:gd name="connsiteX5" fmla="*/ 119861 w 311943"/>
                  <a:gd name="connsiteY5" fmla="*/ 4147812 h 4150689"/>
                  <a:gd name="connsiteX6" fmla="*/ 0 w 311943"/>
                  <a:gd name="connsiteY6" fmla="*/ 4147015 h 4150689"/>
                  <a:gd name="connsiteX0" fmla="*/ 0 w 311943"/>
                  <a:gd name="connsiteY0" fmla="*/ 6814 h 4152246"/>
                  <a:gd name="connsiteX1" fmla="*/ 300036 w 311943"/>
                  <a:gd name="connsiteY1" fmla="*/ 39367 h 4152246"/>
                  <a:gd name="connsiteX2" fmla="*/ 311943 w 311943"/>
                  <a:gd name="connsiteY2" fmla="*/ 4075574 h 4152246"/>
                  <a:gd name="connsiteX3" fmla="*/ 0 w 311943"/>
                  <a:gd name="connsiteY3" fmla="*/ 4147015 h 4152246"/>
                  <a:gd name="connsiteX4" fmla="*/ 0 w 311943"/>
                  <a:gd name="connsiteY4" fmla="*/ 6814 h 4152246"/>
                  <a:gd name="connsiteX0" fmla="*/ 0 w 311943"/>
                  <a:gd name="connsiteY0" fmla="*/ 6814 h 4152246"/>
                  <a:gd name="connsiteX1" fmla="*/ 143667 w 311943"/>
                  <a:gd name="connsiteY1" fmla="*/ 5239 h 4152246"/>
                  <a:gd name="connsiteX2" fmla="*/ 294481 w 311943"/>
                  <a:gd name="connsiteY2" fmla="*/ 149701 h 4152246"/>
                  <a:gd name="connsiteX3" fmla="*/ 304799 w 311943"/>
                  <a:gd name="connsiteY3" fmla="*/ 3501699 h 4152246"/>
                  <a:gd name="connsiteX4" fmla="*/ 303231 w 311943"/>
                  <a:gd name="connsiteY4" fmla="*/ 3969234 h 4152246"/>
                  <a:gd name="connsiteX5" fmla="*/ 119861 w 311943"/>
                  <a:gd name="connsiteY5" fmla="*/ 4147812 h 4152246"/>
                  <a:gd name="connsiteX6" fmla="*/ 0 w 311943"/>
                  <a:gd name="connsiteY6" fmla="*/ 4147015 h 4152246"/>
                  <a:gd name="connsiteX0" fmla="*/ 0 w 311943"/>
                  <a:gd name="connsiteY0" fmla="*/ 6814 h 4170811"/>
                  <a:gd name="connsiteX1" fmla="*/ 300036 w 311943"/>
                  <a:gd name="connsiteY1" fmla="*/ 39367 h 4170811"/>
                  <a:gd name="connsiteX2" fmla="*/ 311943 w 311943"/>
                  <a:gd name="connsiteY2" fmla="*/ 4075574 h 4170811"/>
                  <a:gd name="connsiteX3" fmla="*/ 0 w 311943"/>
                  <a:gd name="connsiteY3" fmla="*/ 4147015 h 4170811"/>
                  <a:gd name="connsiteX4" fmla="*/ 0 w 311943"/>
                  <a:gd name="connsiteY4" fmla="*/ 6814 h 4170811"/>
                  <a:gd name="connsiteX0" fmla="*/ 0 w 311943"/>
                  <a:gd name="connsiteY0" fmla="*/ 6814 h 4170811"/>
                  <a:gd name="connsiteX1" fmla="*/ 143667 w 311943"/>
                  <a:gd name="connsiteY1" fmla="*/ 5239 h 4170811"/>
                  <a:gd name="connsiteX2" fmla="*/ 294481 w 311943"/>
                  <a:gd name="connsiteY2" fmla="*/ 149701 h 4170811"/>
                  <a:gd name="connsiteX3" fmla="*/ 304799 w 311943"/>
                  <a:gd name="connsiteY3" fmla="*/ 3501699 h 4170811"/>
                  <a:gd name="connsiteX4" fmla="*/ 296091 w 311943"/>
                  <a:gd name="connsiteY4" fmla="*/ 4024006 h 4170811"/>
                  <a:gd name="connsiteX5" fmla="*/ 119861 w 311943"/>
                  <a:gd name="connsiteY5" fmla="*/ 4147812 h 4170811"/>
                  <a:gd name="connsiteX6" fmla="*/ 0 w 311943"/>
                  <a:gd name="connsiteY6" fmla="*/ 4147015 h 4170811"/>
                  <a:gd name="connsiteX0" fmla="*/ 0 w 311943"/>
                  <a:gd name="connsiteY0" fmla="*/ 6814 h 4148991"/>
                  <a:gd name="connsiteX1" fmla="*/ 300036 w 311943"/>
                  <a:gd name="connsiteY1" fmla="*/ 39367 h 4148991"/>
                  <a:gd name="connsiteX2" fmla="*/ 311943 w 311943"/>
                  <a:gd name="connsiteY2" fmla="*/ 4075574 h 4148991"/>
                  <a:gd name="connsiteX3" fmla="*/ 0 w 311943"/>
                  <a:gd name="connsiteY3" fmla="*/ 4147015 h 4148991"/>
                  <a:gd name="connsiteX4" fmla="*/ 0 w 311943"/>
                  <a:gd name="connsiteY4" fmla="*/ 6814 h 4148991"/>
                  <a:gd name="connsiteX0" fmla="*/ 0 w 311943"/>
                  <a:gd name="connsiteY0" fmla="*/ 6814 h 4148991"/>
                  <a:gd name="connsiteX1" fmla="*/ 143667 w 311943"/>
                  <a:gd name="connsiteY1" fmla="*/ 5239 h 4148991"/>
                  <a:gd name="connsiteX2" fmla="*/ 294481 w 311943"/>
                  <a:gd name="connsiteY2" fmla="*/ 149701 h 4148991"/>
                  <a:gd name="connsiteX3" fmla="*/ 304799 w 311943"/>
                  <a:gd name="connsiteY3" fmla="*/ 3501699 h 4148991"/>
                  <a:gd name="connsiteX4" fmla="*/ 296091 w 311943"/>
                  <a:gd name="connsiteY4" fmla="*/ 4024006 h 4148991"/>
                  <a:gd name="connsiteX5" fmla="*/ 119861 w 311943"/>
                  <a:gd name="connsiteY5" fmla="*/ 4147812 h 4148991"/>
                  <a:gd name="connsiteX6" fmla="*/ 0 w 311943"/>
                  <a:gd name="connsiteY6" fmla="*/ 4147015 h 4148991"/>
                  <a:gd name="connsiteX0" fmla="*/ 0 w 311943"/>
                  <a:gd name="connsiteY0" fmla="*/ 6814 h 4147862"/>
                  <a:gd name="connsiteX1" fmla="*/ 300036 w 311943"/>
                  <a:gd name="connsiteY1" fmla="*/ 39367 h 4147862"/>
                  <a:gd name="connsiteX2" fmla="*/ 311943 w 311943"/>
                  <a:gd name="connsiteY2" fmla="*/ 4075574 h 4147862"/>
                  <a:gd name="connsiteX3" fmla="*/ 0 w 311943"/>
                  <a:gd name="connsiteY3" fmla="*/ 4147015 h 4147862"/>
                  <a:gd name="connsiteX4" fmla="*/ 0 w 311943"/>
                  <a:gd name="connsiteY4" fmla="*/ 6814 h 4147862"/>
                  <a:gd name="connsiteX0" fmla="*/ 0 w 311943"/>
                  <a:gd name="connsiteY0" fmla="*/ 6814 h 4147862"/>
                  <a:gd name="connsiteX1" fmla="*/ 143667 w 311943"/>
                  <a:gd name="connsiteY1" fmla="*/ 5239 h 4147862"/>
                  <a:gd name="connsiteX2" fmla="*/ 294481 w 311943"/>
                  <a:gd name="connsiteY2" fmla="*/ 149701 h 4147862"/>
                  <a:gd name="connsiteX3" fmla="*/ 304799 w 311943"/>
                  <a:gd name="connsiteY3" fmla="*/ 3501699 h 4147862"/>
                  <a:gd name="connsiteX4" fmla="*/ 288947 w 311943"/>
                  <a:gd name="connsiteY4" fmla="*/ 3983525 h 4147862"/>
                  <a:gd name="connsiteX5" fmla="*/ 119861 w 311943"/>
                  <a:gd name="connsiteY5" fmla="*/ 4147812 h 4147862"/>
                  <a:gd name="connsiteX6" fmla="*/ 0 w 311943"/>
                  <a:gd name="connsiteY6" fmla="*/ 4147015 h 414786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296094 w 311943"/>
                  <a:gd name="connsiteY4" fmla="*/ 3988290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51"/>
                  <a:gd name="connsiteX1" fmla="*/ 300036 w 311943"/>
                  <a:gd name="connsiteY1" fmla="*/ 39367 h 4147851"/>
                  <a:gd name="connsiteX2" fmla="*/ 311943 w 311943"/>
                  <a:gd name="connsiteY2" fmla="*/ 4075574 h 4147851"/>
                  <a:gd name="connsiteX3" fmla="*/ 0 w 311943"/>
                  <a:gd name="connsiteY3" fmla="*/ 4147015 h 4147851"/>
                  <a:gd name="connsiteX4" fmla="*/ 0 w 311943"/>
                  <a:gd name="connsiteY4" fmla="*/ 6814 h 4147851"/>
                  <a:gd name="connsiteX0" fmla="*/ 0 w 311943"/>
                  <a:gd name="connsiteY0" fmla="*/ 6814 h 4147851"/>
                  <a:gd name="connsiteX1" fmla="*/ 143667 w 311943"/>
                  <a:gd name="connsiteY1" fmla="*/ 5239 h 4147851"/>
                  <a:gd name="connsiteX2" fmla="*/ 294481 w 311943"/>
                  <a:gd name="connsiteY2" fmla="*/ 149701 h 4147851"/>
                  <a:gd name="connsiteX3" fmla="*/ 304799 w 311943"/>
                  <a:gd name="connsiteY3" fmla="*/ 3501699 h 4147851"/>
                  <a:gd name="connsiteX4" fmla="*/ 303243 w 311943"/>
                  <a:gd name="connsiteY4" fmla="*/ 3976389 h 4147851"/>
                  <a:gd name="connsiteX5" fmla="*/ 119861 w 311943"/>
                  <a:gd name="connsiteY5" fmla="*/ 4147812 h 4147851"/>
                  <a:gd name="connsiteX6" fmla="*/ 0 w 311943"/>
                  <a:gd name="connsiteY6" fmla="*/ 4147015 h 4147851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62 w 311943"/>
                  <a:gd name="connsiteY4" fmla="*/ 3988296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8938"/>
                  <a:gd name="connsiteX1" fmla="*/ 300036 w 311943"/>
                  <a:gd name="connsiteY1" fmla="*/ 39367 h 4148938"/>
                  <a:gd name="connsiteX2" fmla="*/ 311943 w 311943"/>
                  <a:gd name="connsiteY2" fmla="*/ 4075574 h 4148938"/>
                  <a:gd name="connsiteX3" fmla="*/ 0 w 311943"/>
                  <a:gd name="connsiteY3" fmla="*/ 4147015 h 4148938"/>
                  <a:gd name="connsiteX4" fmla="*/ 0 w 311943"/>
                  <a:gd name="connsiteY4" fmla="*/ 6814 h 4148938"/>
                  <a:gd name="connsiteX0" fmla="*/ 0 w 311943"/>
                  <a:gd name="connsiteY0" fmla="*/ 6814 h 4148938"/>
                  <a:gd name="connsiteX1" fmla="*/ 143667 w 311943"/>
                  <a:gd name="connsiteY1" fmla="*/ 5239 h 4148938"/>
                  <a:gd name="connsiteX2" fmla="*/ 294481 w 311943"/>
                  <a:gd name="connsiteY2" fmla="*/ 149701 h 4148938"/>
                  <a:gd name="connsiteX3" fmla="*/ 304799 w 311943"/>
                  <a:gd name="connsiteY3" fmla="*/ 3501699 h 4148938"/>
                  <a:gd name="connsiteX4" fmla="*/ 300862 w 311943"/>
                  <a:gd name="connsiteY4" fmla="*/ 3988296 h 4148938"/>
                  <a:gd name="connsiteX5" fmla="*/ 119861 w 311943"/>
                  <a:gd name="connsiteY5" fmla="*/ 4147812 h 4148938"/>
                  <a:gd name="connsiteX6" fmla="*/ 0 w 311943"/>
                  <a:gd name="connsiteY6" fmla="*/ 4147015 h 4148938"/>
                  <a:gd name="connsiteX0" fmla="*/ 0 w 311943"/>
                  <a:gd name="connsiteY0" fmla="*/ 6814 h 4150317"/>
                  <a:gd name="connsiteX1" fmla="*/ 300036 w 311943"/>
                  <a:gd name="connsiteY1" fmla="*/ 39367 h 4150317"/>
                  <a:gd name="connsiteX2" fmla="*/ 311943 w 311943"/>
                  <a:gd name="connsiteY2" fmla="*/ 4075574 h 4150317"/>
                  <a:gd name="connsiteX3" fmla="*/ 0 w 311943"/>
                  <a:gd name="connsiteY3" fmla="*/ 4147015 h 4150317"/>
                  <a:gd name="connsiteX4" fmla="*/ 0 w 311943"/>
                  <a:gd name="connsiteY4" fmla="*/ 6814 h 4150317"/>
                  <a:gd name="connsiteX0" fmla="*/ 0 w 311943"/>
                  <a:gd name="connsiteY0" fmla="*/ 6814 h 4150317"/>
                  <a:gd name="connsiteX1" fmla="*/ 143667 w 311943"/>
                  <a:gd name="connsiteY1" fmla="*/ 5239 h 4150317"/>
                  <a:gd name="connsiteX2" fmla="*/ 294481 w 311943"/>
                  <a:gd name="connsiteY2" fmla="*/ 149701 h 4150317"/>
                  <a:gd name="connsiteX3" fmla="*/ 304799 w 311943"/>
                  <a:gd name="connsiteY3" fmla="*/ 3501699 h 4150317"/>
                  <a:gd name="connsiteX4" fmla="*/ 300862 w 311943"/>
                  <a:gd name="connsiteY4" fmla="*/ 3988296 h 4150317"/>
                  <a:gd name="connsiteX5" fmla="*/ 119861 w 311943"/>
                  <a:gd name="connsiteY5" fmla="*/ 4147812 h 4150317"/>
                  <a:gd name="connsiteX6" fmla="*/ 0 w 311943"/>
                  <a:gd name="connsiteY6" fmla="*/ 4147015 h 4150317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3243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5624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943" h="4147837" stroke="0" extrusionOk="0">
                    <a:moveTo>
                      <a:pt x="0" y="6814"/>
                    </a:moveTo>
                    <a:cubicBezTo>
                      <a:pt x="88900" y="18458"/>
                      <a:pt x="220661" y="-32602"/>
                      <a:pt x="300036" y="39367"/>
                    </a:cubicBezTo>
                    <a:cubicBezTo>
                      <a:pt x="305592" y="1407788"/>
                      <a:pt x="306387" y="2707153"/>
                      <a:pt x="311943" y="4075574"/>
                    </a:cubicBezTo>
                    <a:cubicBezTo>
                      <a:pt x="311943" y="4075576"/>
                      <a:pt x="163075" y="4147015"/>
                      <a:pt x="0" y="4147015"/>
                    </a:cubicBezTo>
                    <a:lnTo>
                      <a:pt x="0" y="6814"/>
                    </a:lnTo>
                    <a:close/>
                  </a:path>
                  <a:path w="311943" h="4147837" fill="none">
                    <a:moveTo>
                      <a:pt x="0" y="6814"/>
                    </a:moveTo>
                    <a:lnTo>
                      <a:pt x="143667" y="5239"/>
                    </a:lnTo>
                    <a:cubicBezTo>
                      <a:pt x="202670" y="4180"/>
                      <a:pt x="287867" y="57923"/>
                      <a:pt x="294481" y="149701"/>
                    </a:cubicBezTo>
                    <a:cubicBezTo>
                      <a:pt x="298714" y="1474734"/>
                      <a:pt x="300566" y="2176666"/>
                      <a:pt x="304799" y="3501699"/>
                    </a:cubicBezTo>
                    <a:cubicBezTo>
                      <a:pt x="307048" y="4062084"/>
                      <a:pt x="303109" y="3792516"/>
                      <a:pt x="305624" y="3904952"/>
                    </a:cubicBezTo>
                    <a:cubicBezTo>
                      <a:pt x="303399" y="4098386"/>
                      <a:pt x="211684" y="4149147"/>
                      <a:pt x="119861" y="4147812"/>
                    </a:cubicBezTo>
                    <a:lnTo>
                      <a:pt x="0" y="4147015"/>
                    </a:lnTo>
                  </a:path>
                </a:pathLst>
              </a:custGeom>
              <a:grpFill/>
              <a:ln w="38100">
                <a:solidFill>
                  <a:srgbClr val="36AA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ko-KR" altLang="en-US" spc="-3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052EB2C-9735-49AD-B6DC-8CC33E6546ED}"/>
                </a:ext>
              </a:extLst>
            </p:cNvPr>
            <p:cNvSpPr txBox="1"/>
            <p:nvPr/>
          </p:nvSpPr>
          <p:spPr>
            <a:xfrm>
              <a:off x="6605244" y="2518210"/>
              <a:ext cx="4063626" cy="544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spc="-300" dirty="0" smtClean="0">
                  <a:ln w="25400" cap="flat">
                    <a:noFill/>
                    <a:miter lim="800000"/>
                  </a:ln>
                  <a:solidFill>
                    <a:srgbClr val="173F9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2000" b="1" spc="-300" dirty="0">
                <a:ln w="25400" cap="flat">
                  <a:noFill/>
                  <a:miter lim="800000"/>
                </a:ln>
                <a:solidFill>
                  <a:srgbClr val="173F9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FB602C5-E855-4D86-B3E0-B12A2EADDDA0}"/>
              </a:ext>
            </a:extLst>
          </p:cNvPr>
          <p:cNvSpPr txBox="1"/>
          <p:nvPr/>
        </p:nvSpPr>
        <p:spPr>
          <a:xfrm>
            <a:off x="2567078" y="3749659"/>
            <a:ext cx="7764787" cy="523220"/>
          </a:xfrm>
          <a:prstGeom prst="rect">
            <a:avLst/>
          </a:prstGeom>
          <a:solidFill>
            <a:srgbClr val="5AA8CF"/>
          </a:solidFill>
        </p:spPr>
        <p:txBody>
          <a:bodyPr wrap="square" rtlCol="0" anchor="ctr">
            <a:spAutoFit/>
          </a:bodyPr>
          <a:lstStyle/>
          <a:p>
            <a:pPr marL="14288">
              <a:spcAft>
                <a:spcPts val="1200"/>
              </a:spcAft>
              <a:buSzPct val="80000"/>
            </a:pPr>
            <a:r>
              <a:rPr lang="ko-KR" altLang="en-US" sz="2800" dirty="0" smtClean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대표적인 플롯의 특징과 활용법을 살펴본다</a:t>
            </a:r>
            <a:endParaRPr lang="en-US" altLang="ko-KR" sz="2800" dirty="0">
              <a:ln w="25400" cap="flat">
                <a:noFill/>
                <a:miter lim="800000"/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A49B5C0F-8F04-4D52-943C-1750C8E88D1E}"/>
              </a:ext>
            </a:extLst>
          </p:cNvPr>
          <p:cNvGrpSpPr/>
          <p:nvPr/>
        </p:nvGrpSpPr>
        <p:grpSpPr>
          <a:xfrm>
            <a:off x="1986130" y="3730230"/>
            <a:ext cx="404758" cy="539110"/>
            <a:chOff x="6605244" y="2491579"/>
            <a:chExt cx="4215982" cy="623886"/>
          </a:xfrm>
          <a:solidFill>
            <a:schemeClr val="accent5">
              <a:lumMod val="20000"/>
              <a:lumOff val="80000"/>
              <a:alpha val="50000"/>
            </a:schemeClr>
          </a:solidFill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A375AF22-7E7E-4960-93A1-14D1F741953E}"/>
                </a:ext>
              </a:extLst>
            </p:cNvPr>
            <p:cNvGrpSpPr/>
            <p:nvPr/>
          </p:nvGrpSpPr>
          <p:grpSpPr>
            <a:xfrm>
              <a:off x="6673389" y="2491579"/>
              <a:ext cx="4147837" cy="623886"/>
              <a:chOff x="6673389" y="2491579"/>
              <a:chExt cx="4147837" cy="623886"/>
            </a:xfrm>
            <a:grpFill/>
          </p:grpSpPr>
          <p:sp>
            <p:nvSpPr>
              <p:cNvPr id="30" name="오른쪽 대괄호 8">
                <a:extLst>
                  <a:ext uri="{FF2B5EF4-FFF2-40B4-BE49-F238E27FC236}">
                    <a16:creationId xmlns:a16="http://schemas.microsoft.com/office/drawing/2014/main" xmlns="" id="{5916A89F-54F7-475C-AA0F-B296A1B29C5E}"/>
                  </a:ext>
                </a:extLst>
              </p:cNvPr>
              <p:cNvSpPr/>
              <p:nvPr/>
            </p:nvSpPr>
            <p:spPr>
              <a:xfrm rot="16200000">
                <a:off x="8591336" y="573632"/>
                <a:ext cx="311943" cy="4147837"/>
              </a:xfrm>
              <a:custGeom>
                <a:avLst/>
                <a:gdLst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295274 w 304799"/>
                  <a:gd name="connsiteY2" fmla="*/ 4140198 h 4140201"/>
                  <a:gd name="connsiteX3" fmla="*/ 0 w 304799"/>
                  <a:gd name="connsiteY3" fmla="*/ 4140201 h 4140201"/>
                  <a:gd name="connsiteX4" fmla="*/ 0 w 304799"/>
                  <a:gd name="connsiteY4" fmla="*/ 0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304799 w 304799"/>
                  <a:gd name="connsiteY2" fmla="*/ 3173 h 4140201"/>
                  <a:gd name="connsiteX3" fmla="*/ 295274 w 304799"/>
                  <a:gd name="connsiteY3" fmla="*/ 4140198 h 4140201"/>
                  <a:gd name="connsiteX4" fmla="*/ 0 w 304799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25424 w 295274"/>
                  <a:gd name="connsiteY1" fmla="*/ 25406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25424 w 302393"/>
                  <a:gd name="connsiteY1" fmla="*/ 25406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3169 h 4143370"/>
                  <a:gd name="connsiteX1" fmla="*/ 295274 w 302393"/>
                  <a:gd name="connsiteY1" fmla="*/ 3172 h 4143370"/>
                  <a:gd name="connsiteX2" fmla="*/ 295274 w 302393"/>
                  <a:gd name="connsiteY2" fmla="*/ 4143367 h 4143370"/>
                  <a:gd name="connsiteX3" fmla="*/ 0 w 302393"/>
                  <a:gd name="connsiteY3" fmla="*/ 4143370 h 4143370"/>
                  <a:gd name="connsiteX4" fmla="*/ 0 w 302393"/>
                  <a:gd name="connsiteY4" fmla="*/ 3169 h 4143370"/>
                  <a:gd name="connsiteX0" fmla="*/ 0 w 302393"/>
                  <a:gd name="connsiteY0" fmla="*/ 3169 h 4143370"/>
                  <a:gd name="connsiteX1" fmla="*/ 212724 w 302393"/>
                  <a:gd name="connsiteY1" fmla="*/ 0 h 4143370"/>
                  <a:gd name="connsiteX2" fmla="*/ 301624 w 302393"/>
                  <a:gd name="connsiteY2" fmla="*/ 117470 h 4143370"/>
                  <a:gd name="connsiteX3" fmla="*/ 295274 w 302393"/>
                  <a:gd name="connsiteY3" fmla="*/ 4143367 h 4143370"/>
                  <a:gd name="connsiteX4" fmla="*/ 0 w 302393"/>
                  <a:gd name="connsiteY4" fmla="*/ 4143370 h 4143370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0 h 4140201"/>
                  <a:gd name="connsiteX1" fmla="*/ 250824 w 302393"/>
                  <a:gd name="connsiteY1" fmla="*/ 53978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33374"/>
                  <a:gd name="connsiteY0" fmla="*/ 28572 h 4168773"/>
                  <a:gd name="connsiteX1" fmla="*/ 333374 w 333374"/>
                  <a:gd name="connsiteY1" fmla="*/ 0 h 4168773"/>
                  <a:gd name="connsiteX2" fmla="*/ 295274 w 333374"/>
                  <a:gd name="connsiteY2" fmla="*/ 4168770 h 4168773"/>
                  <a:gd name="connsiteX3" fmla="*/ 0 w 333374"/>
                  <a:gd name="connsiteY3" fmla="*/ 4168773 h 4168773"/>
                  <a:gd name="connsiteX4" fmla="*/ 0 w 333374"/>
                  <a:gd name="connsiteY4" fmla="*/ 28572 h 4168773"/>
                  <a:gd name="connsiteX0" fmla="*/ 0 w 333374"/>
                  <a:gd name="connsiteY0" fmla="*/ 28572 h 4168773"/>
                  <a:gd name="connsiteX1" fmla="*/ 203199 w 333374"/>
                  <a:gd name="connsiteY1" fmla="*/ 31756 h 4168773"/>
                  <a:gd name="connsiteX2" fmla="*/ 301624 w 333374"/>
                  <a:gd name="connsiteY2" fmla="*/ 142873 h 4168773"/>
                  <a:gd name="connsiteX3" fmla="*/ 295274 w 333374"/>
                  <a:gd name="connsiteY3" fmla="*/ 4168770 h 4168773"/>
                  <a:gd name="connsiteX4" fmla="*/ 0 w 333374"/>
                  <a:gd name="connsiteY4" fmla="*/ 4168773 h 4168773"/>
                  <a:gd name="connsiteX0" fmla="*/ 0 w 302393"/>
                  <a:gd name="connsiteY0" fmla="*/ 0 h 4140201"/>
                  <a:gd name="connsiteX1" fmla="*/ 266699 w 302393"/>
                  <a:gd name="connsiteY1" fmla="*/ 34931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81767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60336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9244 w 301234"/>
                  <a:gd name="connsiteY2" fmla="*/ 15921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37792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43667 w 301234"/>
                  <a:gd name="connsiteY1" fmla="*/ 5239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19665"/>
                  <a:gd name="connsiteY0" fmla="*/ 6814 h 4443373"/>
                  <a:gd name="connsiteX1" fmla="*/ 300036 w 319665"/>
                  <a:gd name="connsiteY1" fmla="*/ 39367 h 4443373"/>
                  <a:gd name="connsiteX2" fmla="*/ 295274 w 319665"/>
                  <a:gd name="connsiteY2" fmla="*/ 4147012 h 4443373"/>
                  <a:gd name="connsiteX3" fmla="*/ 0 w 319665"/>
                  <a:gd name="connsiteY3" fmla="*/ 4147015 h 4443373"/>
                  <a:gd name="connsiteX4" fmla="*/ 0 w 319665"/>
                  <a:gd name="connsiteY4" fmla="*/ 6814 h 4443373"/>
                  <a:gd name="connsiteX0" fmla="*/ 0 w 319665"/>
                  <a:gd name="connsiteY0" fmla="*/ 6814 h 4443373"/>
                  <a:gd name="connsiteX1" fmla="*/ 143667 w 319665"/>
                  <a:gd name="connsiteY1" fmla="*/ 5239 h 4443373"/>
                  <a:gd name="connsiteX2" fmla="*/ 294481 w 319665"/>
                  <a:gd name="connsiteY2" fmla="*/ 149701 h 4443373"/>
                  <a:gd name="connsiteX3" fmla="*/ 295274 w 319665"/>
                  <a:gd name="connsiteY3" fmla="*/ 4147012 h 4443373"/>
                  <a:gd name="connsiteX4" fmla="*/ 298449 w 319665"/>
                  <a:gd name="connsiteY4" fmla="*/ 4147806 h 4443373"/>
                  <a:gd name="connsiteX5" fmla="*/ 0 w 319665"/>
                  <a:gd name="connsiteY5" fmla="*/ 4147015 h 4443373"/>
                  <a:gd name="connsiteX0" fmla="*/ 0 w 301234"/>
                  <a:gd name="connsiteY0" fmla="*/ 6814 h 4445867"/>
                  <a:gd name="connsiteX1" fmla="*/ 300036 w 301234"/>
                  <a:gd name="connsiteY1" fmla="*/ 39367 h 4445867"/>
                  <a:gd name="connsiteX2" fmla="*/ 295274 w 301234"/>
                  <a:gd name="connsiteY2" fmla="*/ 4147012 h 4445867"/>
                  <a:gd name="connsiteX3" fmla="*/ 0 w 301234"/>
                  <a:gd name="connsiteY3" fmla="*/ 4147015 h 4445867"/>
                  <a:gd name="connsiteX4" fmla="*/ 0 w 301234"/>
                  <a:gd name="connsiteY4" fmla="*/ 6814 h 4445867"/>
                  <a:gd name="connsiteX0" fmla="*/ 0 w 301234"/>
                  <a:gd name="connsiteY0" fmla="*/ 6814 h 4445867"/>
                  <a:gd name="connsiteX1" fmla="*/ 143667 w 301234"/>
                  <a:gd name="connsiteY1" fmla="*/ 5239 h 4445867"/>
                  <a:gd name="connsiteX2" fmla="*/ 294481 w 301234"/>
                  <a:gd name="connsiteY2" fmla="*/ 149701 h 4445867"/>
                  <a:gd name="connsiteX3" fmla="*/ 295274 w 301234"/>
                  <a:gd name="connsiteY3" fmla="*/ 4147012 h 4445867"/>
                  <a:gd name="connsiteX4" fmla="*/ 174624 w 301234"/>
                  <a:gd name="connsiteY4" fmla="*/ 4157331 h 4445867"/>
                  <a:gd name="connsiteX5" fmla="*/ 0 w 301234"/>
                  <a:gd name="connsiteY5" fmla="*/ 4147015 h 4445867"/>
                  <a:gd name="connsiteX0" fmla="*/ 0 w 301234"/>
                  <a:gd name="connsiteY0" fmla="*/ 6814 h 4423575"/>
                  <a:gd name="connsiteX1" fmla="*/ 300036 w 301234"/>
                  <a:gd name="connsiteY1" fmla="*/ 39367 h 4423575"/>
                  <a:gd name="connsiteX2" fmla="*/ 295274 w 301234"/>
                  <a:gd name="connsiteY2" fmla="*/ 4147012 h 4423575"/>
                  <a:gd name="connsiteX3" fmla="*/ 0 w 301234"/>
                  <a:gd name="connsiteY3" fmla="*/ 4147015 h 4423575"/>
                  <a:gd name="connsiteX4" fmla="*/ 0 w 301234"/>
                  <a:gd name="connsiteY4" fmla="*/ 6814 h 4423575"/>
                  <a:gd name="connsiteX0" fmla="*/ 0 w 301234"/>
                  <a:gd name="connsiteY0" fmla="*/ 6814 h 4423575"/>
                  <a:gd name="connsiteX1" fmla="*/ 143667 w 301234"/>
                  <a:gd name="connsiteY1" fmla="*/ 5239 h 4423575"/>
                  <a:gd name="connsiteX2" fmla="*/ 294481 w 301234"/>
                  <a:gd name="connsiteY2" fmla="*/ 149701 h 4423575"/>
                  <a:gd name="connsiteX3" fmla="*/ 295274 w 301234"/>
                  <a:gd name="connsiteY3" fmla="*/ 4147012 h 4423575"/>
                  <a:gd name="connsiteX4" fmla="*/ 174624 w 301234"/>
                  <a:gd name="connsiteY4" fmla="*/ 4157331 h 4423575"/>
                  <a:gd name="connsiteX5" fmla="*/ 0 w 301234"/>
                  <a:gd name="connsiteY5" fmla="*/ 4147015 h 4423575"/>
                  <a:gd name="connsiteX0" fmla="*/ 0 w 301234"/>
                  <a:gd name="connsiteY0" fmla="*/ 6814 h 4450214"/>
                  <a:gd name="connsiteX1" fmla="*/ 300036 w 301234"/>
                  <a:gd name="connsiteY1" fmla="*/ 39367 h 4450214"/>
                  <a:gd name="connsiteX2" fmla="*/ 295274 w 301234"/>
                  <a:gd name="connsiteY2" fmla="*/ 4147012 h 4450214"/>
                  <a:gd name="connsiteX3" fmla="*/ 0 w 301234"/>
                  <a:gd name="connsiteY3" fmla="*/ 4147015 h 4450214"/>
                  <a:gd name="connsiteX4" fmla="*/ 0 w 301234"/>
                  <a:gd name="connsiteY4" fmla="*/ 6814 h 4450214"/>
                  <a:gd name="connsiteX0" fmla="*/ 0 w 301234"/>
                  <a:gd name="connsiteY0" fmla="*/ 6814 h 4450214"/>
                  <a:gd name="connsiteX1" fmla="*/ 143667 w 301234"/>
                  <a:gd name="connsiteY1" fmla="*/ 5239 h 4450214"/>
                  <a:gd name="connsiteX2" fmla="*/ 294481 w 301234"/>
                  <a:gd name="connsiteY2" fmla="*/ 149701 h 4450214"/>
                  <a:gd name="connsiteX3" fmla="*/ 295274 w 301234"/>
                  <a:gd name="connsiteY3" fmla="*/ 4147012 h 4450214"/>
                  <a:gd name="connsiteX4" fmla="*/ 174624 w 301234"/>
                  <a:gd name="connsiteY4" fmla="*/ 4157331 h 4450214"/>
                  <a:gd name="connsiteX5" fmla="*/ 0 w 301234"/>
                  <a:gd name="connsiteY5" fmla="*/ 4147015 h 4450214"/>
                  <a:gd name="connsiteX0" fmla="*/ 0 w 301234"/>
                  <a:gd name="connsiteY0" fmla="*/ 6814 h 4206390"/>
                  <a:gd name="connsiteX1" fmla="*/ 300036 w 301234"/>
                  <a:gd name="connsiteY1" fmla="*/ 39367 h 4206390"/>
                  <a:gd name="connsiteX2" fmla="*/ 295274 w 301234"/>
                  <a:gd name="connsiteY2" fmla="*/ 4147012 h 4206390"/>
                  <a:gd name="connsiteX3" fmla="*/ 0 w 301234"/>
                  <a:gd name="connsiteY3" fmla="*/ 4147015 h 4206390"/>
                  <a:gd name="connsiteX4" fmla="*/ 0 w 301234"/>
                  <a:gd name="connsiteY4" fmla="*/ 6814 h 4206390"/>
                  <a:gd name="connsiteX0" fmla="*/ 0 w 301234"/>
                  <a:gd name="connsiteY0" fmla="*/ 6814 h 4206390"/>
                  <a:gd name="connsiteX1" fmla="*/ 143667 w 301234"/>
                  <a:gd name="connsiteY1" fmla="*/ 5239 h 4206390"/>
                  <a:gd name="connsiteX2" fmla="*/ 294481 w 301234"/>
                  <a:gd name="connsiteY2" fmla="*/ 149701 h 4206390"/>
                  <a:gd name="connsiteX3" fmla="*/ 295274 w 301234"/>
                  <a:gd name="connsiteY3" fmla="*/ 3727912 h 4206390"/>
                  <a:gd name="connsiteX4" fmla="*/ 174624 w 301234"/>
                  <a:gd name="connsiteY4" fmla="*/ 4157331 h 4206390"/>
                  <a:gd name="connsiteX5" fmla="*/ 0 w 301234"/>
                  <a:gd name="connsiteY5" fmla="*/ 4147015 h 4206390"/>
                  <a:gd name="connsiteX0" fmla="*/ 0 w 301234"/>
                  <a:gd name="connsiteY0" fmla="*/ 6814 h 4161881"/>
                  <a:gd name="connsiteX1" fmla="*/ 300036 w 301234"/>
                  <a:gd name="connsiteY1" fmla="*/ 39367 h 4161881"/>
                  <a:gd name="connsiteX2" fmla="*/ 295274 w 301234"/>
                  <a:gd name="connsiteY2" fmla="*/ 4147012 h 4161881"/>
                  <a:gd name="connsiteX3" fmla="*/ 0 w 301234"/>
                  <a:gd name="connsiteY3" fmla="*/ 4147015 h 4161881"/>
                  <a:gd name="connsiteX4" fmla="*/ 0 w 301234"/>
                  <a:gd name="connsiteY4" fmla="*/ 6814 h 4161881"/>
                  <a:gd name="connsiteX0" fmla="*/ 0 w 301234"/>
                  <a:gd name="connsiteY0" fmla="*/ 6814 h 4161881"/>
                  <a:gd name="connsiteX1" fmla="*/ 143667 w 301234"/>
                  <a:gd name="connsiteY1" fmla="*/ 5239 h 4161881"/>
                  <a:gd name="connsiteX2" fmla="*/ 294481 w 301234"/>
                  <a:gd name="connsiteY2" fmla="*/ 149701 h 4161881"/>
                  <a:gd name="connsiteX3" fmla="*/ 295274 w 301234"/>
                  <a:gd name="connsiteY3" fmla="*/ 3499312 h 4161881"/>
                  <a:gd name="connsiteX4" fmla="*/ 174624 w 301234"/>
                  <a:gd name="connsiteY4" fmla="*/ 4157331 h 4161881"/>
                  <a:gd name="connsiteX5" fmla="*/ 0 w 301234"/>
                  <a:gd name="connsiteY5" fmla="*/ 4147015 h 4161881"/>
                  <a:gd name="connsiteX0" fmla="*/ 0 w 301234"/>
                  <a:gd name="connsiteY0" fmla="*/ 6814 h 4159894"/>
                  <a:gd name="connsiteX1" fmla="*/ 300036 w 301234"/>
                  <a:gd name="connsiteY1" fmla="*/ 39367 h 4159894"/>
                  <a:gd name="connsiteX2" fmla="*/ 295274 w 301234"/>
                  <a:gd name="connsiteY2" fmla="*/ 4147012 h 4159894"/>
                  <a:gd name="connsiteX3" fmla="*/ 0 w 301234"/>
                  <a:gd name="connsiteY3" fmla="*/ 4147015 h 4159894"/>
                  <a:gd name="connsiteX4" fmla="*/ 0 w 301234"/>
                  <a:gd name="connsiteY4" fmla="*/ 6814 h 4159894"/>
                  <a:gd name="connsiteX0" fmla="*/ 0 w 301234"/>
                  <a:gd name="connsiteY0" fmla="*/ 6814 h 4159894"/>
                  <a:gd name="connsiteX1" fmla="*/ 143667 w 301234"/>
                  <a:gd name="connsiteY1" fmla="*/ 5239 h 4159894"/>
                  <a:gd name="connsiteX2" fmla="*/ 294481 w 301234"/>
                  <a:gd name="connsiteY2" fmla="*/ 149701 h 4159894"/>
                  <a:gd name="connsiteX3" fmla="*/ 295274 w 301234"/>
                  <a:gd name="connsiteY3" fmla="*/ 3437403 h 4159894"/>
                  <a:gd name="connsiteX4" fmla="*/ 174624 w 301234"/>
                  <a:gd name="connsiteY4" fmla="*/ 4157331 h 4159894"/>
                  <a:gd name="connsiteX5" fmla="*/ 0 w 301234"/>
                  <a:gd name="connsiteY5" fmla="*/ 4147015 h 4159894"/>
                  <a:gd name="connsiteX0" fmla="*/ 0 w 301101"/>
                  <a:gd name="connsiteY0" fmla="*/ 6814 h 4159894"/>
                  <a:gd name="connsiteX1" fmla="*/ 300036 w 301101"/>
                  <a:gd name="connsiteY1" fmla="*/ 39367 h 4159894"/>
                  <a:gd name="connsiteX2" fmla="*/ 292893 w 301101"/>
                  <a:gd name="connsiteY2" fmla="*/ 3977943 h 4159894"/>
                  <a:gd name="connsiteX3" fmla="*/ 0 w 301101"/>
                  <a:gd name="connsiteY3" fmla="*/ 4147015 h 4159894"/>
                  <a:gd name="connsiteX4" fmla="*/ 0 w 301101"/>
                  <a:gd name="connsiteY4" fmla="*/ 6814 h 4159894"/>
                  <a:gd name="connsiteX0" fmla="*/ 0 w 301101"/>
                  <a:gd name="connsiteY0" fmla="*/ 6814 h 4159894"/>
                  <a:gd name="connsiteX1" fmla="*/ 143667 w 301101"/>
                  <a:gd name="connsiteY1" fmla="*/ 5239 h 4159894"/>
                  <a:gd name="connsiteX2" fmla="*/ 294481 w 301101"/>
                  <a:gd name="connsiteY2" fmla="*/ 149701 h 4159894"/>
                  <a:gd name="connsiteX3" fmla="*/ 295274 w 301101"/>
                  <a:gd name="connsiteY3" fmla="*/ 3437403 h 4159894"/>
                  <a:gd name="connsiteX4" fmla="*/ 174624 w 301101"/>
                  <a:gd name="connsiteY4" fmla="*/ 4157331 h 4159894"/>
                  <a:gd name="connsiteX5" fmla="*/ 0 w 301101"/>
                  <a:gd name="connsiteY5" fmla="*/ 4147015 h 4159894"/>
                  <a:gd name="connsiteX0" fmla="*/ 0 w 301101"/>
                  <a:gd name="connsiteY0" fmla="*/ 6814 h 4161255"/>
                  <a:gd name="connsiteX1" fmla="*/ 300036 w 301101"/>
                  <a:gd name="connsiteY1" fmla="*/ 39367 h 4161255"/>
                  <a:gd name="connsiteX2" fmla="*/ 292893 w 301101"/>
                  <a:gd name="connsiteY2" fmla="*/ 3977943 h 4161255"/>
                  <a:gd name="connsiteX3" fmla="*/ 0 w 301101"/>
                  <a:gd name="connsiteY3" fmla="*/ 4147015 h 4161255"/>
                  <a:gd name="connsiteX4" fmla="*/ 0 w 301101"/>
                  <a:gd name="connsiteY4" fmla="*/ 6814 h 4161255"/>
                  <a:gd name="connsiteX0" fmla="*/ 0 w 301101"/>
                  <a:gd name="connsiteY0" fmla="*/ 6814 h 4161255"/>
                  <a:gd name="connsiteX1" fmla="*/ 143667 w 301101"/>
                  <a:gd name="connsiteY1" fmla="*/ 5239 h 4161255"/>
                  <a:gd name="connsiteX2" fmla="*/ 294481 w 301101"/>
                  <a:gd name="connsiteY2" fmla="*/ 149701 h 4161255"/>
                  <a:gd name="connsiteX3" fmla="*/ 300036 w 301101"/>
                  <a:gd name="connsiteY3" fmla="*/ 3485031 h 4161255"/>
                  <a:gd name="connsiteX4" fmla="*/ 174624 w 301101"/>
                  <a:gd name="connsiteY4" fmla="*/ 4157331 h 4161255"/>
                  <a:gd name="connsiteX5" fmla="*/ 0 w 301101"/>
                  <a:gd name="connsiteY5" fmla="*/ 4147015 h 4161255"/>
                  <a:gd name="connsiteX0" fmla="*/ 0 w 304806"/>
                  <a:gd name="connsiteY0" fmla="*/ 6814 h 4161999"/>
                  <a:gd name="connsiteX1" fmla="*/ 300036 w 304806"/>
                  <a:gd name="connsiteY1" fmla="*/ 39367 h 4161999"/>
                  <a:gd name="connsiteX2" fmla="*/ 292893 w 304806"/>
                  <a:gd name="connsiteY2" fmla="*/ 3977943 h 4161999"/>
                  <a:gd name="connsiteX3" fmla="*/ 0 w 304806"/>
                  <a:gd name="connsiteY3" fmla="*/ 4147015 h 4161999"/>
                  <a:gd name="connsiteX4" fmla="*/ 0 w 304806"/>
                  <a:gd name="connsiteY4" fmla="*/ 6814 h 4161999"/>
                  <a:gd name="connsiteX0" fmla="*/ 0 w 304806"/>
                  <a:gd name="connsiteY0" fmla="*/ 6814 h 4161999"/>
                  <a:gd name="connsiteX1" fmla="*/ 143667 w 304806"/>
                  <a:gd name="connsiteY1" fmla="*/ 5239 h 4161999"/>
                  <a:gd name="connsiteX2" fmla="*/ 294481 w 304806"/>
                  <a:gd name="connsiteY2" fmla="*/ 149701 h 4161999"/>
                  <a:gd name="connsiteX3" fmla="*/ 304799 w 304806"/>
                  <a:gd name="connsiteY3" fmla="*/ 3501699 h 4161999"/>
                  <a:gd name="connsiteX4" fmla="*/ 174624 w 304806"/>
                  <a:gd name="connsiteY4" fmla="*/ 4157331 h 4161999"/>
                  <a:gd name="connsiteX5" fmla="*/ 0 w 304806"/>
                  <a:gd name="connsiteY5" fmla="*/ 4147015 h 4161999"/>
                  <a:gd name="connsiteX0" fmla="*/ 0 w 305028"/>
                  <a:gd name="connsiteY0" fmla="*/ 6814 h 4147015"/>
                  <a:gd name="connsiteX1" fmla="*/ 300036 w 305028"/>
                  <a:gd name="connsiteY1" fmla="*/ 39367 h 4147015"/>
                  <a:gd name="connsiteX2" fmla="*/ 292893 w 305028"/>
                  <a:gd name="connsiteY2" fmla="*/ 3977943 h 4147015"/>
                  <a:gd name="connsiteX3" fmla="*/ 0 w 305028"/>
                  <a:gd name="connsiteY3" fmla="*/ 4147015 h 4147015"/>
                  <a:gd name="connsiteX4" fmla="*/ 0 w 305028"/>
                  <a:gd name="connsiteY4" fmla="*/ 6814 h 4147015"/>
                  <a:gd name="connsiteX0" fmla="*/ 0 w 305028"/>
                  <a:gd name="connsiteY0" fmla="*/ 6814 h 4147015"/>
                  <a:gd name="connsiteX1" fmla="*/ 143667 w 305028"/>
                  <a:gd name="connsiteY1" fmla="*/ 5239 h 4147015"/>
                  <a:gd name="connsiteX2" fmla="*/ 294481 w 305028"/>
                  <a:gd name="connsiteY2" fmla="*/ 149701 h 4147015"/>
                  <a:gd name="connsiteX3" fmla="*/ 304799 w 305028"/>
                  <a:gd name="connsiteY3" fmla="*/ 3501699 h 4147015"/>
                  <a:gd name="connsiteX4" fmla="*/ 224633 w 305028"/>
                  <a:gd name="connsiteY4" fmla="*/ 4133522 h 4147015"/>
                  <a:gd name="connsiteX5" fmla="*/ 0 w 305028"/>
                  <a:gd name="connsiteY5" fmla="*/ 4147015 h 4147015"/>
                  <a:gd name="connsiteX0" fmla="*/ 0 w 304802"/>
                  <a:gd name="connsiteY0" fmla="*/ 6814 h 4168808"/>
                  <a:gd name="connsiteX1" fmla="*/ 300036 w 304802"/>
                  <a:gd name="connsiteY1" fmla="*/ 39367 h 4168808"/>
                  <a:gd name="connsiteX2" fmla="*/ 292893 w 304802"/>
                  <a:gd name="connsiteY2" fmla="*/ 3977943 h 4168808"/>
                  <a:gd name="connsiteX3" fmla="*/ 0 w 304802"/>
                  <a:gd name="connsiteY3" fmla="*/ 4147015 h 4168808"/>
                  <a:gd name="connsiteX4" fmla="*/ 0 w 304802"/>
                  <a:gd name="connsiteY4" fmla="*/ 6814 h 4168808"/>
                  <a:gd name="connsiteX0" fmla="*/ 0 w 304802"/>
                  <a:gd name="connsiteY0" fmla="*/ 6814 h 4168808"/>
                  <a:gd name="connsiteX1" fmla="*/ 143667 w 304802"/>
                  <a:gd name="connsiteY1" fmla="*/ 5239 h 4168808"/>
                  <a:gd name="connsiteX2" fmla="*/ 294481 w 304802"/>
                  <a:gd name="connsiteY2" fmla="*/ 149701 h 4168808"/>
                  <a:gd name="connsiteX3" fmla="*/ 304799 w 304802"/>
                  <a:gd name="connsiteY3" fmla="*/ 3501699 h 4168808"/>
                  <a:gd name="connsiteX4" fmla="*/ 119861 w 304802"/>
                  <a:gd name="connsiteY4" fmla="*/ 4164481 h 4168808"/>
                  <a:gd name="connsiteX5" fmla="*/ 0 w 304802"/>
                  <a:gd name="connsiteY5" fmla="*/ 4147015 h 4168808"/>
                  <a:gd name="connsiteX0" fmla="*/ 0 w 304802"/>
                  <a:gd name="connsiteY0" fmla="*/ 6814 h 4152993"/>
                  <a:gd name="connsiteX1" fmla="*/ 300036 w 304802"/>
                  <a:gd name="connsiteY1" fmla="*/ 39367 h 4152993"/>
                  <a:gd name="connsiteX2" fmla="*/ 292893 w 304802"/>
                  <a:gd name="connsiteY2" fmla="*/ 3977943 h 4152993"/>
                  <a:gd name="connsiteX3" fmla="*/ 0 w 304802"/>
                  <a:gd name="connsiteY3" fmla="*/ 4147015 h 4152993"/>
                  <a:gd name="connsiteX4" fmla="*/ 0 w 304802"/>
                  <a:gd name="connsiteY4" fmla="*/ 6814 h 4152993"/>
                  <a:gd name="connsiteX0" fmla="*/ 0 w 304802"/>
                  <a:gd name="connsiteY0" fmla="*/ 6814 h 4152993"/>
                  <a:gd name="connsiteX1" fmla="*/ 143667 w 304802"/>
                  <a:gd name="connsiteY1" fmla="*/ 5239 h 4152993"/>
                  <a:gd name="connsiteX2" fmla="*/ 294481 w 304802"/>
                  <a:gd name="connsiteY2" fmla="*/ 149701 h 4152993"/>
                  <a:gd name="connsiteX3" fmla="*/ 304799 w 304802"/>
                  <a:gd name="connsiteY3" fmla="*/ 3501699 h 4152993"/>
                  <a:gd name="connsiteX4" fmla="*/ 119861 w 304802"/>
                  <a:gd name="connsiteY4" fmla="*/ 4147812 h 4152993"/>
                  <a:gd name="connsiteX5" fmla="*/ 0 w 304802"/>
                  <a:gd name="connsiteY5" fmla="*/ 4147015 h 4152993"/>
                  <a:gd name="connsiteX0" fmla="*/ 0 w 304802"/>
                  <a:gd name="connsiteY0" fmla="*/ 6814 h 4147812"/>
                  <a:gd name="connsiteX1" fmla="*/ 300036 w 304802"/>
                  <a:gd name="connsiteY1" fmla="*/ 39367 h 4147812"/>
                  <a:gd name="connsiteX2" fmla="*/ 292893 w 304802"/>
                  <a:gd name="connsiteY2" fmla="*/ 3977943 h 4147812"/>
                  <a:gd name="connsiteX3" fmla="*/ 0 w 304802"/>
                  <a:gd name="connsiteY3" fmla="*/ 4147015 h 4147812"/>
                  <a:gd name="connsiteX4" fmla="*/ 0 w 304802"/>
                  <a:gd name="connsiteY4" fmla="*/ 6814 h 4147812"/>
                  <a:gd name="connsiteX0" fmla="*/ 0 w 304802"/>
                  <a:gd name="connsiteY0" fmla="*/ 6814 h 4147812"/>
                  <a:gd name="connsiteX1" fmla="*/ 143667 w 304802"/>
                  <a:gd name="connsiteY1" fmla="*/ 5239 h 4147812"/>
                  <a:gd name="connsiteX2" fmla="*/ 294481 w 304802"/>
                  <a:gd name="connsiteY2" fmla="*/ 149701 h 4147812"/>
                  <a:gd name="connsiteX3" fmla="*/ 304799 w 304802"/>
                  <a:gd name="connsiteY3" fmla="*/ 3501699 h 4147812"/>
                  <a:gd name="connsiteX4" fmla="*/ 119861 w 304802"/>
                  <a:gd name="connsiteY4" fmla="*/ 4147812 h 4147812"/>
                  <a:gd name="connsiteX5" fmla="*/ 0 w 304802"/>
                  <a:gd name="connsiteY5" fmla="*/ 4147015 h 4147812"/>
                  <a:gd name="connsiteX0" fmla="*/ 0 w 321359"/>
                  <a:gd name="connsiteY0" fmla="*/ 6814 h 4147812"/>
                  <a:gd name="connsiteX1" fmla="*/ 300036 w 321359"/>
                  <a:gd name="connsiteY1" fmla="*/ 39367 h 4147812"/>
                  <a:gd name="connsiteX2" fmla="*/ 292893 w 321359"/>
                  <a:gd name="connsiteY2" fmla="*/ 3977943 h 4147812"/>
                  <a:gd name="connsiteX3" fmla="*/ 0 w 321359"/>
                  <a:gd name="connsiteY3" fmla="*/ 4147015 h 4147812"/>
                  <a:gd name="connsiteX4" fmla="*/ 0 w 321359"/>
                  <a:gd name="connsiteY4" fmla="*/ 6814 h 4147812"/>
                  <a:gd name="connsiteX0" fmla="*/ 0 w 321359"/>
                  <a:gd name="connsiteY0" fmla="*/ 6814 h 4147812"/>
                  <a:gd name="connsiteX1" fmla="*/ 143667 w 321359"/>
                  <a:gd name="connsiteY1" fmla="*/ 5239 h 4147812"/>
                  <a:gd name="connsiteX2" fmla="*/ 294481 w 321359"/>
                  <a:gd name="connsiteY2" fmla="*/ 149701 h 4147812"/>
                  <a:gd name="connsiteX3" fmla="*/ 304799 w 321359"/>
                  <a:gd name="connsiteY3" fmla="*/ 3501699 h 4147812"/>
                  <a:gd name="connsiteX4" fmla="*/ 307974 w 321359"/>
                  <a:gd name="connsiteY4" fmla="*/ 3512012 h 4147812"/>
                  <a:gd name="connsiteX5" fmla="*/ 119861 w 321359"/>
                  <a:gd name="connsiteY5" fmla="*/ 4147812 h 4147812"/>
                  <a:gd name="connsiteX6" fmla="*/ 0 w 321359"/>
                  <a:gd name="connsiteY6" fmla="*/ 4147015 h 4147812"/>
                  <a:gd name="connsiteX0" fmla="*/ 0 w 325044"/>
                  <a:gd name="connsiteY0" fmla="*/ 6814 h 4147812"/>
                  <a:gd name="connsiteX1" fmla="*/ 300036 w 325044"/>
                  <a:gd name="connsiteY1" fmla="*/ 39367 h 4147812"/>
                  <a:gd name="connsiteX2" fmla="*/ 292893 w 325044"/>
                  <a:gd name="connsiteY2" fmla="*/ 3977943 h 4147812"/>
                  <a:gd name="connsiteX3" fmla="*/ 0 w 325044"/>
                  <a:gd name="connsiteY3" fmla="*/ 4147015 h 4147812"/>
                  <a:gd name="connsiteX4" fmla="*/ 0 w 325044"/>
                  <a:gd name="connsiteY4" fmla="*/ 6814 h 4147812"/>
                  <a:gd name="connsiteX0" fmla="*/ 0 w 325044"/>
                  <a:gd name="connsiteY0" fmla="*/ 6814 h 4147812"/>
                  <a:gd name="connsiteX1" fmla="*/ 143667 w 325044"/>
                  <a:gd name="connsiteY1" fmla="*/ 5239 h 4147812"/>
                  <a:gd name="connsiteX2" fmla="*/ 294481 w 325044"/>
                  <a:gd name="connsiteY2" fmla="*/ 149701 h 4147812"/>
                  <a:gd name="connsiteX3" fmla="*/ 304799 w 325044"/>
                  <a:gd name="connsiteY3" fmla="*/ 3501699 h 4147812"/>
                  <a:gd name="connsiteX4" fmla="*/ 312737 w 325044"/>
                  <a:gd name="connsiteY4" fmla="*/ 3828722 h 4147812"/>
                  <a:gd name="connsiteX5" fmla="*/ 119861 w 325044"/>
                  <a:gd name="connsiteY5" fmla="*/ 4147812 h 4147812"/>
                  <a:gd name="connsiteX6" fmla="*/ 0 w 325044"/>
                  <a:gd name="connsiteY6" fmla="*/ 4147015 h 4147812"/>
                  <a:gd name="connsiteX0" fmla="*/ 0 w 308264"/>
                  <a:gd name="connsiteY0" fmla="*/ 6814 h 4147812"/>
                  <a:gd name="connsiteX1" fmla="*/ 300036 w 308264"/>
                  <a:gd name="connsiteY1" fmla="*/ 39367 h 4147812"/>
                  <a:gd name="connsiteX2" fmla="*/ 292893 w 308264"/>
                  <a:gd name="connsiteY2" fmla="*/ 3977943 h 4147812"/>
                  <a:gd name="connsiteX3" fmla="*/ 0 w 308264"/>
                  <a:gd name="connsiteY3" fmla="*/ 4147015 h 4147812"/>
                  <a:gd name="connsiteX4" fmla="*/ 0 w 308264"/>
                  <a:gd name="connsiteY4" fmla="*/ 6814 h 4147812"/>
                  <a:gd name="connsiteX0" fmla="*/ 0 w 308264"/>
                  <a:gd name="connsiteY0" fmla="*/ 6814 h 4147812"/>
                  <a:gd name="connsiteX1" fmla="*/ 143667 w 308264"/>
                  <a:gd name="connsiteY1" fmla="*/ 5239 h 4147812"/>
                  <a:gd name="connsiteX2" fmla="*/ 294481 w 308264"/>
                  <a:gd name="connsiteY2" fmla="*/ 149701 h 4147812"/>
                  <a:gd name="connsiteX3" fmla="*/ 304799 w 308264"/>
                  <a:gd name="connsiteY3" fmla="*/ 3501699 h 4147812"/>
                  <a:gd name="connsiteX4" fmla="*/ 286543 w 308264"/>
                  <a:gd name="connsiteY4" fmla="*/ 4012078 h 4147812"/>
                  <a:gd name="connsiteX5" fmla="*/ 119861 w 308264"/>
                  <a:gd name="connsiteY5" fmla="*/ 4147812 h 4147812"/>
                  <a:gd name="connsiteX6" fmla="*/ 0 w 308264"/>
                  <a:gd name="connsiteY6" fmla="*/ 4147015 h 4147812"/>
                  <a:gd name="connsiteX0" fmla="*/ 0 w 307389"/>
                  <a:gd name="connsiteY0" fmla="*/ 6814 h 4147812"/>
                  <a:gd name="connsiteX1" fmla="*/ 300036 w 307389"/>
                  <a:gd name="connsiteY1" fmla="*/ 39367 h 4147812"/>
                  <a:gd name="connsiteX2" fmla="*/ 292893 w 307389"/>
                  <a:gd name="connsiteY2" fmla="*/ 3977943 h 4147812"/>
                  <a:gd name="connsiteX3" fmla="*/ 0 w 307389"/>
                  <a:gd name="connsiteY3" fmla="*/ 4147015 h 4147812"/>
                  <a:gd name="connsiteX4" fmla="*/ 0 w 307389"/>
                  <a:gd name="connsiteY4" fmla="*/ 6814 h 4147812"/>
                  <a:gd name="connsiteX0" fmla="*/ 0 w 307389"/>
                  <a:gd name="connsiteY0" fmla="*/ 6814 h 4147812"/>
                  <a:gd name="connsiteX1" fmla="*/ 143667 w 307389"/>
                  <a:gd name="connsiteY1" fmla="*/ 5239 h 4147812"/>
                  <a:gd name="connsiteX2" fmla="*/ 294481 w 307389"/>
                  <a:gd name="connsiteY2" fmla="*/ 149701 h 4147812"/>
                  <a:gd name="connsiteX3" fmla="*/ 304799 w 307389"/>
                  <a:gd name="connsiteY3" fmla="*/ 3501699 h 4147812"/>
                  <a:gd name="connsiteX4" fmla="*/ 284162 w 307389"/>
                  <a:gd name="connsiteY4" fmla="*/ 4069228 h 4147812"/>
                  <a:gd name="connsiteX5" fmla="*/ 119861 w 307389"/>
                  <a:gd name="connsiteY5" fmla="*/ 4147812 h 4147812"/>
                  <a:gd name="connsiteX6" fmla="*/ 0 w 307389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21365"/>
                  <a:gd name="connsiteY0" fmla="*/ 6814 h 4147812"/>
                  <a:gd name="connsiteX1" fmla="*/ 300036 w 321365"/>
                  <a:gd name="connsiteY1" fmla="*/ 39367 h 4147812"/>
                  <a:gd name="connsiteX2" fmla="*/ 311943 w 321365"/>
                  <a:gd name="connsiteY2" fmla="*/ 4075574 h 4147812"/>
                  <a:gd name="connsiteX3" fmla="*/ 0 w 321365"/>
                  <a:gd name="connsiteY3" fmla="*/ 4147015 h 4147812"/>
                  <a:gd name="connsiteX4" fmla="*/ 0 w 321365"/>
                  <a:gd name="connsiteY4" fmla="*/ 6814 h 4147812"/>
                  <a:gd name="connsiteX0" fmla="*/ 0 w 321365"/>
                  <a:gd name="connsiteY0" fmla="*/ 6814 h 4147812"/>
                  <a:gd name="connsiteX1" fmla="*/ 143667 w 321365"/>
                  <a:gd name="connsiteY1" fmla="*/ 5239 h 4147812"/>
                  <a:gd name="connsiteX2" fmla="*/ 294481 w 321365"/>
                  <a:gd name="connsiteY2" fmla="*/ 149701 h 4147812"/>
                  <a:gd name="connsiteX3" fmla="*/ 304799 w 321365"/>
                  <a:gd name="connsiteY3" fmla="*/ 3501699 h 4147812"/>
                  <a:gd name="connsiteX4" fmla="*/ 307981 w 321365"/>
                  <a:gd name="connsiteY4" fmla="*/ 3971603 h 4147812"/>
                  <a:gd name="connsiteX5" fmla="*/ 119861 w 321365"/>
                  <a:gd name="connsiteY5" fmla="*/ 4147812 h 4147812"/>
                  <a:gd name="connsiteX6" fmla="*/ 0 w 321365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25 w 311943"/>
                  <a:gd name="connsiteY4" fmla="*/ 39811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4"/>
                  <a:gd name="connsiteX1" fmla="*/ 300036 w 311943"/>
                  <a:gd name="connsiteY1" fmla="*/ 39367 h 4148004"/>
                  <a:gd name="connsiteX2" fmla="*/ 311943 w 311943"/>
                  <a:gd name="connsiteY2" fmla="*/ 4075574 h 4148004"/>
                  <a:gd name="connsiteX3" fmla="*/ 0 w 311943"/>
                  <a:gd name="connsiteY3" fmla="*/ 4147015 h 4148004"/>
                  <a:gd name="connsiteX4" fmla="*/ 0 w 311943"/>
                  <a:gd name="connsiteY4" fmla="*/ 6814 h 4148004"/>
                  <a:gd name="connsiteX0" fmla="*/ 0 w 311943"/>
                  <a:gd name="connsiteY0" fmla="*/ 6814 h 4148004"/>
                  <a:gd name="connsiteX1" fmla="*/ 143667 w 311943"/>
                  <a:gd name="connsiteY1" fmla="*/ 5239 h 4148004"/>
                  <a:gd name="connsiteX2" fmla="*/ 294481 w 311943"/>
                  <a:gd name="connsiteY2" fmla="*/ 149701 h 4148004"/>
                  <a:gd name="connsiteX3" fmla="*/ 304799 w 311943"/>
                  <a:gd name="connsiteY3" fmla="*/ 3501699 h 4148004"/>
                  <a:gd name="connsiteX4" fmla="*/ 303231 w 311943"/>
                  <a:gd name="connsiteY4" fmla="*/ 3969234 h 4148004"/>
                  <a:gd name="connsiteX5" fmla="*/ 119861 w 311943"/>
                  <a:gd name="connsiteY5" fmla="*/ 4147812 h 4148004"/>
                  <a:gd name="connsiteX6" fmla="*/ 0 w 311943"/>
                  <a:gd name="connsiteY6" fmla="*/ 4147015 h 4148004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6"/>
                  <a:gd name="connsiteX1" fmla="*/ 300036 w 311943"/>
                  <a:gd name="connsiteY1" fmla="*/ 39367 h 4148006"/>
                  <a:gd name="connsiteX2" fmla="*/ 311943 w 311943"/>
                  <a:gd name="connsiteY2" fmla="*/ 4075574 h 4148006"/>
                  <a:gd name="connsiteX3" fmla="*/ 0 w 311943"/>
                  <a:gd name="connsiteY3" fmla="*/ 4147015 h 4148006"/>
                  <a:gd name="connsiteX4" fmla="*/ 0 w 311943"/>
                  <a:gd name="connsiteY4" fmla="*/ 6814 h 4148006"/>
                  <a:gd name="connsiteX0" fmla="*/ 0 w 311943"/>
                  <a:gd name="connsiteY0" fmla="*/ 6814 h 4148006"/>
                  <a:gd name="connsiteX1" fmla="*/ 143667 w 311943"/>
                  <a:gd name="connsiteY1" fmla="*/ 5239 h 4148006"/>
                  <a:gd name="connsiteX2" fmla="*/ 294481 w 311943"/>
                  <a:gd name="connsiteY2" fmla="*/ 149701 h 4148006"/>
                  <a:gd name="connsiteX3" fmla="*/ 304799 w 311943"/>
                  <a:gd name="connsiteY3" fmla="*/ 3501699 h 4148006"/>
                  <a:gd name="connsiteX4" fmla="*/ 303231 w 311943"/>
                  <a:gd name="connsiteY4" fmla="*/ 3969234 h 4148006"/>
                  <a:gd name="connsiteX5" fmla="*/ 119861 w 311943"/>
                  <a:gd name="connsiteY5" fmla="*/ 4147812 h 4148006"/>
                  <a:gd name="connsiteX6" fmla="*/ 0 w 311943"/>
                  <a:gd name="connsiteY6" fmla="*/ 4147015 h 4148006"/>
                  <a:gd name="connsiteX0" fmla="*/ 0 w 311943"/>
                  <a:gd name="connsiteY0" fmla="*/ 6814 h 4151047"/>
                  <a:gd name="connsiteX1" fmla="*/ 300036 w 311943"/>
                  <a:gd name="connsiteY1" fmla="*/ 39367 h 4151047"/>
                  <a:gd name="connsiteX2" fmla="*/ 311943 w 311943"/>
                  <a:gd name="connsiteY2" fmla="*/ 4075574 h 4151047"/>
                  <a:gd name="connsiteX3" fmla="*/ 0 w 311943"/>
                  <a:gd name="connsiteY3" fmla="*/ 4147015 h 4151047"/>
                  <a:gd name="connsiteX4" fmla="*/ 0 w 311943"/>
                  <a:gd name="connsiteY4" fmla="*/ 6814 h 4151047"/>
                  <a:gd name="connsiteX0" fmla="*/ 0 w 311943"/>
                  <a:gd name="connsiteY0" fmla="*/ 6814 h 4151047"/>
                  <a:gd name="connsiteX1" fmla="*/ 143667 w 311943"/>
                  <a:gd name="connsiteY1" fmla="*/ 5239 h 4151047"/>
                  <a:gd name="connsiteX2" fmla="*/ 294481 w 311943"/>
                  <a:gd name="connsiteY2" fmla="*/ 149701 h 4151047"/>
                  <a:gd name="connsiteX3" fmla="*/ 304799 w 311943"/>
                  <a:gd name="connsiteY3" fmla="*/ 3501699 h 4151047"/>
                  <a:gd name="connsiteX4" fmla="*/ 303231 w 311943"/>
                  <a:gd name="connsiteY4" fmla="*/ 3969234 h 4151047"/>
                  <a:gd name="connsiteX5" fmla="*/ 119861 w 311943"/>
                  <a:gd name="connsiteY5" fmla="*/ 4147812 h 4151047"/>
                  <a:gd name="connsiteX6" fmla="*/ 0 w 311943"/>
                  <a:gd name="connsiteY6" fmla="*/ 4147015 h 4151047"/>
                  <a:gd name="connsiteX0" fmla="*/ 0 w 311943"/>
                  <a:gd name="connsiteY0" fmla="*/ 6814 h 4150689"/>
                  <a:gd name="connsiteX1" fmla="*/ 300036 w 311943"/>
                  <a:gd name="connsiteY1" fmla="*/ 39367 h 4150689"/>
                  <a:gd name="connsiteX2" fmla="*/ 311943 w 311943"/>
                  <a:gd name="connsiteY2" fmla="*/ 4075574 h 4150689"/>
                  <a:gd name="connsiteX3" fmla="*/ 0 w 311943"/>
                  <a:gd name="connsiteY3" fmla="*/ 4147015 h 4150689"/>
                  <a:gd name="connsiteX4" fmla="*/ 0 w 311943"/>
                  <a:gd name="connsiteY4" fmla="*/ 6814 h 4150689"/>
                  <a:gd name="connsiteX0" fmla="*/ 0 w 311943"/>
                  <a:gd name="connsiteY0" fmla="*/ 6814 h 4150689"/>
                  <a:gd name="connsiteX1" fmla="*/ 143667 w 311943"/>
                  <a:gd name="connsiteY1" fmla="*/ 5239 h 4150689"/>
                  <a:gd name="connsiteX2" fmla="*/ 294481 w 311943"/>
                  <a:gd name="connsiteY2" fmla="*/ 149701 h 4150689"/>
                  <a:gd name="connsiteX3" fmla="*/ 304799 w 311943"/>
                  <a:gd name="connsiteY3" fmla="*/ 3501699 h 4150689"/>
                  <a:gd name="connsiteX4" fmla="*/ 303231 w 311943"/>
                  <a:gd name="connsiteY4" fmla="*/ 3969234 h 4150689"/>
                  <a:gd name="connsiteX5" fmla="*/ 119861 w 311943"/>
                  <a:gd name="connsiteY5" fmla="*/ 4147812 h 4150689"/>
                  <a:gd name="connsiteX6" fmla="*/ 0 w 311943"/>
                  <a:gd name="connsiteY6" fmla="*/ 4147015 h 4150689"/>
                  <a:gd name="connsiteX0" fmla="*/ 0 w 311943"/>
                  <a:gd name="connsiteY0" fmla="*/ 6814 h 4152246"/>
                  <a:gd name="connsiteX1" fmla="*/ 300036 w 311943"/>
                  <a:gd name="connsiteY1" fmla="*/ 39367 h 4152246"/>
                  <a:gd name="connsiteX2" fmla="*/ 311943 w 311943"/>
                  <a:gd name="connsiteY2" fmla="*/ 4075574 h 4152246"/>
                  <a:gd name="connsiteX3" fmla="*/ 0 w 311943"/>
                  <a:gd name="connsiteY3" fmla="*/ 4147015 h 4152246"/>
                  <a:gd name="connsiteX4" fmla="*/ 0 w 311943"/>
                  <a:gd name="connsiteY4" fmla="*/ 6814 h 4152246"/>
                  <a:gd name="connsiteX0" fmla="*/ 0 w 311943"/>
                  <a:gd name="connsiteY0" fmla="*/ 6814 h 4152246"/>
                  <a:gd name="connsiteX1" fmla="*/ 143667 w 311943"/>
                  <a:gd name="connsiteY1" fmla="*/ 5239 h 4152246"/>
                  <a:gd name="connsiteX2" fmla="*/ 294481 w 311943"/>
                  <a:gd name="connsiteY2" fmla="*/ 149701 h 4152246"/>
                  <a:gd name="connsiteX3" fmla="*/ 304799 w 311943"/>
                  <a:gd name="connsiteY3" fmla="*/ 3501699 h 4152246"/>
                  <a:gd name="connsiteX4" fmla="*/ 303231 w 311943"/>
                  <a:gd name="connsiteY4" fmla="*/ 3969234 h 4152246"/>
                  <a:gd name="connsiteX5" fmla="*/ 119861 w 311943"/>
                  <a:gd name="connsiteY5" fmla="*/ 4147812 h 4152246"/>
                  <a:gd name="connsiteX6" fmla="*/ 0 w 311943"/>
                  <a:gd name="connsiteY6" fmla="*/ 4147015 h 4152246"/>
                  <a:gd name="connsiteX0" fmla="*/ 0 w 311943"/>
                  <a:gd name="connsiteY0" fmla="*/ 6814 h 4170811"/>
                  <a:gd name="connsiteX1" fmla="*/ 300036 w 311943"/>
                  <a:gd name="connsiteY1" fmla="*/ 39367 h 4170811"/>
                  <a:gd name="connsiteX2" fmla="*/ 311943 w 311943"/>
                  <a:gd name="connsiteY2" fmla="*/ 4075574 h 4170811"/>
                  <a:gd name="connsiteX3" fmla="*/ 0 w 311943"/>
                  <a:gd name="connsiteY3" fmla="*/ 4147015 h 4170811"/>
                  <a:gd name="connsiteX4" fmla="*/ 0 w 311943"/>
                  <a:gd name="connsiteY4" fmla="*/ 6814 h 4170811"/>
                  <a:gd name="connsiteX0" fmla="*/ 0 w 311943"/>
                  <a:gd name="connsiteY0" fmla="*/ 6814 h 4170811"/>
                  <a:gd name="connsiteX1" fmla="*/ 143667 w 311943"/>
                  <a:gd name="connsiteY1" fmla="*/ 5239 h 4170811"/>
                  <a:gd name="connsiteX2" fmla="*/ 294481 w 311943"/>
                  <a:gd name="connsiteY2" fmla="*/ 149701 h 4170811"/>
                  <a:gd name="connsiteX3" fmla="*/ 304799 w 311943"/>
                  <a:gd name="connsiteY3" fmla="*/ 3501699 h 4170811"/>
                  <a:gd name="connsiteX4" fmla="*/ 296091 w 311943"/>
                  <a:gd name="connsiteY4" fmla="*/ 4024006 h 4170811"/>
                  <a:gd name="connsiteX5" fmla="*/ 119861 w 311943"/>
                  <a:gd name="connsiteY5" fmla="*/ 4147812 h 4170811"/>
                  <a:gd name="connsiteX6" fmla="*/ 0 w 311943"/>
                  <a:gd name="connsiteY6" fmla="*/ 4147015 h 4170811"/>
                  <a:gd name="connsiteX0" fmla="*/ 0 w 311943"/>
                  <a:gd name="connsiteY0" fmla="*/ 6814 h 4148991"/>
                  <a:gd name="connsiteX1" fmla="*/ 300036 w 311943"/>
                  <a:gd name="connsiteY1" fmla="*/ 39367 h 4148991"/>
                  <a:gd name="connsiteX2" fmla="*/ 311943 w 311943"/>
                  <a:gd name="connsiteY2" fmla="*/ 4075574 h 4148991"/>
                  <a:gd name="connsiteX3" fmla="*/ 0 w 311943"/>
                  <a:gd name="connsiteY3" fmla="*/ 4147015 h 4148991"/>
                  <a:gd name="connsiteX4" fmla="*/ 0 w 311943"/>
                  <a:gd name="connsiteY4" fmla="*/ 6814 h 4148991"/>
                  <a:gd name="connsiteX0" fmla="*/ 0 w 311943"/>
                  <a:gd name="connsiteY0" fmla="*/ 6814 h 4148991"/>
                  <a:gd name="connsiteX1" fmla="*/ 143667 w 311943"/>
                  <a:gd name="connsiteY1" fmla="*/ 5239 h 4148991"/>
                  <a:gd name="connsiteX2" fmla="*/ 294481 w 311943"/>
                  <a:gd name="connsiteY2" fmla="*/ 149701 h 4148991"/>
                  <a:gd name="connsiteX3" fmla="*/ 304799 w 311943"/>
                  <a:gd name="connsiteY3" fmla="*/ 3501699 h 4148991"/>
                  <a:gd name="connsiteX4" fmla="*/ 296091 w 311943"/>
                  <a:gd name="connsiteY4" fmla="*/ 4024006 h 4148991"/>
                  <a:gd name="connsiteX5" fmla="*/ 119861 w 311943"/>
                  <a:gd name="connsiteY5" fmla="*/ 4147812 h 4148991"/>
                  <a:gd name="connsiteX6" fmla="*/ 0 w 311943"/>
                  <a:gd name="connsiteY6" fmla="*/ 4147015 h 4148991"/>
                  <a:gd name="connsiteX0" fmla="*/ 0 w 311943"/>
                  <a:gd name="connsiteY0" fmla="*/ 6814 h 4147862"/>
                  <a:gd name="connsiteX1" fmla="*/ 300036 w 311943"/>
                  <a:gd name="connsiteY1" fmla="*/ 39367 h 4147862"/>
                  <a:gd name="connsiteX2" fmla="*/ 311943 w 311943"/>
                  <a:gd name="connsiteY2" fmla="*/ 4075574 h 4147862"/>
                  <a:gd name="connsiteX3" fmla="*/ 0 w 311943"/>
                  <a:gd name="connsiteY3" fmla="*/ 4147015 h 4147862"/>
                  <a:gd name="connsiteX4" fmla="*/ 0 w 311943"/>
                  <a:gd name="connsiteY4" fmla="*/ 6814 h 4147862"/>
                  <a:gd name="connsiteX0" fmla="*/ 0 w 311943"/>
                  <a:gd name="connsiteY0" fmla="*/ 6814 h 4147862"/>
                  <a:gd name="connsiteX1" fmla="*/ 143667 w 311943"/>
                  <a:gd name="connsiteY1" fmla="*/ 5239 h 4147862"/>
                  <a:gd name="connsiteX2" fmla="*/ 294481 w 311943"/>
                  <a:gd name="connsiteY2" fmla="*/ 149701 h 4147862"/>
                  <a:gd name="connsiteX3" fmla="*/ 304799 w 311943"/>
                  <a:gd name="connsiteY3" fmla="*/ 3501699 h 4147862"/>
                  <a:gd name="connsiteX4" fmla="*/ 288947 w 311943"/>
                  <a:gd name="connsiteY4" fmla="*/ 3983525 h 4147862"/>
                  <a:gd name="connsiteX5" fmla="*/ 119861 w 311943"/>
                  <a:gd name="connsiteY5" fmla="*/ 4147812 h 4147862"/>
                  <a:gd name="connsiteX6" fmla="*/ 0 w 311943"/>
                  <a:gd name="connsiteY6" fmla="*/ 4147015 h 414786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296094 w 311943"/>
                  <a:gd name="connsiteY4" fmla="*/ 3988290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51"/>
                  <a:gd name="connsiteX1" fmla="*/ 300036 w 311943"/>
                  <a:gd name="connsiteY1" fmla="*/ 39367 h 4147851"/>
                  <a:gd name="connsiteX2" fmla="*/ 311943 w 311943"/>
                  <a:gd name="connsiteY2" fmla="*/ 4075574 h 4147851"/>
                  <a:gd name="connsiteX3" fmla="*/ 0 w 311943"/>
                  <a:gd name="connsiteY3" fmla="*/ 4147015 h 4147851"/>
                  <a:gd name="connsiteX4" fmla="*/ 0 w 311943"/>
                  <a:gd name="connsiteY4" fmla="*/ 6814 h 4147851"/>
                  <a:gd name="connsiteX0" fmla="*/ 0 w 311943"/>
                  <a:gd name="connsiteY0" fmla="*/ 6814 h 4147851"/>
                  <a:gd name="connsiteX1" fmla="*/ 143667 w 311943"/>
                  <a:gd name="connsiteY1" fmla="*/ 5239 h 4147851"/>
                  <a:gd name="connsiteX2" fmla="*/ 294481 w 311943"/>
                  <a:gd name="connsiteY2" fmla="*/ 149701 h 4147851"/>
                  <a:gd name="connsiteX3" fmla="*/ 304799 w 311943"/>
                  <a:gd name="connsiteY3" fmla="*/ 3501699 h 4147851"/>
                  <a:gd name="connsiteX4" fmla="*/ 303243 w 311943"/>
                  <a:gd name="connsiteY4" fmla="*/ 3976389 h 4147851"/>
                  <a:gd name="connsiteX5" fmla="*/ 119861 w 311943"/>
                  <a:gd name="connsiteY5" fmla="*/ 4147812 h 4147851"/>
                  <a:gd name="connsiteX6" fmla="*/ 0 w 311943"/>
                  <a:gd name="connsiteY6" fmla="*/ 4147015 h 4147851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62 w 311943"/>
                  <a:gd name="connsiteY4" fmla="*/ 3988296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8938"/>
                  <a:gd name="connsiteX1" fmla="*/ 300036 w 311943"/>
                  <a:gd name="connsiteY1" fmla="*/ 39367 h 4148938"/>
                  <a:gd name="connsiteX2" fmla="*/ 311943 w 311943"/>
                  <a:gd name="connsiteY2" fmla="*/ 4075574 h 4148938"/>
                  <a:gd name="connsiteX3" fmla="*/ 0 w 311943"/>
                  <a:gd name="connsiteY3" fmla="*/ 4147015 h 4148938"/>
                  <a:gd name="connsiteX4" fmla="*/ 0 w 311943"/>
                  <a:gd name="connsiteY4" fmla="*/ 6814 h 4148938"/>
                  <a:gd name="connsiteX0" fmla="*/ 0 w 311943"/>
                  <a:gd name="connsiteY0" fmla="*/ 6814 h 4148938"/>
                  <a:gd name="connsiteX1" fmla="*/ 143667 w 311943"/>
                  <a:gd name="connsiteY1" fmla="*/ 5239 h 4148938"/>
                  <a:gd name="connsiteX2" fmla="*/ 294481 w 311943"/>
                  <a:gd name="connsiteY2" fmla="*/ 149701 h 4148938"/>
                  <a:gd name="connsiteX3" fmla="*/ 304799 w 311943"/>
                  <a:gd name="connsiteY3" fmla="*/ 3501699 h 4148938"/>
                  <a:gd name="connsiteX4" fmla="*/ 300862 w 311943"/>
                  <a:gd name="connsiteY4" fmla="*/ 3988296 h 4148938"/>
                  <a:gd name="connsiteX5" fmla="*/ 119861 w 311943"/>
                  <a:gd name="connsiteY5" fmla="*/ 4147812 h 4148938"/>
                  <a:gd name="connsiteX6" fmla="*/ 0 w 311943"/>
                  <a:gd name="connsiteY6" fmla="*/ 4147015 h 4148938"/>
                  <a:gd name="connsiteX0" fmla="*/ 0 w 311943"/>
                  <a:gd name="connsiteY0" fmla="*/ 6814 h 4150317"/>
                  <a:gd name="connsiteX1" fmla="*/ 300036 w 311943"/>
                  <a:gd name="connsiteY1" fmla="*/ 39367 h 4150317"/>
                  <a:gd name="connsiteX2" fmla="*/ 311943 w 311943"/>
                  <a:gd name="connsiteY2" fmla="*/ 4075574 h 4150317"/>
                  <a:gd name="connsiteX3" fmla="*/ 0 w 311943"/>
                  <a:gd name="connsiteY3" fmla="*/ 4147015 h 4150317"/>
                  <a:gd name="connsiteX4" fmla="*/ 0 w 311943"/>
                  <a:gd name="connsiteY4" fmla="*/ 6814 h 4150317"/>
                  <a:gd name="connsiteX0" fmla="*/ 0 w 311943"/>
                  <a:gd name="connsiteY0" fmla="*/ 6814 h 4150317"/>
                  <a:gd name="connsiteX1" fmla="*/ 143667 w 311943"/>
                  <a:gd name="connsiteY1" fmla="*/ 5239 h 4150317"/>
                  <a:gd name="connsiteX2" fmla="*/ 294481 w 311943"/>
                  <a:gd name="connsiteY2" fmla="*/ 149701 h 4150317"/>
                  <a:gd name="connsiteX3" fmla="*/ 304799 w 311943"/>
                  <a:gd name="connsiteY3" fmla="*/ 3501699 h 4150317"/>
                  <a:gd name="connsiteX4" fmla="*/ 300862 w 311943"/>
                  <a:gd name="connsiteY4" fmla="*/ 3988296 h 4150317"/>
                  <a:gd name="connsiteX5" fmla="*/ 119861 w 311943"/>
                  <a:gd name="connsiteY5" fmla="*/ 4147812 h 4150317"/>
                  <a:gd name="connsiteX6" fmla="*/ 0 w 311943"/>
                  <a:gd name="connsiteY6" fmla="*/ 4147015 h 4150317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3243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5624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943" h="4147837" stroke="0" extrusionOk="0">
                    <a:moveTo>
                      <a:pt x="0" y="6814"/>
                    </a:moveTo>
                    <a:cubicBezTo>
                      <a:pt x="88900" y="18458"/>
                      <a:pt x="220661" y="-32602"/>
                      <a:pt x="300036" y="39367"/>
                    </a:cubicBezTo>
                    <a:cubicBezTo>
                      <a:pt x="305592" y="1407788"/>
                      <a:pt x="306387" y="2707153"/>
                      <a:pt x="311943" y="4075574"/>
                    </a:cubicBezTo>
                    <a:cubicBezTo>
                      <a:pt x="311943" y="4075576"/>
                      <a:pt x="163075" y="4147015"/>
                      <a:pt x="0" y="4147015"/>
                    </a:cubicBezTo>
                    <a:lnTo>
                      <a:pt x="0" y="6814"/>
                    </a:lnTo>
                    <a:close/>
                  </a:path>
                  <a:path w="311943" h="4147837" fill="none">
                    <a:moveTo>
                      <a:pt x="0" y="6814"/>
                    </a:moveTo>
                    <a:lnTo>
                      <a:pt x="143667" y="5239"/>
                    </a:lnTo>
                    <a:cubicBezTo>
                      <a:pt x="202670" y="4180"/>
                      <a:pt x="287867" y="57923"/>
                      <a:pt x="294481" y="149701"/>
                    </a:cubicBezTo>
                    <a:cubicBezTo>
                      <a:pt x="298714" y="1474734"/>
                      <a:pt x="300566" y="2176666"/>
                      <a:pt x="304799" y="3501699"/>
                    </a:cubicBezTo>
                    <a:cubicBezTo>
                      <a:pt x="307048" y="4062084"/>
                      <a:pt x="303109" y="3792516"/>
                      <a:pt x="305624" y="3904952"/>
                    </a:cubicBezTo>
                    <a:cubicBezTo>
                      <a:pt x="303399" y="4098386"/>
                      <a:pt x="211684" y="4149147"/>
                      <a:pt x="119861" y="4147812"/>
                    </a:cubicBezTo>
                    <a:lnTo>
                      <a:pt x="0" y="4147015"/>
                    </a:lnTo>
                  </a:path>
                </a:pathLst>
              </a:custGeom>
              <a:grpFill/>
              <a:ln w="38100">
                <a:solidFill>
                  <a:srgbClr val="163E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ko-KR" altLang="en-US" spc="-3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오른쪽 대괄호 8">
                <a:extLst>
                  <a:ext uri="{FF2B5EF4-FFF2-40B4-BE49-F238E27FC236}">
                    <a16:creationId xmlns:a16="http://schemas.microsoft.com/office/drawing/2014/main" xmlns="" id="{1FB703FE-F7BD-4F07-AA7A-5864CFADA6C5}"/>
                  </a:ext>
                </a:extLst>
              </p:cNvPr>
              <p:cNvSpPr/>
              <p:nvPr/>
            </p:nvSpPr>
            <p:spPr>
              <a:xfrm rot="5400000" flipV="1">
                <a:off x="8591336" y="885575"/>
                <a:ext cx="311943" cy="4147837"/>
              </a:xfrm>
              <a:custGeom>
                <a:avLst/>
                <a:gdLst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295274 w 304799"/>
                  <a:gd name="connsiteY2" fmla="*/ 4140198 h 4140201"/>
                  <a:gd name="connsiteX3" fmla="*/ 0 w 304799"/>
                  <a:gd name="connsiteY3" fmla="*/ 4140201 h 4140201"/>
                  <a:gd name="connsiteX4" fmla="*/ 0 w 304799"/>
                  <a:gd name="connsiteY4" fmla="*/ 0 h 4140201"/>
                  <a:gd name="connsiteX0" fmla="*/ 0 w 304799"/>
                  <a:gd name="connsiteY0" fmla="*/ 0 h 4140201"/>
                  <a:gd name="connsiteX1" fmla="*/ 295274 w 304799"/>
                  <a:gd name="connsiteY1" fmla="*/ 3 h 4140201"/>
                  <a:gd name="connsiteX2" fmla="*/ 304799 w 304799"/>
                  <a:gd name="connsiteY2" fmla="*/ 3173 h 4140201"/>
                  <a:gd name="connsiteX3" fmla="*/ 295274 w 304799"/>
                  <a:gd name="connsiteY3" fmla="*/ 4140198 h 4140201"/>
                  <a:gd name="connsiteX4" fmla="*/ 0 w 304799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295274"/>
                  <a:gd name="connsiteY0" fmla="*/ 0 h 4140201"/>
                  <a:gd name="connsiteX1" fmla="*/ 295274 w 295274"/>
                  <a:gd name="connsiteY1" fmla="*/ 3 h 4140201"/>
                  <a:gd name="connsiteX2" fmla="*/ 295274 w 295274"/>
                  <a:gd name="connsiteY2" fmla="*/ 4140198 h 4140201"/>
                  <a:gd name="connsiteX3" fmla="*/ 0 w 295274"/>
                  <a:gd name="connsiteY3" fmla="*/ 4140201 h 4140201"/>
                  <a:gd name="connsiteX4" fmla="*/ 0 w 295274"/>
                  <a:gd name="connsiteY4" fmla="*/ 0 h 4140201"/>
                  <a:gd name="connsiteX0" fmla="*/ 0 w 295274"/>
                  <a:gd name="connsiteY0" fmla="*/ 0 h 4140201"/>
                  <a:gd name="connsiteX1" fmla="*/ 225424 w 295274"/>
                  <a:gd name="connsiteY1" fmla="*/ 25406 h 4140201"/>
                  <a:gd name="connsiteX2" fmla="*/ 282574 w 295274"/>
                  <a:gd name="connsiteY2" fmla="*/ 165098 h 4140201"/>
                  <a:gd name="connsiteX3" fmla="*/ 295274 w 295274"/>
                  <a:gd name="connsiteY3" fmla="*/ 4140198 h 4140201"/>
                  <a:gd name="connsiteX4" fmla="*/ 0 w 295274"/>
                  <a:gd name="connsiteY4" fmla="*/ 4140201 h 4140201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25424 w 302393"/>
                  <a:gd name="connsiteY1" fmla="*/ 25406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3169 h 4143370"/>
                  <a:gd name="connsiteX1" fmla="*/ 295274 w 302393"/>
                  <a:gd name="connsiteY1" fmla="*/ 3172 h 4143370"/>
                  <a:gd name="connsiteX2" fmla="*/ 295274 w 302393"/>
                  <a:gd name="connsiteY2" fmla="*/ 4143367 h 4143370"/>
                  <a:gd name="connsiteX3" fmla="*/ 0 w 302393"/>
                  <a:gd name="connsiteY3" fmla="*/ 4143370 h 4143370"/>
                  <a:gd name="connsiteX4" fmla="*/ 0 w 302393"/>
                  <a:gd name="connsiteY4" fmla="*/ 3169 h 4143370"/>
                  <a:gd name="connsiteX0" fmla="*/ 0 w 302393"/>
                  <a:gd name="connsiteY0" fmla="*/ 3169 h 4143370"/>
                  <a:gd name="connsiteX1" fmla="*/ 212724 w 302393"/>
                  <a:gd name="connsiteY1" fmla="*/ 0 h 4143370"/>
                  <a:gd name="connsiteX2" fmla="*/ 301624 w 302393"/>
                  <a:gd name="connsiteY2" fmla="*/ 117470 h 4143370"/>
                  <a:gd name="connsiteX3" fmla="*/ 295274 w 302393"/>
                  <a:gd name="connsiteY3" fmla="*/ 4143367 h 4143370"/>
                  <a:gd name="connsiteX4" fmla="*/ 0 w 302393"/>
                  <a:gd name="connsiteY4" fmla="*/ 4143370 h 4143370"/>
                  <a:gd name="connsiteX0" fmla="*/ 0 w 302393"/>
                  <a:gd name="connsiteY0" fmla="*/ 0 h 4140201"/>
                  <a:gd name="connsiteX1" fmla="*/ 295274 w 302393"/>
                  <a:gd name="connsiteY1" fmla="*/ 3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0 h 4140201"/>
                  <a:gd name="connsiteX1" fmla="*/ 250824 w 302393"/>
                  <a:gd name="connsiteY1" fmla="*/ 53978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33374"/>
                  <a:gd name="connsiteY0" fmla="*/ 28572 h 4168773"/>
                  <a:gd name="connsiteX1" fmla="*/ 333374 w 333374"/>
                  <a:gd name="connsiteY1" fmla="*/ 0 h 4168773"/>
                  <a:gd name="connsiteX2" fmla="*/ 295274 w 333374"/>
                  <a:gd name="connsiteY2" fmla="*/ 4168770 h 4168773"/>
                  <a:gd name="connsiteX3" fmla="*/ 0 w 333374"/>
                  <a:gd name="connsiteY3" fmla="*/ 4168773 h 4168773"/>
                  <a:gd name="connsiteX4" fmla="*/ 0 w 333374"/>
                  <a:gd name="connsiteY4" fmla="*/ 28572 h 4168773"/>
                  <a:gd name="connsiteX0" fmla="*/ 0 w 333374"/>
                  <a:gd name="connsiteY0" fmla="*/ 28572 h 4168773"/>
                  <a:gd name="connsiteX1" fmla="*/ 203199 w 333374"/>
                  <a:gd name="connsiteY1" fmla="*/ 31756 h 4168773"/>
                  <a:gd name="connsiteX2" fmla="*/ 301624 w 333374"/>
                  <a:gd name="connsiteY2" fmla="*/ 142873 h 4168773"/>
                  <a:gd name="connsiteX3" fmla="*/ 295274 w 333374"/>
                  <a:gd name="connsiteY3" fmla="*/ 4168770 h 4168773"/>
                  <a:gd name="connsiteX4" fmla="*/ 0 w 333374"/>
                  <a:gd name="connsiteY4" fmla="*/ 4168773 h 4168773"/>
                  <a:gd name="connsiteX0" fmla="*/ 0 w 302393"/>
                  <a:gd name="connsiteY0" fmla="*/ 0 h 4140201"/>
                  <a:gd name="connsiteX1" fmla="*/ 266699 w 302393"/>
                  <a:gd name="connsiteY1" fmla="*/ 34931 h 4140201"/>
                  <a:gd name="connsiteX2" fmla="*/ 295274 w 302393"/>
                  <a:gd name="connsiteY2" fmla="*/ 4140198 h 4140201"/>
                  <a:gd name="connsiteX3" fmla="*/ 0 w 302393"/>
                  <a:gd name="connsiteY3" fmla="*/ 4140201 h 4140201"/>
                  <a:gd name="connsiteX4" fmla="*/ 0 w 302393"/>
                  <a:gd name="connsiteY4" fmla="*/ 0 h 4140201"/>
                  <a:gd name="connsiteX0" fmla="*/ 0 w 302393"/>
                  <a:gd name="connsiteY0" fmla="*/ 0 h 4140201"/>
                  <a:gd name="connsiteX1" fmla="*/ 203199 w 302393"/>
                  <a:gd name="connsiteY1" fmla="*/ 3184 h 4140201"/>
                  <a:gd name="connsiteX2" fmla="*/ 301624 w 302393"/>
                  <a:gd name="connsiteY2" fmla="*/ 114301 h 4140201"/>
                  <a:gd name="connsiteX3" fmla="*/ 295274 w 302393"/>
                  <a:gd name="connsiteY3" fmla="*/ 4140198 h 4140201"/>
                  <a:gd name="connsiteX4" fmla="*/ 0 w 302393"/>
                  <a:gd name="connsiteY4" fmla="*/ 4140201 h 4140201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3 h 4145624"/>
                  <a:gd name="connsiteX1" fmla="*/ 266699 w 302393"/>
                  <a:gd name="connsiteY1" fmla="*/ 40354 h 4145624"/>
                  <a:gd name="connsiteX2" fmla="*/ 295274 w 302393"/>
                  <a:gd name="connsiteY2" fmla="*/ 4145621 h 4145624"/>
                  <a:gd name="connsiteX3" fmla="*/ 0 w 302393"/>
                  <a:gd name="connsiteY3" fmla="*/ 4145624 h 4145624"/>
                  <a:gd name="connsiteX4" fmla="*/ 0 w 302393"/>
                  <a:gd name="connsiteY4" fmla="*/ 5423 h 4145624"/>
                  <a:gd name="connsiteX0" fmla="*/ 0 w 302393"/>
                  <a:gd name="connsiteY0" fmla="*/ 5423 h 4145624"/>
                  <a:gd name="connsiteX1" fmla="*/ 203199 w 302393"/>
                  <a:gd name="connsiteY1" fmla="*/ 8607 h 4145624"/>
                  <a:gd name="connsiteX2" fmla="*/ 301624 w 302393"/>
                  <a:gd name="connsiteY2" fmla="*/ 119724 h 4145624"/>
                  <a:gd name="connsiteX3" fmla="*/ 295274 w 302393"/>
                  <a:gd name="connsiteY3" fmla="*/ 4145621 h 4145624"/>
                  <a:gd name="connsiteX4" fmla="*/ 0 w 302393"/>
                  <a:gd name="connsiteY4" fmla="*/ 4145624 h 4145624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5422 h 4145623"/>
                  <a:gd name="connsiteX1" fmla="*/ 278605 w 302393"/>
                  <a:gd name="connsiteY1" fmla="*/ 40356 h 4145623"/>
                  <a:gd name="connsiteX2" fmla="*/ 295274 w 302393"/>
                  <a:gd name="connsiteY2" fmla="*/ 4145620 h 4145623"/>
                  <a:gd name="connsiteX3" fmla="*/ 0 w 302393"/>
                  <a:gd name="connsiteY3" fmla="*/ 4145623 h 4145623"/>
                  <a:gd name="connsiteX4" fmla="*/ 0 w 302393"/>
                  <a:gd name="connsiteY4" fmla="*/ 5422 h 4145623"/>
                  <a:gd name="connsiteX0" fmla="*/ 0 w 302393"/>
                  <a:gd name="connsiteY0" fmla="*/ 5422 h 4145623"/>
                  <a:gd name="connsiteX1" fmla="*/ 203199 w 302393"/>
                  <a:gd name="connsiteY1" fmla="*/ 8606 h 4145623"/>
                  <a:gd name="connsiteX2" fmla="*/ 301624 w 302393"/>
                  <a:gd name="connsiteY2" fmla="*/ 119723 h 4145623"/>
                  <a:gd name="connsiteX3" fmla="*/ 295274 w 302393"/>
                  <a:gd name="connsiteY3" fmla="*/ 4145620 h 4145623"/>
                  <a:gd name="connsiteX4" fmla="*/ 0 w 302393"/>
                  <a:gd name="connsiteY4" fmla="*/ 4145623 h 4145623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203199 w 302393"/>
                  <a:gd name="connsiteY1" fmla="*/ 9998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81767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60336 w 302393"/>
                  <a:gd name="connsiteY1" fmla="*/ 7617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2393"/>
                  <a:gd name="connsiteY0" fmla="*/ 6814 h 4147015"/>
                  <a:gd name="connsiteX1" fmla="*/ 300036 w 302393"/>
                  <a:gd name="connsiteY1" fmla="*/ 39367 h 4147015"/>
                  <a:gd name="connsiteX2" fmla="*/ 295274 w 302393"/>
                  <a:gd name="connsiteY2" fmla="*/ 4147012 h 4147015"/>
                  <a:gd name="connsiteX3" fmla="*/ 0 w 302393"/>
                  <a:gd name="connsiteY3" fmla="*/ 4147015 h 4147015"/>
                  <a:gd name="connsiteX4" fmla="*/ 0 w 302393"/>
                  <a:gd name="connsiteY4" fmla="*/ 6814 h 4147015"/>
                  <a:gd name="connsiteX0" fmla="*/ 0 w 302393"/>
                  <a:gd name="connsiteY0" fmla="*/ 6814 h 4147015"/>
                  <a:gd name="connsiteX1" fmla="*/ 129380 w 302393"/>
                  <a:gd name="connsiteY1" fmla="*/ 5236 h 4147015"/>
                  <a:gd name="connsiteX2" fmla="*/ 301624 w 302393"/>
                  <a:gd name="connsiteY2" fmla="*/ 121115 h 4147015"/>
                  <a:gd name="connsiteX3" fmla="*/ 295274 w 302393"/>
                  <a:gd name="connsiteY3" fmla="*/ 4147012 h 4147015"/>
                  <a:gd name="connsiteX4" fmla="*/ 0 w 302393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75883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9244 w 301234"/>
                  <a:gd name="connsiteY2" fmla="*/ 15921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6862 w 301234"/>
                  <a:gd name="connsiteY2" fmla="*/ 152077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37792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29380 w 301234"/>
                  <a:gd name="connsiteY1" fmla="*/ 5236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01234"/>
                  <a:gd name="connsiteY0" fmla="*/ 6814 h 4147015"/>
                  <a:gd name="connsiteX1" fmla="*/ 300036 w 301234"/>
                  <a:gd name="connsiteY1" fmla="*/ 39367 h 4147015"/>
                  <a:gd name="connsiteX2" fmla="*/ 295274 w 301234"/>
                  <a:gd name="connsiteY2" fmla="*/ 4147012 h 4147015"/>
                  <a:gd name="connsiteX3" fmla="*/ 0 w 301234"/>
                  <a:gd name="connsiteY3" fmla="*/ 4147015 h 4147015"/>
                  <a:gd name="connsiteX4" fmla="*/ 0 w 301234"/>
                  <a:gd name="connsiteY4" fmla="*/ 6814 h 4147015"/>
                  <a:gd name="connsiteX0" fmla="*/ 0 w 301234"/>
                  <a:gd name="connsiteY0" fmla="*/ 6814 h 4147015"/>
                  <a:gd name="connsiteX1" fmla="*/ 143667 w 301234"/>
                  <a:gd name="connsiteY1" fmla="*/ 5239 h 4147015"/>
                  <a:gd name="connsiteX2" fmla="*/ 294481 w 301234"/>
                  <a:gd name="connsiteY2" fmla="*/ 149701 h 4147015"/>
                  <a:gd name="connsiteX3" fmla="*/ 295274 w 301234"/>
                  <a:gd name="connsiteY3" fmla="*/ 4147012 h 4147015"/>
                  <a:gd name="connsiteX4" fmla="*/ 0 w 301234"/>
                  <a:gd name="connsiteY4" fmla="*/ 4147015 h 4147015"/>
                  <a:gd name="connsiteX0" fmla="*/ 0 w 319665"/>
                  <a:gd name="connsiteY0" fmla="*/ 6814 h 4443373"/>
                  <a:gd name="connsiteX1" fmla="*/ 300036 w 319665"/>
                  <a:gd name="connsiteY1" fmla="*/ 39367 h 4443373"/>
                  <a:gd name="connsiteX2" fmla="*/ 295274 w 319665"/>
                  <a:gd name="connsiteY2" fmla="*/ 4147012 h 4443373"/>
                  <a:gd name="connsiteX3" fmla="*/ 0 w 319665"/>
                  <a:gd name="connsiteY3" fmla="*/ 4147015 h 4443373"/>
                  <a:gd name="connsiteX4" fmla="*/ 0 w 319665"/>
                  <a:gd name="connsiteY4" fmla="*/ 6814 h 4443373"/>
                  <a:gd name="connsiteX0" fmla="*/ 0 w 319665"/>
                  <a:gd name="connsiteY0" fmla="*/ 6814 h 4443373"/>
                  <a:gd name="connsiteX1" fmla="*/ 143667 w 319665"/>
                  <a:gd name="connsiteY1" fmla="*/ 5239 h 4443373"/>
                  <a:gd name="connsiteX2" fmla="*/ 294481 w 319665"/>
                  <a:gd name="connsiteY2" fmla="*/ 149701 h 4443373"/>
                  <a:gd name="connsiteX3" fmla="*/ 295274 w 319665"/>
                  <a:gd name="connsiteY3" fmla="*/ 4147012 h 4443373"/>
                  <a:gd name="connsiteX4" fmla="*/ 298449 w 319665"/>
                  <a:gd name="connsiteY4" fmla="*/ 4147806 h 4443373"/>
                  <a:gd name="connsiteX5" fmla="*/ 0 w 319665"/>
                  <a:gd name="connsiteY5" fmla="*/ 4147015 h 4443373"/>
                  <a:gd name="connsiteX0" fmla="*/ 0 w 301234"/>
                  <a:gd name="connsiteY0" fmla="*/ 6814 h 4445867"/>
                  <a:gd name="connsiteX1" fmla="*/ 300036 w 301234"/>
                  <a:gd name="connsiteY1" fmla="*/ 39367 h 4445867"/>
                  <a:gd name="connsiteX2" fmla="*/ 295274 w 301234"/>
                  <a:gd name="connsiteY2" fmla="*/ 4147012 h 4445867"/>
                  <a:gd name="connsiteX3" fmla="*/ 0 w 301234"/>
                  <a:gd name="connsiteY3" fmla="*/ 4147015 h 4445867"/>
                  <a:gd name="connsiteX4" fmla="*/ 0 w 301234"/>
                  <a:gd name="connsiteY4" fmla="*/ 6814 h 4445867"/>
                  <a:gd name="connsiteX0" fmla="*/ 0 w 301234"/>
                  <a:gd name="connsiteY0" fmla="*/ 6814 h 4445867"/>
                  <a:gd name="connsiteX1" fmla="*/ 143667 w 301234"/>
                  <a:gd name="connsiteY1" fmla="*/ 5239 h 4445867"/>
                  <a:gd name="connsiteX2" fmla="*/ 294481 w 301234"/>
                  <a:gd name="connsiteY2" fmla="*/ 149701 h 4445867"/>
                  <a:gd name="connsiteX3" fmla="*/ 295274 w 301234"/>
                  <a:gd name="connsiteY3" fmla="*/ 4147012 h 4445867"/>
                  <a:gd name="connsiteX4" fmla="*/ 174624 w 301234"/>
                  <a:gd name="connsiteY4" fmla="*/ 4157331 h 4445867"/>
                  <a:gd name="connsiteX5" fmla="*/ 0 w 301234"/>
                  <a:gd name="connsiteY5" fmla="*/ 4147015 h 4445867"/>
                  <a:gd name="connsiteX0" fmla="*/ 0 w 301234"/>
                  <a:gd name="connsiteY0" fmla="*/ 6814 h 4423575"/>
                  <a:gd name="connsiteX1" fmla="*/ 300036 w 301234"/>
                  <a:gd name="connsiteY1" fmla="*/ 39367 h 4423575"/>
                  <a:gd name="connsiteX2" fmla="*/ 295274 w 301234"/>
                  <a:gd name="connsiteY2" fmla="*/ 4147012 h 4423575"/>
                  <a:gd name="connsiteX3" fmla="*/ 0 w 301234"/>
                  <a:gd name="connsiteY3" fmla="*/ 4147015 h 4423575"/>
                  <a:gd name="connsiteX4" fmla="*/ 0 w 301234"/>
                  <a:gd name="connsiteY4" fmla="*/ 6814 h 4423575"/>
                  <a:gd name="connsiteX0" fmla="*/ 0 w 301234"/>
                  <a:gd name="connsiteY0" fmla="*/ 6814 h 4423575"/>
                  <a:gd name="connsiteX1" fmla="*/ 143667 w 301234"/>
                  <a:gd name="connsiteY1" fmla="*/ 5239 h 4423575"/>
                  <a:gd name="connsiteX2" fmla="*/ 294481 w 301234"/>
                  <a:gd name="connsiteY2" fmla="*/ 149701 h 4423575"/>
                  <a:gd name="connsiteX3" fmla="*/ 295274 w 301234"/>
                  <a:gd name="connsiteY3" fmla="*/ 4147012 h 4423575"/>
                  <a:gd name="connsiteX4" fmla="*/ 174624 w 301234"/>
                  <a:gd name="connsiteY4" fmla="*/ 4157331 h 4423575"/>
                  <a:gd name="connsiteX5" fmla="*/ 0 w 301234"/>
                  <a:gd name="connsiteY5" fmla="*/ 4147015 h 4423575"/>
                  <a:gd name="connsiteX0" fmla="*/ 0 w 301234"/>
                  <a:gd name="connsiteY0" fmla="*/ 6814 h 4450214"/>
                  <a:gd name="connsiteX1" fmla="*/ 300036 w 301234"/>
                  <a:gd name="connsiteY1" fmla="*/ 39367 h 4450214"/>
                  <a:gd name="connsiteX2" fmla="*/ 295274 w 301234"/>
                  <a:gd name="connsiteY2" fmla="*/ 4147012 h 4450214"/>
                  <a:gd name="connsiteX3" fmla="*/ 0 w 301234"/>
                  <a:gd name="connsiteY3" fmla="*/ 4147015 h 4450214"/>
                  <a:gd name="connsiteX4" fmla="*/ 0 w 301234"/>
                  <a:gd name="connsiteY4" fmla="*/ 6814 h 4450214"/>
                  <a:gd name="connsiteX0" fmla="*/ 0 w 301234"/>
                  <a:gd name="connsiteY0" fmla="*/ 6814 h 4450214"/>
                  <a:gd name="connsiteX1" fmla="*/ 143667 w 301234"/>
                  <a:gd name="connsiteY1" fmla="*/ 5239 h 4450214"/>
                  <a:gd name="connsiteX2" fmla="*/ 294481 w 301234"/>
                  <a:gd name="connsiteY2" fmla="*/ 149701 h 4450214"/>
                  <a:gd name="connsiteX3" fmla="*/ 295274 w 301234"/>
                  <a:gd name="connsiteY3" fmla="*/ 4147012 h 4450214"/>
                  <a:gd name="connsiteX4" fmla="*/ 174624 w 301234"/>
                  <a:gd name="connsiteY4" fmla="*/ 4157331 h 4450214"/>
                  <a:gd name="connsiteX5" fmla="*/ 0 w 301234"/>
                  <a:gd name="connsiteY5" fmla="*/ 4147015 h 4450214"/>
                  <a:gd name="connsiteX0" fmla="*/ 0 w 301234"/>
                  <a:gd name="connsiteY0" fmla="*/ 6814 h 4206390"/>
                  <a:gd name="connsiteX1" fmla="*/ 300036 w 301234"/>
                  <a:gd name="connsiteY1" fmla="*/ 39367 h 4206390"/>
                  <a:gd name="connsiteX2" fmla="*/ 295274 w 301234"/>
                  <a:gd name="connsiteY2" fmla="*/ 4147012 h 4206390"/>
                  <a:gd name="connsiteX3" fmla="*/ 0 w 301234"/>
                  <a:gd name="connsiteY3" fmla="*/ 4147015 h 4206390"/>
                  <a:gd name="connsiteX4" fmla="*/ 0 w 301234"/>
                  <a:gd name="connsiteY4" fmla="*/ 6814 h 4206390"/>
                  <a:gd name="connsiteX0" fmla="*/ 0 w 301234"/>
                  <a:gd name="connsiteY0" fmla="*/ 6814 h 4206390"/>
                  <a:gd name="connsiteX1" fmla="*/ 143667 w 301234"/>
                  <a:gd name="connsiteY1" fmla="*/ 5239 h 4206390"/>
                  <a:gd name="connsiteX2" fmla="*/ 294481 w 301234"/>
                  <a:gd name="connsiteY2" fmla="*/ 149701 h 4206390"/>
                  <a:gd name="connsiteX3" fmla="*/ 295274 w 301234"/>
                  <a:gd name="connsiteY3" fmla="*/ 3727912 h 4206390"/>
                  <a:gd name="connsiteX4" fmla="*/ 174624 w 301234"/>
                  <a:gd name="connsiteY4" fmla="*/ 4157331 h 4206390"/>
                  <a:gd name="connsiteX5" fmla="*/ 0 w 301234"/>
                  <a:gd name="connsiteY5" fmla="*/ 4147015 h 4206390"/>
                  <a:gd name="connsiteX0" fmla="*/ 0 w 301234"/>
                  <a:gd name="connsiteY0" fmla="*/ 6814 h 4161881"/>
                  <a:gd name="connsiteX1" fmla="*/ 300036 w 301234"/>
                  <a:gd name="connsiteY1" fmla="*/ 39367 h 4161881"/>
                  <a:gd name="connsiteX2" fmla="*/ 295274 w 301234"/>
                  <a:gd name="connsiteY2" fmla="*/ 4147012 h 4161881"/>
                  <a:gd name="connsiteX3" fmla="*/ 0 w 301234"/>
                  <a:gd name="connsiteY3" fmla="*/ 4147015 h 4161881"/>
                  <a:gd name="connsiteX4" fmla="*/ 0 w 301234"/>
                  <a:gd name="connsiteY4" fmla="*/ 6814 h 4161881"/>
                  <a:gd name="connsiteX0" fmla="*/ 0 w 301234"/>
                  <a:gd name="connsiteY0" fmla="*/ 6814 h 4161881"/>
                  <a:gd name="connsiteX1" fmla="*/ 143667 w 301234"/>
                  <a:gd name="connsiteY1" fmla="*/ 5239 h 4161881"/>
                  <a:gd name="connsiteX2" fmla="*/ 294481 w 301234"/>
                  <a:gd name="connsiteY2" fmla="*/ 149701 h 4161881"/>
                  <a:gd name="connsiteX3" fmla="*/ 295274 w 301234"/>
                  <a:gd name="connsiteY3" fmla="*/ 3499312 h 4161881"/>
                  <a:gd name="connsiteX4" fmla="*/ 174624 w 301234"/>
                  <a:gd name="connsiteY4" fmla="*/ 4157331 h 4161881"/>
                  <a:gd name="connsiteX5" fmla="*/ 0 w 301234"/>
                  <a:gd name="connsiteY5" fmla="*/ 4147015 h 4161881"/>
                  <a:gd name="connsiteX0" fmla="*/ 0 w 301234"/>
                  <a:gd name="connsiteY0" fmla="*/ 6814 h 4159894"/>
                  <a:gd name="connsiteX1" fmla="*/ 300036 w 301234"/>
                  <a:gd name="connsiteY1" fmla="*/ 39367 h 4159894"/>
                  <a:gd name="connsiteX2" fmla="*/ 295274 w 301234"/>
                  <a:gd name="connsiteY2" fmla="*/ 4147012 h 4159894"/>
                  <a:gd name="connsiteX3" fmla="*/ 0 w 301234"/>
                  <a:gd name="connsiteY3" fmla="*/ 4147015 h 4159894"/>
                  <a:gd name="connsiteX4" fmla="*/ 0 w 301234"/>
                  <a:gd name="connsiteY4" fmla="*/ 6814 h 4159894"/>
                  <a:gd name="connsiteX0" fmla="*/ 0 w 301234"/>
                  <a:gd name="connsiteY0" fmla="*/ 6814 h 4159894"/>
                  <a:gd name="connsiteX1" fmla="*/ 143667 w 301234"/>
                  <a:gd name="connsiteY1" fmla="*/ 5239 h 4159894"/>
                  <a:gd name="connsiteX2" fmla="*/ 294481 w 301234"/>
                  <a:gd name="connsiteY2" fmla="*/ 149701 h 4159894"/>
                  <a:gd name="connsiteX3" fmla="*/ 295274 w 301234"/>
                  <a:gd name="connsiteY3" fmla="*/ 3437403 h 4159894"/>
                  <a:gd name="connsiteX4" fmla="*/ 174624 w 301234"/>
                  <a:gd name="connsiteY4" fmla="*/ 4157331 h 4159894"/>
                  <a:gd name="connsiteX5" fmla="*/ 0 w 301234"/>
                  <a:gd name="connsiteY5" fmla="*/ 4147015 h 4159894"/>
                  <a:gd name="connsiteX0" fmla="*/ 0 w 301101"/>
                  <a:gd name="connsiteY0" fmla="*/ 6814 h 4159894"/>
                  <a:gd name="connsiteX1" fmla="*/ 300036 w 301101"/>
                  <a:gd name="connsiteY1" fmla="*/ 39367 h 4159894"/>
                  <a:gd name="connsiteX2" fmla="*/ 292893 w 301101"/>
                  <a:gd name="connsiteY2" fmla="*/ 3977943 h 4159894"/>
                  <a:gd name="connsiteX3" fmla="*/ 0 w 301101"/>
                  <a:gd name="connsiteY3" fmla="*/ 4147015 h 4159894"/>
                  <a:gd name="connsiteX4" fmla="*/ 0 w 301101"/>
                  <a:gd name="connsiteY4" fmla="*/ 6814 h 4159894"/>
                  <a:gd name="connsiteX0" fmla="*/ 0 w 301101"/>
                  <a:gd name="connsiteY0" fmla="*/ 6814 h 4159894"/>
                  <a:gd name="connsiteX1" fmla="*/ 143667 w 301101"/>
                  <a:gd name="connsiteY1" fmla="*/ 5239 h 4159894"/>
                  <a:gd name="connsiteX2" fmla="*/ 294481 w 301101"/>
                  <a:gd name="connsiteY2" fmla="*/ 149701 h 4159894"/>
                  <a:gd name="connsiteX3" fmla="*/ 295274 w 301101"/>
                  <a:gd name="connsiteY3" fmla="*/ 3437403 h 4159894"/>
                  <a:gd name="connsiteX4" fmla="*/ 174624 w 301101"/>
                  <a:gd name="connsiteY4" fmla="*/ 4157331 h 4159894"/>
                  <a:gd name="connsiteX5" fmla="*/ 0 w 301101"/>
                  <a:gd name="connsiteY5" fmla="*/ 4147015 h 4159894"/>
                  <a:gd name="connsiteX0" fmla="*/ 0 w 301101"/>
                  <a:gd name="connsiteY0" fmla="*/ 6814 h 4161255"/>
                  <a:gd name="connsiteX1" fmla="*/ 300036 w 301101"/>
                  <a:gd name="connsiteY1" fmla="*/ 39367 h 4161255"/>
                  <a:gd name="connsiteX2" fmla="*/ 292893 w 301101"/>
                  <a:gd name="connsiteY2" fmla="*/ 3977943 h 4161255"/>
                  <a:gd name="connsiteX3" fmla="*/ 0 w 301101"/>
                  <a:gd name="connsiteY3" fmla="*/ 4147015 h 4161255"/>
                  <a:gd name="connsiteX4" fmla="*/ 0 w 301101"/>
                  <a:gd name="connsiteY4" fmla="*/ 6814 h 4161255"/>
                  <a:gd name="connsiteX0" fmla="*/ 0 w 301101"/>
                  <a:gd name="connsiteY0" fmla="*/ 6814 h 4161255"/>
                  <a:gd name="connsiteX1" fmla="*/ 143667 w 301101"/>
                  <a:gd name="connsiteY1" fmla="*/ 5239 h 4161255"/>
                  <a:gd name="connsiteX2" fmla="*/ 294481 w 301101"/>
                  <a:gd name="connsiteY2" fmla="*/ 149701 h 4161255"/>
                  <a:gd name="connsiteX3" fmla="*/ 300036 w 301101"/>
                  <a:gd name="connsiteY3" fmla="*/ 3485031 h 4161255"/>
                  <a:gd name="connsiteX4" fmla="*/ 174624 w 301101"/>
                  <a:gd name="connsiteY4" fmla="*/ 4157331 h 4161255"/>
                  <a:gd name="connsiteX5" fmla="*/ 0 w 301101"/>
                  <a:gd name="connsiteY5" fmla="*/ 4147015 h 4161255"/>
                  <a:gd name="connsiteX0" fmla="*/ 0 w 304806"/>
                  <a:gd name="connsiteY0" fmla="*/ 6814 h 4161999"/>
                  <a:gd name="connsiteX1" fmla="*/ 300036 w 304806"/>
                  <a:gd name="connsiteY1" fmla="*/ 39367 h 4161999"/>
                  <a:gd name="connsiteX2" fmla="*/ 292893 w 304806"/>
                  <a:gd name="connsiteY2" fmla="*/ 3977943 h 4161999"/>
                  <a:gd name="connsiteX3" fmla="*/ 0 w 304806"/>
                  <a:gd name="connsiteY3" fmla="*/ 4147015 h 4161999"/>
                  <a:gd name="connsiteX4" fmla="*/ 0 w 304806"/>
                  <a:gd name="connsiteY4" fmla="*/ 6814 h 4161999"/>
                  <a:gd name="connsiteX0" fmla="*/ 0 w 304806"/>
                  <a:gd name="connsiteY0" fmla="*/ 6814 h 4161999"/>
                  <a:gd name="connsiteX1" fmla="*/ 143667 w 304806"/>
                  <a:gd name="connsiteY1" fmla="*/ 5239 h 4161999"/>
                  <a:gd name="connsiteX2" fmla="*/ 294481 w 304806"/>
                  <a:gd name="connsiteY2" fmla="*/ 149701 h 4161999"/>
                  <a:gd name="connsiteX3" fmla="*/ 304799 w 304806"/>
                  <a:gd name="connsiteY3" fmla="*/ 3501699 h 4161999"/>
                  <a:gd name="connsiteX4" fmla="*/ 174624 w 304806"/>
                  <a:gd name="connsiteY4" fmla="*/ 4157331 h 4161999"/>
                  <a:gd name="connsiteX5" fmla="*/ 0 w 304806"/>
                  <a:gd name="connsiteY5" fmla="*/ 4147015 h 4161999"/>
                  <a:gd name="connsiteX0" fmla="*/ 0 w 305028"/>
                  <a:gd name="connsiteY0" fmla="*/ 6814 h 4147015"/>
                  <a:gd name="connsiteX1" fmla="*/ 300036 w 305028"/>
                  <a:gd name="connsiteY1" fmla="*/ 39367 h 4147015"/>
                  <a:gd name="connsiteX2" fmla="*/ 292893 w 305028"/>
                  <a:gd name="connsiteY2" fmla="*/ 3977943 h 4147015"/>
                  <a:gd name="connsiteX3" fmla="*/ 0 w 305028"/>
                  <a:gd name="connsiteY3" fmla="*/ 4147015 h 4147015"/>
                  <a:gd name="connsiteX4" fmla="*/ 0 w 305028"/>
                  <a:gd name="connsiteY4" fmla="*/ 6814 h 4147015"/>
                  <a:gd name="connsiteX0" fmla="*/ 0 w 305028"/>
                  <a:gd name="connsiteY0" fmla="*/ 6814 h 4147015"/>
                  <a:gd name="connsiteX1" fmla="*/ 143667 w 305028"/>
                  <a:gd name="connsiteY1" fmla="*/ 5239 h 4147015"/>
                  <a:gd name="connsiteX2" fmla="*/ 294481 w 305028"/>
                  <a:gd name="connsiteY2" fmla="*/ 149701 h 4147015"/>
                  <a:gd name="connsiteX3" fmla="*/ 304799 w 305028"/>
                  <a:gd name="connsiteY3" fmla="*/ 3501699 h 4147015"/>
                  <a:gd name="connsiteX4" fmla="*/ 224633 w 305028"/>
                  <a:gd name="connsiteY4" fmla="*/ 4133522 h 4147015"/>
                  <a:gd name="connsiteX5" fmla="*/ 0 w 305028"/>
                  <a:gd name="connsiteY5" fmla="*/ 4147015 h 4147015"/>
                  <a:gd name="connsiteX0" fmla="*/ 0 w 304802"/>
                  <a:gd name="connsiteY0" fmla="*/ 6814 h 4168808"/>
                  <a:gd name="connsiteX1" fmla="*/ 300036 w 304802"/>
                  <a:gd name="connsiteY1" fmla="*/ 39367 h 4168808"/>
                  <a:gd name="connsiteX2" fmla="*/ 292893 w 304802"/>
                  <a:gd name="connsiteY2" fmla="*/ 3977943 h 4168808"/>
                  <a:gd name="connsiteX3" fmla="*/ 0 w 304802"/>
                  <a:gd name="connsiteY3" fmla="*/ 4147015 h 4168808"/>
                  <a:gd name="connsiteX4" fmla="*/ 0 w 304802"/>
                  <a:gd name="connsiteY4" fmla="*/ 6814 h 4168808"/>
                  <a:gd name="connsiteX0" fmla="*/ 0 w 304802"/>
                  <a:gd name="connsiteY0" fmla="*/ 6814 h 4168808"/>
                  <a:gd name="connsiteX1" fmla="*/ 143667 w 304802"/>
                  <a:gd name="connsiteY1" fmla="*/ 5239 h 4168808"/>
                  <a:gd name="connsiteX2" fmla="*/ 294481 w 304802"/>
                  <a:gd name="connsiteY2" fmla="*/ 149701 h 4168808"/>
                  <a:gd name="connsiteX3" fmla="*/ 304799 w 304802"/>
                  <a:gd name="connsiteY3" fmla="*/ 3501699 h 4168808"/>
                  <a:gd name="connsiteX4" fmla="*/ 119861 w 304802"/>
                  <a:gd name="connsiteY4" fmla="*/ 4164481 h 4168808"/>
                  <a:gd name="connsiteX5" fmla="*/ 0 w 304802"/>
                  <a:gd name="connsiteY5" fmla="*/ 4147015 h 4168808"/>
                  <a:gd name="connsiteX0" fmla="*/ 0 w 304802"/>
                  <a:gd name="connsiteY0" fmla="*/ 6814 h 4152993"/>
                  <a:gd name="connsiteX1" fmla="*/ 300036 w 304802"/>
                  <a:gd name="connsiteY1" fmla="*/ 39367 h 4152993"/>
                  <a:gd name="connsiteX2" fmla="*/ 292893 w 304802"/>
                  <a:gd name="connsiteY2" fmla="*/ 3977943 h 4152993"/>
                  <a:gd name="connsiteX3" fmla="*/ 0 w 304802"/>
                  <a:gd name="connsiteY3" fmla="*/ 4147015 h 4152993"/>
                  <a:gd name="connsiteX4" fmla="*/ 0 w 304802"/>
                  <a:gd name="connsiteY4" fmla="*/ 6814 h 4152993"/>
                  <a:gd name="connsiteX0" fmla="*/ 0 w 304802"/>
                  <a:gd name="connsiteY0" fmla="*/ 6814 h 4152993"/>
                  <a:gd name="connsiteX1" fmla="*/ 143667 w 304802"/>
                  <a:gd name="connsiteY1" fmla="*/ 5239 h 4152993"/>
                  <a:gd name="connsiteX2" fmla="*/ 294481 w 304802"/>
                  <a:gd name="connsiteY2" fmla="*/ 149701 h 4152993"/>
                  <a:gd name="connsiteX3" fmla="*/ 304799 w 304802"/>
                  <a:gd name="connsiteY3" fmla="*/ 3501699 h 4152993"/>
                  <a:gd name="connsiteX4" fmla="*/ 119861 w 304802"/>
                  <a:gd name="connsiteY4" fmla="*/ 4147812 h 4152993"/>
                  <a:gd name="connsiteX5" fmla="*/ 0 w 304802"/>
                  <a:gd name="connsiteY5" fmla="*/ 4147015 h 4152993"/>
                  <a:gd name="connsiteX0" fmla="*/ 0 w 304802"/>
                  <a:gd name="connsiteY0" fmla="*/ 6814 h 4147812"/>
                  <a:gd name="connsiteX1" fmla="*/ 300036 w 304802"/>
                  <a:gd name="connsiteY1" fmla="*/ 39367 h 4147812"/>
                  <a:gd name="connsiteX2" fmla="*/ 292893 w 304802"/>
                  <a:gd name="connsiteY2" fmla="*/ 3977943 h 4147812"/>
                  <a:gd name="connsiteX3" fmla="*/ 0 w 304802"/>
                  <a:gd name="connsiteY3" fmla="*/ 4147015 h 4147812"/>
                  <a:gd name="connsiteX4" fmla="*/ 0 w 304802"/>
                  <a:gd name="connsiteY4" fmla="*/ 6814 h 4147812"/>
                  <a:gd name="connsiteX0" fmla="*/ 0 w 304802"/>
                  <a:gd name="connsiteY0" fmla="*/ 6814 h 4147812"/>
                  <a:gd name="connsiteX1" fmla="*/ 143667 w 304802"/>
                  <a:gd name="connsiteY1" fmla="*/ 5239 h 4147812"/>
                  <a:gd name="connsiteX2" fmla="*/ 294481 w 304802"/>
                  <a:gd name="connsiteY2" fmla="*/ 149701 h 4147812"/>
                  <a:gd name="connsiteX3" fmla="*/ 304799 w 304802"/>
                  <a:gd name="connsiteY3" fmla="*/ 3501699 h 4147812"/>
                  <a:gd name="connsiteX4" fmla="*/ 119861 w 304802"/>
                  <a:gd name="connsiteY4" fmla="*/ 4147812 h 4147812"/>
                  <a:gd name="connsiteX5" fmla="*/ 0 w 304802"/>
                  <a:gd name="connsiteY5" fmla="*/ 4147015 h 4147812"/>
                  <a:gd name="connsiteX0" fmla="*/ 0 w 321359"/>
                  <a:gd name="connsiteY0" fmla="*/ 6814 h 4147812"/>
                  <a:gd name="connsiteX1" fmla="*/ 300036 w 321359"/>
                  <a:gd name="connsiteY1" fmla="*/ 39367 h 4147812"/>
                  <a:gd name="connsiteX2" fmla="*/ 292893 w 321359"/>
                  <a:gd name="connsiteY2" fmla="*/ 3977943 h 4147812"/>
                  <a:gd name="connsiteX3" fmla="*/ 0 w 321359"/>
                  <a:gd name="connsiteY3" fmla="*/ 4147015 h 4147812"/>
                  <a:gd name="connsiteX4" fmla="*/ 0 w 321359"/>
                  <a:gd name="connsiteY4" fmla="*/ 6814 h 4147812"/>
                  <a:gd name="connsiteX0" fmla="*/ 0 w 321359"/>
                  <a:gd name="connsiteY0" fmla="*/ 6814 h 4147812"/>
                  <a:gd name="connsiteX1" fmla="*/ 143667 w 321359"/>
                  <a:gd name="connsiteY1" fmla="*/ 5239 h 4147812"/>
                  <a:gd name="connsiteX2" fmla="*/ 294481 w 321359"/>
                  <a:gd name="connsiteY2" fmla="*/ 149701 h 4147812"/>
                  <a:gd name="connsiteX3" fmla="*/ 304799 w 321359"/>
                  <a:gd name="connsiteY3" fmla="*/ 3501699 h 4147812"/>
                  <a:gd name="connsiteX4" fmla="*/ 307974 w 321359"/>
                  <a:gd name="connsiteY4" fmla="*/ 3512012 h 4147812"/>
                  <a:gd name="connsiteX5" fmla="*/ 119861 w 321359"/>
                  <a:gd name="connsiteY5" fmla="*/ 4147812 h 4147812"/>
                  <a:gd name="connsiteX6" fmla="*/ 0 w 321359"/>
                  <a:gd name="connsiteY6" fmla="*/ 4147015 h 4147812"/>
                  <a:gd name="connsiteX0" fmla="*/ 0 w 325044"/>
                  <a:gd name="connsiteY0" fmla="*/ 6814 h 4147812"/>
                  <a:gd name="connsiteX1" fmla="*/ 300036 w 325044"/>
                  <a:gd name="connsiteY1" fmla="*/ 39367 h 4147812"/>
                  <a:gd name="connsiteX2" fmla="*/ 292893 w 325044"/>
                  <a:gd name="connsiteY2" fmla="*/ 3977943 h 4147812"/>
                  <a:gd name="connsiteX3" fmla="*/ 0 w 325044"/>
                  <a:gd name="connsiteY3" fmla="*/ 4147015 h 4147812"/>
                  <a:gd name="connsiteX4" fmla="*/ 0 w 325044"/>
                  <a:gd name="connsiteY4" fmla="*/ 6814 h 4147812"/>
                  <a:gd name="connsiteX0" fmla="*/ 0 w 325044"/>
                  <a:gd name="connsiteY0" fmla="*/ 6814 h 4147812"/>
                  <a:gd name="connsiteX1" fmla="*/ 143667 w 325044"/>
                  <a:gd name="connsiteY1" fmla="*/ 5239 h 4147812"/>
                  <a:gd name="connsiteX2" fmla="*/ 294481 w 325044"/>
                  <a:gd name="connsiteY2" fmla="*/ 149701 h 4147812"/>
                  <a:gd name="connsiteX3" fmla="*/ 304799 w 325044"/>
                  <a:gd name="connsiteY3" fmla="*/ 3501699 h 4147812"/>
                  <a:gd name="connsiteX4" fmla="*/ 312737 w 325044"/>
                  <a:gd name="connsiteY4" fmla="*/ 3828722 h 4147812"/>
                  <a:gd name="connsiteX5" fmla="*/ 119861 w 325044"/>
                  <a:gd name="connsiteY5" fmla="*/ 4147812 h 4147812"/>
                  <a:gd name="connsiteX6" fmla="*/ 0 w 325044"/>
                  <a:gd name="connsiteY6" fmla="*/ 4147015 h 4147812"/>
                  <a:gd name="connsiteX0" fmla="*/ 0 w 308264"/>
                  <a:gd name="connsiteY0" fmla="*/ 6814 h 4147812"/>
                  <a:gd name="connsiteX1" fmla="*/ 300036 w 308264"/>
                  <a:gd name="connsiteY1" fmla="*/ 39367 h 4147812"/>
                  <a:gd name="connsiteX2" fmla="*/ 292893 w 308264"/>
                  <a:gd name="connsiteY2" fmla="*/ 3977943 h 4147812"/>
                  <a:gd name="connsiteX3" fmla="*/ 0 w 308264"/>
                  <a:gd name="connsiteY3" fmla="*/ 4147015 h 4147812"/>
                  <a:gd name="connsiteX4" fmla="*/ 0 w 308264"/>
                  <a:gd name="connsiteY4" fmla="*/ 6814 h 4147812"/>
                  <a:gd name="connsiteX0" fmla="*/ 0 w 308264"/>
                  <a:gd name="connsiteY0" fmla="*/ 6814 h 4147812"/>
                  <a:gd name="connsiteX1" fmla="*/ 143667 w 308264"/>
                  <a:gd name="connsiteY1" fmla="*/ 5239 h 4147812"/>
                  <a:gd name="connsiteX2" fmla="*/ 294481 w 308264"/>
                  <a:gd name="connsiteY2" fmla="*/ 149701 h 4147812"/>
                  <a:gd name="connsiteX3" fmla="*/ 304799 w 308264"/>
                  <a:gd name="connsiteY3" fmla="*/ 3501699 h 4147812"/>
                  <a:gd name="connsiteX4" fmla="*/ 286543 w 308264"/>
                  <a:gd name="connsiteY4" fmla="*/ 4012078 h 4147812"/>
                  <a:gd name="connsiteX5" fmla="*/ 119861 w 308264"/>
                  <a:gd name="connsiteY5" fmla="*/ 4147812 h 4147812"/>
                  <a:gd name="connsiteX6" fmla="*/ 0 w 308264"/>
                  <a:gd name="connsiteY6" fmla="*/ 4147015 h 4147812"/>
                  <a:gd name="connsiteX0" fmla="*/ 0 w 307389"/>
                  <a:gd name="connsiteY0" fmla="*/ 6814 h 4147812"/>
                  <a:gd name="connsiteX1" fmla="*/ 300036 w 307389"/>
                  <a:gd name="connsiteY1" fmla="*/ 39367 h 4147812"/>
                  <a:gd name="connsiteX2" fmla="*/ 292893 w 307389"/>
                  <a:gd name="connsiteY2" fmla="*/ 3977943 h 4147812"/>
                  <a:gd name="connsiteX3" fmla="*/ 0 w 307389"/>
                  <a:gd name="connsiteY3" fmla="*/ 4147015 h 4147812"/>
                  <a:gd name="connsiteX4" fmla="*/ 0 w 307389"/>
                  <a:gd name="connsiteY4" fmla="*/ 6814 h 4147812"/>
                  <a:gd name="connsiteX0" fmla="*/ 0 w 307389"/>
                  <a:gd name="connsiteY0" fmla="*/ 6814 h 4147812"/>
                  <a:gd name="connsiteX1" fmla="*/ 143667 w 307389"/>
                  <a:gd name="connsiteY1" fmla="*/ 5239 h 4147812"/>
                  <a:gd name="connsiteX2" fmla="*/ 294481 w 307389"/>
                  <a:gd name="connsiteY2" fmla="*/ 149701 h 4147812"/>
                  <a:gd name="connsiteX3" fmla="*/ 304799 w 307389"/>
                  <a:gd name="connsiteY3" fmla="*/ 3501699 h 4147812"/>
                  <a:gd name="connsiteX4" fmla="*/ 284162 w 307389"/>
                  <a:gd name="connsiteY4" fmla="*/ 4069228 h 4147812"/>
                  <a:gd name="connsiteX5" fmla="*/ 119861 w 307389"/>
                  <a:gd name="connsiteY5" fmla="*/ 4147812 h 4147812"/>
                  <a:gd name="connsiteX6" fmla="*/ 0 w 307389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07390"/>
                  <a:gd name="connsiteY0" fmla="*/ 6814 h 4147812"/>
                  <a:gd name="connsiteX1" fmla="*/ 300036 w 307390"/>
                  <a:gd name="connsiteY1" fmla="*/ 39367 h 4147812"/>
                  <a:gd name="connsiteX2" fmla="*/ 292893 w 307390"/>
                  <a:gd name="connsiteY2" fmla="*/ 3977943 h 4147812"/>
                  <a:gd name="connsiteX3" fmla="*/ 0 w 307390"/>
                  <a:gd name="connsiteY3" fmla="*/ 4147015 h 4147812"/>
                  <a:gd name="connsiteX4" fmla="*/ 0 w 307390"/>
                  <a:gd name="connsiteY4" fmla="*/ 6814 h 4147812"/>
                  <a:gd name="connsiteX0" fmla="*/ 0 w 307390"/>
                  <a:gd name="connsiteY0" fmla="*/ 6814 h 4147812"/>
                  <a:gd name="connsiteX1" fmla="*/ 143667 w 307390"/>
                  <a:gd name="connsiteY1" fmla="*/ 5239 h 4147812"/>
                  <a:gd name="connsiteX2" fmla="*/ 294481 w 307390"/>
                  <a:gd name="connsiteY2" fmla="*/ 149701 h 4147812"/>
                  <a:gd name="connsiteX3" fmla="*/ 304799 w 307390"/>
                  <a:gd name="connsiteY3" fmla="*/ 3501699 h 4147812"/>
                  <a:gd name="connsiteX4" fmla="*/ 284165 w 307390"/>
                  <a:gd name="connsiteY4" fmla="*/ 4035894 h 4147812"/>
                  <a:gd name="connsiteX5" fmla="*/ 119861 w 307390"/>
                  <a:gd name="connsiteY5" fmla="*/ 4147812 h 4147812"/>
                  <a:gd name="connsiteX6" fmla="*/ 0 w 307390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4165 w 311943"/>
                  <a:gd name="connsiteY4" fmla="*/ 403589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21365"/>
                  <a:gd name="connsiteY0" fmla="*/ 6814 h 4147812"/>
                  <a:gd name="connsiteX1" fmla="*/ 300036 w 321365"/>
                  <a:gd name="connsiteY1" fmla="*/ 39367 h 4147812"/>
                  <a:gd name="connsiteX2" fmla="*/ 311943 w 321365"/>
                  <a:gd name="connsiteY2" fmla="*/ 4075574 h 4147812"/>
                  <a:gd name="connsiteX3" fmla="*/ 0 w 321365"/>
                  <a:gd name="connsiteY3" fmla="*/ 4147015 h 4147812"/>
                  <a:gd name="connsiteX4" fmla="*/ 0 w 321365"/>
                  <a:gd name="connsiteY4" fmla="*/ 6814 h 4147812"/>
                  <a:gd name="connsiteX0" fmla="*/ 0 w 321365"/>
                  <a:gd name="connsiteY0" fmla="*/ 6814 h 4147812"/>
                  <a:gd name="connsiteX1" fmla="*/ 143667 w 321365"/>
                  <a:gd name="connsiteY1" fmla="*/ 5239 h 4147812"/>
                  <a:gd name="connsiteX2" fmla="*/ 294481 w 321365"/>
                  <a:gd name="connsiteY2" fmla="*/ 149701 h 4147812"/>
                  <a:gd name="connsiteX3" fmla="*/ 304799 w 321365"/>
                  <a:gd name="connsiteY3" fmla="*/ 3501699 h 4147812"/>
                  <a:gd name="connsiteX4" fmla="*/ 307981 w 321365"/>
                  <a:gd name="connsiteY4" fmla="*/ 3971603 h 4147812"/>
                  <a:gd name="connsiteX5" fmla="*/ 119861 w 321365"/>
                  <a:gd name="connsiteY5" fmla="*/ 4147812 h 4147812"/>
                  <a:gd name="connsiteX6" fmla="*/ 0 w 321365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88934 w 311943"/>
                  <a:gd name="connsiteY4" fmla="*/ 3981131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25 w 311943"/>
                  <a:gd name="connsiteY4" fmla="*/ 39811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298465 w 311943"/>
                  <a:gd name="connsiteY4" fmla="*/ 3985900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4"/>
                  <a:gd name="connsiteX1" fmla="*/ 300036 w 311943"/>
                  <a:gd name="connsiteY1" fmla="*/ 39367 h 4148004"/>
                  <a:gd name="connsiteX2" fmla="*/ 311943 w 311943"/>
                  <a:gd name="connsiteY2" fmla="*/ 4075574 h 4148004"/>
                  <a:gd name="connsiteX3" fmla="*/ 0 w 311943"/>
                  <a:gd name="connsiteY3" fmla="*/ 4147015 h 4148004"/>
                  <a:gd name="connsiteX4" fmla="*/ 0 w 311943"/>
                  <a:gd name="connsiteY4" fmla="*/ 6814 h 4148004"/>
                  <a:gd name="connsiteX0" fmla="*/ 0 w 311943"/>
                  <a:gd name="connsiteY0" fmla="*/ 6814 h 4148004"/>
                  <a:gd name="connsiteX1" fmla="*/ 143667 w 311943"/>
                  <a:gd name="connsiteY1" fmla="*/ 5239 h 4148004"/>
                  <a:gd name="connsiteX2" fmla="*/ 294481 w 311943"/>
                  <a:gd name="connsiteY2" fmla="*/ 149701 h 4148004"/>
                  <a:gd name="connsiteX3" fmla="*/ 304799 w 311943"/>
                  <a:gd name="connsiteY3" fmla="*/ 3501699 h 4148004"/>
                  <a:gd name="connsiteX4" fmla="*/ 303231 w 311943"/>
                  <a:gd name="connsiteY4" fmla="*/ 3969234 h 4148004"/>
                  <a:gd name="connsiteX5" fmla="*/ 119861 w 311943"/>
                  <a:gd name="connsiteY5" fmla="*/ 4147812 h 4148004"/>
                  <a:gd name="connsiteX6" fmla="*/ 0 w 311943"/>
                  <a:gd name="connsiteY6" fmla="*/ 4147015 h 4148004"/>
                  <a:gd name="connsiteX0" fmla="*/ 0 w 311943"/>
                  <a:gd name="connsiteY0" fmla="*/ 6814 h 4147812"/>
                  <a:gd name="connsiteX1" fmla="*/ 300036 w 311943"/>
                  <a:gd name="connsiteY1" fmla="*/ 39367 h 4147812"/>
                  <a:gd name="connsiteX2" fmla="*/ 311943 w 311943"/>
                  <a:gd name="connsiteY2" fmla="*/ 4075574 h 4147812"/>
                  <a:gd name="connsiteX3" fmla="*/ 0 w 311943"/>
                  <a:gd name="connsiteY3" fmla="*/ 4147015 h 4147812"/>
                  <a:gd name="connsiteX4" fmla="*/ 0 w 311943"/>
                  <a:gd name="connsiteY4" fmla="*/ 6814 h 4147812"/>
                  <a:gd name="connsiteX0" fmla="*/ 0 w 311943"/>
                  <a:gd name="connsiteY0" fmla="*/ 6814 h 4147812"/>
                  <a:gd name="connsiteX1" fmla="*/ 143667 w 311943"/>
                  <a:gd name="connsiteY1" fmla="*/ 5239 h 4147812"/>
                  <a:gd name="connsiteX2" fmla="*/ 294481 w 311943"/>
                  <a:gd name="connsiteY2" fmla="*/ 149701 h 4147812"/>
                  <a:gd name="connsiteX3" fmla="*/ 304799 w 311943"/>
                  <a:gd name="connsiteY3" fmla="*/ 3501699 h 4147812"/>
                  <a:gd name="connsiteX4" fmla="*/ 303231 w 311943"/>
                  <a:gd name="connsiteY4" fmla="*/ 3969234 h 4147812"/>
                  <a:gd name="connsiteX5" fmla="*/ 119861 w 311943"/>
                  <a:gd name="connsiteY5" fmla="*/ 4147812 h 4147812"/>
                  <a:gd name="connsiteX6" fmla="*/ 0 w 311943"/>
                  <a:gd name="connsiteY6" fmla="*/ 4147015 h 4147812"/>
                  <a:gd name="connsiteX0" fmla="*/ 0 w 311943"/>
                  <a:gd name="connsiteY0" fmla="*/ 6814 h 4148006"/>
                  <a:gd name="connsiteX1" fmla="*/ 300036 w 311943"/>
                  <a:gd name="connsiteY1" fmla="*/ 39367 h 4148006"/>
                  <a:gd name="connsiteX2" fmla="*/ 311943 w 311943"/>
                  <a:gd name="connsiteY2" fmla="*/ 4075574 h 4148006"/>
                  <a:gd name="connsiteX3" fmla="*/ 0 w 311943"/>
                  <a:gd name="connsiteY3" fmla="*/ 4147015 h 4148006"/>
                  <a:gd name="connsiteX4" fmla="*/ 0 w 311943"/>
                  <a:gd name="connsiteY4" fmla="*/ 6814 h 4148006"/>
                  <a:gd name="connsiteX0" fmla="*/ 0 w 311943"/>
                  <a:gd name="connsiteY0" fmla="*/ 6814 h 4148006"/>
                  <a:gd name="connsiteX1" fmla="*/ 143667 w 311943"/>
                  <a:gd name="connsiteY1" fmla="*/ 5239 h 4148006"/>
                  <a:gd name="connsiteX2" fmla="*/ 294481 w 311943"/>
                  <a:gd name="connsiteY2" fmla="*/ 149701 h 4148006"/>
                  <a:gd name="connsiteX3" fmla="*/ 304799 w 311943"/>
                  <a:gd name="connsiteY3" fmla="*/ 3501699 h 4148006"/>
                  <a:gd name="connsiteX4" fmla="*/ 303231 w 311943"/>
                  <a:gd name="connsiteY4" fmla="*/ 3969234 h 4148006"/>
                  <a:gd name="connsiteX5" fmla="*/ 119861 w 311943"/>
                  <a:gd name="connsiteY5" fmla="*/ 4147812 h 4148006"/>
                  <a:gd name="connsiteX6" fmla="*/ 0 w 311943"/>
                  <a:gd name="connsiteY6" fmla="*/ 4147015 h 4148006"/>
                  <a:gd name="connsiteX0" fmla="*/ 0 w 311943"/>
                  <a:gd name="connsiteY0" fmla="*/ 6814 h 4151047"/>
                  <a:gd name="connsiteX1" fmla="*/ 300036 w 311943"/>
                  <a:gd name="connsiteY1" fmla="*/ 39367 h 4151047"/>
                  <a:gd name="connsiteX2" fmla="*/ 311943 w 311943"/>
                  <a:gd name="connsiteY2" fmla="*/ 4075574 h 4151047"/>
                  <a:gd name="connsiteX3" fmla="*/ 0 w 311943"/>
                  <a:gd name="connsiteY3" fmla="*/ 4147015 h 4151047"/>
                  <a:gd name="connsiteX4" fmla="*/ 0 w 311943"/>
                  <a:gd name="connsiteY4" fmla="*/ 6814 h 4151047"/>
                  <a:gd name="connsiteX0" fmla="*/ 0 w 311943"/>
                  <a:gd name="connsiteY0" fmla="*/ 6814 h 4151047"/>
                  <a:gd name="connsiteX1" fmla="*/ 143667 w 311943"/>
                  <a:gd name="connsiteY1" fmla="*/ 5239 h 4151047"/>
                  <a:gd name="connsiteX2" fmla="*/ 294481 w 311943"/>
                  <a:gd name="connsiteY2" fmla="*/ 149701 h 4151047"/>
                  <a:gd name="connsiteX3" fmla="*/ 304799 w 311943"/>
                  <a:gd name="connsiteY3" fmla="*/ 3501699 h 4151047"/>
                  <a:gd name="connsiteX4" fmla="*/ 303231 w 311943"/>
                  <a:gd name="connsiteY4" fmla="*/ 3969234 h 4151047"/>
                  <a:gd name="connsiteX5" fmla="*/ 119861 w 311943"/>
                  <a:gd name="connsiteY5" fmla="*/ 4147812 h 4151047"/>
                  <a:gd name="connsiteX6" fmla="*/ 0 w 311943"/>
                  <a:gd name="connsiteY6" fmla="*/ 4147015 h 4151047"/>
                  <a:gd name="connsiteX0" fmla="*/ 0 w 311943"/>
                  <a:gd name="connsiteY0" fmla="*/ 6814 h 4150689"/>
                  <a:gd name="connsiteX1" fmla="*/ 300036 w 311943"/>
                  <a:gd name="connsiteY1" fmla="*/ 39367 h 4150689"/>
                  <a:gd name="connsiteX2" fmla="*/ 311943 w 311943"/>
                  <a:gd name="connsiteY2" fmla="*/ 4075574 h 4150689"/>
                  <a:gd name="connsiteX3" fmla="*/ 0 w 311943"/>
                  <a:gd name="connsiteY3" fmla="*/ 4147015 h 4150689"/>
                  <a:gd name="connsiteX4" fmla="*/ 0 w 311943"/>
                  <a:gd name="connsiteY4" fmla="*/ 6814 h 4150689"/>
                  <a:gd name="connsiteX0" fmla="*/ 0 w 311943"/>
                  <a:gd name="connsiteY0" fmla="*/ 6814 h 4150689"/>
                  <a:gd name="connsiteX1" fmla="*/ 143667 w 311943"/>
                  <a:gd name="connsiteY1" fmla="*/ 5239 h 4150689"/>
                  <a:gd name="connsiteX2" fmla="*/ 294481 w 311943"/>
                  <a:gd name="connsiteY2" fmla="*/ 149701 h 4150689"/>
                  <a:gd name="connsiteX3" fmla="*/ 304799 w 311943"/>
                  <a:gd name="connsiteY3" fmla="*/ 3501699 h 4150689"/>
                  <a:gd name="connsiteX4" fmla="*/ 303231 w 311943"/>
                  <a:gd name="connsiteY4" fmla="*/ 3969234 h 4150689"/>
                  <a:gd name="connsiteX5" fmla="*/ 119861 w 311943"/>
                  <a:gd name="connsiteY5" fmla="*/ 4147812 h 4150689"/>
                  <a:gd name="connsiteX6" fmla="*/ 0 w 311943"/>
                  <a:gd name="connsiteY6" fmla="*/ 4147015 h 4150689"/>
                  <a:gd name="connsiteX0" fmla="*/ 0 w 311943"/>
                  <a:gd name="connsiteY0" fmla="*/ 6814 h 4152246"/>
                  <a:gd name="connsiteX1" fmla="*/ 300036 w 311943"/>
                  <a:gd name="connsiteY1" fmla="*/ 39367 h 4152246"/>
                  <a:gd name="connsiteX2" fmla="*/ 311943 w 311943"/>
                  <a:gd name="connsiteY2" fmla="*/ 4075574 h 4152246"/>
                  <a:gd name="connsiteX3" fmla="*/ 0 w 311943"/>
                  <a:gd name="connsiteY3" fmla="*/ 4147015 h 4152246"/>
                  <a:gd name="connsiteX4" fmla="*/ 0 w 311943"/>
                  <a:gd name="connsiteY4" fmla="*/ 6814 h 4152246"/>
                  <a:gd name="connsiteX0" fmla="*/ 0 w 311943"/>
                  <a:gd name="connsiteY0" fmla="*/ 6814 h 4152246"/>
                  <a:gd name="connsiteX1" fmla="*/ 143667 w 311943"/>
                  <a:gd name="connsiteY1" fmla="*/ 5239 h 4152246"/>
                  <a:gd name="connsiteX2" fmla="*/ 294481 w 311943"/>
                  <a:gd name="connsiteY2" fmla="*/ 149701 h 4152246"/>
                  <a:gd name="connsiteX3" fmla="*/ 304799 w 311943"/>
                  <a:gd name="connsiteY3" fmla="*/ 3501699 h 4152246"/>
                  <a:gd name="connsiteX4" fmla="*/ 303231 w 311943"/>
                  <a:gd name="connsiteY4" fmla="*/ 3969234 h 4152246"/>
                  <a:gd name="connsiteX5" fmla="*/ 119861 w 311943"/>
                  <a:gd name="connsiteY5" fmla="*/ 4147812 h 4152246"/>
                  <a:gd name="connsiteX6" fmla="*/ 0 w 311943"/>
                  <a:gd name="connsiteY6" fmla="*/ 4147015 h 4152246"/>
                  <a:gd name="connsiteX0" fmla="*/ 0 w 311943"/>
                  <a:gd name="connsiteY0" fmla="*/ 6814 h 4170811"/>
                  <a:gd name="connsiteX1" fmla="*/ 300036 w 311943"/>
                  <a:gd name="connsiteY1" fmla="*/ 39367 h 4170811"/>
                  <a:gd name="connsiteX2" fmla="*/ 311943 w 311943"/>
                  <a:gd name="connsiteY2" fmla="*/ 4075574 h 4170811"/>
                  <a:gd name="connsiteX3" fmla="*/ 0 w 311943"/>
                  <a:gd name="connsiteY3" fmla="*/ 4147015 h 4170811"/>
                  <a:gd name="connsiteX4" fmla="*/ 0 w 311943"/>
                  <a:gd name="connsiteY4" fmla="*/ 6814 h 4170811"/>
                  <a:gd name="connsiteX0" fmla="*/ 0 w 311943"/>
                  <a:gd name="connsiteY0" fmla="*/ 6814 h 4170811"/>
                  <a:gd name="connsiteX1" fmla="*/ 143667 w 311943"/>
                  <a:gd name="connsiteY1" fmla="*/ 5239 h 4170811"/>
                  <a:gd name="connsiteX2" fmla="*/ 294481 w 311943"/>
                  <a:gd name="connsiteY2" fmla="*/ 149701 h 4170811"/>
                  <a:gd name="connsiteX3" fmla="*/ 304799 w 311943"/>
                  <a:gd name="connsiteY3" fmla="*/ 3501699 h 4170811"/>
                  <a:gd name="connsiteX4" fmla="*/ 296091 w 311943"/>
                  <a:gd name="connsiteY4" fmla="*/ 4024006 h 4170811"/>
                  <a:gd name="connsiteX5" fmla="*/ 119861 w 311943"/>
                  <a:gd name="connsiteY5" fmla="*/ 4147812 h 4170811"/>
                  <a:gd name="connsiteX6" fmla="*/ 0 w 311943"/>
                  <a:gd name="connsiteY6" fmla="*/ 4147015 h 4170811"/>
                  <a:gd name="connsiteX0" fmla="*/ 0 w 311943"/>
                  <a:gd name="connsiteY0" fmla="*/ 6814 h 4148991"/>
                  <a:gd name="connsiteX1" fmla="*/ 300036 w 311943"/>
                  <a:gd name="connsiteY1" fmla="*/ 39367 h 4148991"/>
                  <a:gd name="connsiteX2" fmla="*/ 311943 w 311943"/>
                  <a:gd name="connsiteY2" fmla="*/ 4075574 h 4148991"/>
                  <a:gd name="connsiteX3" fmla="*/ 0 w 311943"/>
                  <a:gd name="connsiteY3" fmla="*/ 4147015 h 4148991"/>
                  <a:gd name="connsiteX4" fmla="*/ 0 w 311943"/>
                  <a:gd name="connsiteY4" fmla="*/ 6814 h 4148991"/>
                  <a:gd name="connsiteX0" fmla="*/ 0 w 311943"/>
                  <a:gd name="connsiteY0" fmla="*/ 6814 h 4148991"/>
                  <a:gd name="connsiteX1" fmla="*/ 143667 w 311943"/>
                  <a:gd name="connsiteY1" fmla="*/ 5239 h 4148991"/>
                  <a:gd name="connsiteX2" fmla="*/ 294481 w 311943"/>
                  <a:gd name="connsiteY2" fmla="*/ 149701 h 4148991"/>
                  <a:gd name="connsiteX3" fmla="*/ 304799 w 311943"/>
                  <a:gd name="connsiteY3" fmla="*/ 3501699 h 4148991"/>
                  <a:gd name="connsiteX4" fmla="*/ 296091 w 311943"/>
                  <a:gd name="connsiteY4" fmla="*/ 4024006 h 4148991"/>
                  <a:gd name="connsiteX5" fmla="*/ 119861 w 311943"/>
                  <a:gd name="connsiteY5" fmla="*/ 4147812 h 4148991"/>
                  <a:gd name="connsiteX6" fmla="*/ 0 w 311943"/>
                  <a:gd name="connsiteY6" fmla="*/ 4147015 h 4148991"/>
                  <a:gd name="connsiteX0" fmla="*/ 0 w 311943"/>
                  <a:gd name="connsiteY0" fmla="*/ 6814 h 4147862"/>
                  <a:gd name="connsiteX1" fmla="*/ 300036 w 311943"/>
                  <a:gd name="connsiteY1" fmla="*/ 39367 h 4147862"/>
                  <a:gd name="connsiteX2" fmla="*/ 311943 w 311943"/>
                  <a:gd name="connsiteY2" fmla="*/ 4075574 h 4147862"/>
                  <a:gd name="connsiteX3" fmla="*/ 0 w 311943"/>
                  <a:gd name="connsiteY3" fmla="*/ 4147015 h 4147862"/>
                  <a:gd name="connsiteX4" fmla="*/ 0 w 311943"/>
                  <a:gd name="connsiteY4" fmla="*/ 6814 h 4147862"/>
                  <a:gd name="connsiteX0" fmla="*/ 0 w 311943"/>
                  <a:gd name="connsiteY0" fmla="*/ 6814 h 4147862"/>
                  <a:gd name="connsiteX1" fmla="*/ 143667 w 311943"/>
                  <a:gd name="connsiteY1" fmla="*/ 5239 h 4147862"/>
                  <a:gd name="connsiteX2" fmla="*/ 294481 w 311943"/>
                  <a:gd name="connsiteY2" fmla="*/ 149701 h 4147862"/>
                  <a:gd name="connsiteX3" fmla="*/ 304799 w 311943"/>
                  <a:gd name="connsiteY3" fmla="*/ 3501699 h 4147862"/>
                  <a:gd name="connsiteX4" fmla="*/ 288947 w 311943"/>
                  <a:gd name="connsiteY4" fmla="*/ 3983525 h 4147862"/>
                  <a:gd name="connsiteX5" fmla="*/ 119861 w 311943"/>
                  <a:gd name="connsiteY5" fmla="*/ 4147812 h 4147862"/>
                  <a:gd name="connsiteX6" fmla="*/ 0 w 311943"/>
                  <a:gd name="connsiteY6" fmla="*/ 4147015 h 414786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296094 w 311943"/>
                  <a:gd name="connsiteY4" fmla="*/ 3988290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59 w 311943"/>
                  <a:gd name="connsiteY4" fmla="*/ 3988293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7851"/>
                  <a:gd name="connsiteX1" fmla="*/ 300036 w 311943"/>
                  <a:gd name="connsiteY1" fmla="*/ 39367 h 4147851"/>
                  <a:gd name="connsiteX2" fmla="*/ 311943 w 311943"/>
                  <a:gd name="connsiteY2" fmla="*/ 4075574 h 4147851"/>
                  <a:gd name="connsiteX3" fmla="*/ 0 w 311943"/>
                  <a:gd name="connsiteY3" fmla="*/ 4147015 h 4147851"/>
                  <a:gd name="connsiteX4" fmla="*/ 0 w 311943"/>
                  <a:gd name="connsiteY4" fmla="*/ 6814 h 4147851"/>
                  <a:gd name="connsiteX0" fmla="*/ 0 w 311943"/>
                  <a:gd name="connsiteY0" fmla="*/ 6814 h 4147851"/>
                  <a:gd name="connsiteX1" fmla="*/ 143667 w 311943"/>
                  <a:gd name="connsiteY1" fmla="*/ 5239 h 4147851"/>
                  <a:gd name="connsiteX2" fmla="*/ 294481 w 311943"/>
                  <a:gd name="connsiteY2" fmla="*/ 149701 h 4147851"/>
                  <a:gd name="connsiteX3" fmla="*/ 304799 w 311943"/>
                  <a:gd name="connsiteY3" fmla="*/ 3501699 h 4147851"/>
                  <a:gd name="connsiteX4" fmla="*/ 303243 w 311943"/>
                  <a:gd name="connsiteY4" fmla="*/ 3976389 h 4147851"/>
                  <a:gd name="connsiteX5" fmla="*/ 119861 w 311943"/>
                  <a:gd name="connsiteY5" fmla="*/ 4147812 h 4147851"/>
                  <a:gd name="connsiteX6" fmla="*/ 0 w 311943"/>
                  <a:gd name="connsiteY6" fmla="*/ 4147015 h 4147851"/>
                  <a:gd name="connsiteX0" fmla="*/ 0 w 311943"/>
                  <a:gd name="connsiteY0" fmla="*/ 6814 h 4147872"/>
                  <a:gd name="connsiteX1" fmla="*/ 300036 w 311943"/>
                  <a:gd name="connsiteY1" fmla="*/ 39367 h 4147872"/>
                  <a:gd name="connsiteX2" fmla="*/ 311943 w 311943"/>
                  <a:gd name="connsiteY2" fmla="*/ 4075574 h 4147872"/>
                  <a:gd name="connsiteX3" fmla="*/ 0 w 311943"/>
                  <a:gd name="connsiteY3" fmla="*/ 4147015 h 4147872"/>
                  <a:gd name="connsiteX4" fmla="*/ 0 w 311943"/>
                  <a:gd name="connsiteY4" fmla="*/ 6814 h 4147872"/>
                  <a:gd name="connsiteX0" fmla="*/ 0 w 311943"/>
                  <a:gd name="connsiteY0" fmla="*/ 6814 h 4147872"/>
                  <a:gd name="connsiteX1" fmla="*/ 143667 w 311943"/>
                  <a:gd name="connsiteY1" fmla="*/ 5239 h 4147872"/>
                  <a:gd name="connsiteX2" fmla="*/ 294481 w 311943"/>
                  <a:gd name="connsiteY2" fmla="*/ 149701 h 4147872"/>
                  <a:gd name="connsiteX3" fmla="*/ 304799 w 311943"/>
                  <a:gd name="connsiteY3" fmla="*/ 3501699 h 4147872"/>
                  <a:gd name="connsiteX4" fmla="*/ 300862 w 311943"/>
                  <a:gd name="connsiteY4" fmla="*/ 3988296 h 4147872"/>
                  <a:gd name="connsiteX5" fmla="*/ 119861 w 311943"/>
                  <a:gd name="connsiteY5" fmla="*/ 4147812 h 4147872"/>
                  <a:gd name="connsiteX6" fmla="*/ 0 w 311943"/>
                  <a:gd name="connsiteY6" fmla="*/ 4147015 h 4147872"/>
                  <a:gd name="connsiteX0" fmla="*/ 0 w 311943"/>
                  <a:gd name="connsiteY0" fmla="*/ 6814 h 4148938"/>
                  <a:gd name="connsiteX1" fmla="*/ 300036 w 311943"/>
                  <a:gd name="connsiteY1" fmla="*/ 39367 h 4148938"/>
                  <a:gd name="connsiteX2" fmla="*/ 311943 w 311943"/>
                  <a:gd name="connsiteY2" fmla="*/ 4075574 h 4148938"/>
                  <a:gd name="connsiteX3" fmla="*/ 0 w 311943"/>
                  <a:gd name="connsiteY3" fmla="*/ 4147015 h 4148938"/>
                  <a:gd name="connsiteX4" fmla="*/ 0 w 311943"/>
                  <a:gd name="connsiteY4" fmla="*/ 6814 h 4148938"/>
                  <a:gd name="connsiteX0" fmla="*/ 0 w 311943"/>
                  <a:gd name="connsiteY0" fmla="*/ 6814 h 4148938"/>
                  <a:gd name="connsiteX1" fmla="*/ 143667 w 311943"/>
                  <a:gd name="connsiteY1" fmla="*/ 5239 h 4148938"/>
                  <a:gd name="connsiteX2" fmla="*/ 294481 w 311943"/>
                  <a:gd name="connsiteY2" fmla="*/ 149701 h 4148938"/>
                  <a:gd name="connsiteX3" fmla="*/ 304799 w 311943"/>
                  <a:gd name="connsiteY3" fmla="*/ 3501699 h 4148938"/>
                  <a:gd name="connsiteX4" fmla="*/ 300862 w 311943"/>
                  <a:gd name="connsiteY4" fmla="*/ 3988296 h 4148938"/>
                  <a:gd name="connsiteX5" fmla="*/ 119861 w 311943"/>
                  <a:gd name="connsiteY5" fmla="*/ 4147812 h 4148938"/>
                  <a:gd name="connsiteX6" fmla="*/ 0 w 311943"/>
                  <a:gd name="connsiteY6" fmla="*/ 4147015 h 4148938"/>
                  <a:gd name="connsiteX0" fmla="*/ 0 w 311943"/>
                  <a:gd name="connsiteY0" fmla="*/ 6814 h 4150317"/>
                  <a:gd name="connsiteX1" fmla="*/ 300036 w 311943"/>
                  <a:gd name="connsiteY1" fmla="*/ 39367 h 4150317"/>
                  <a:gd name="connsiteX2" fmla="*/ 311943 w 311943"/>
                  <a:gd name="connsiteY2" fmla="*/ 4075574 h 4150317"/>
                  <a:gd name="connsiteX3" fmla="*/ 0 w 311943"/>
                  <a:gd name="connsiteY3" fmla="*/ 4147015 h 4150317"/>
                  <a:gd name="connsiteX4" fmla="*/ 0 w 311943"/>
                  <a:gd name="connsiteY4" fmla="*/ 6814 h 4150317"/>
                  <a:gd name="connsiteX0" fmla="*/ 0 w 311943"/>
                  <a:gd name="connsiteY0" fmla="*/ 6814 h 4150317"/>
                  <a:gd name="connsiteX1" fmla="*/ 143667 w 311943"/>
                  <a:gd name="connsiteY1" fmla="*/ 5239 h 4150317"/>
                  <a:gd name="connsiteX2" fmla="*/ 294481 w 311943"/>
                  <a:gd name="connsiteY2" fmla="*/ 149701 h 4150317"/>
                  <a:gd name="connsiteX3" fmla="*/ 304799 w 311943"/>
                  <a:gd name="connsiteY3" fmla="*/ 3501699 h 4150317"/>
                  <a:gd name="connsiteX4" fmla="*/ 300862 w 311943"/>
                  <a:gd name="connsiteY4" fmla="*/ 3988296 h 4150317"/>
                  <a:gd name="connsiteX5" fmla="*/ 119861 w 311943"/>
                  <a:gd name="connsiteY5" fmla="*/ 4147812 h 4150317"/>
                  <a:gd name="connsiteX6" fmla="*/ 0 w 311943"/>
                  <a:gd name="connsiteY6" fmla="*/ 4147015 h 4150317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6"/>
                  <a:gd name="connsiteX1" fmla="*/ 300036 w 311943"/>
                  <a:gd name="connsiteY1" fmla="*/ 39367 h 4147836"/>
                  <a:gd name="connsiteX2" fmla="*/ 311943 w 311943"/>
                  <a:gd name="connsiteY2" fmla="*/ 4075574 h 4147836"/>
                  <a:gd name="connsiteX3" fmla="*/ 0 w 311943"/>
                  <a:gd name="connsiteY3" fmla="*/ 4147015 h 4147836"/>
                  <a:gd name="connsiteX4" fmla="*/ 0 w 311943"/>
                  <a:gd name="connsiteY4" fmla="*/ 6814 h 4147836"/>
                  <a:gd name="connsiteX0" fmla="*/ 0 w 311943"/>
                  <a:gd name="connsiteY0" fmla="*/ 6814 h 4147836"/>
                  <a:gd name="connsiteX1" fmla="*/ 143667 w 311943"/>
                  <a:gd name="connsiteY1" fmla="*/ 5239 h 4147836"/>
                  <a:gd name="connsiteX2" fmla="*/ 294481 w 311943"/>
                  <a:gd name="connsiteY2" fmla="*/ 149701 h 4147836"/>
                  <a:gd name="connsiteX3" fmla="*/ 304799 w 311943"/>
                  <a:gd name="connsiteY3" fmla="*/ 3501699 h 4147836"/>
                  <a:gd name="connsiteX4" fmla="*/ 303243 w 311943"/>
                  <a:gd name="connsiteY4" fmla="*/ 3904952 h 4147836"/>
                  <a:gd name="connsiteX5" fmla="*/ 119861 w 311943"/>
                  <a:gd name="connsiteY5" fmla="*/ 4147812 h 4147836"/>
                  <a:gd name="connsiteX6" fmla="*/ 0 w 311943"/>
                  <a:gd name="connsiteY6" fmla="*/ 4147015 h 4147836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3243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  <a:gd name="connsiteX0" fmla="*/ 0 w 311943"/>
                  <a:gd name="connsiteY0" fmla="*/ 6814 h 4147837"/>
                  <a:gd name="connsiteX1" fmla="*/ 300036 w 311943"/>
                  <a:gd name="connsiteY1" fmla="*/ 39367 h 4147837"/>
                  <a:gd name="connsiteX2" fmla="*/ 311943 w 311943"/>
                  <a:gd name="connsiteY2" fmla="*/ 4075574 h 4147837"/>
                  <a:gd name="connsiteX3" fmla="*/ 0 w 311943"/>
                  <a:gd name="connsiteY3" fmla="*/ 4147015 h 4147837"/>
                  <a:gd name="connsiteX4" fmla="*/ 0 w 311943"/>
                  <a:gd name="connsiteY4" fmla="*/ 6814 h 4147837"/>
                  <a:gd name="connsiteX0" fmla="*/ 0 w 311943"/>
                  <a:gd name="connsiteY0" fmla="*/ 6814 h 4147837"/>
                  <a:gd name="connsiteX1" fmla="*/ 143667 w 311943"/>
                  <a:gd name="connsiteY1" fmla="*/ 5239 h 4147837"/>
                  <a:gd name="connsiteX2" fmla="*/ 294481 w 311943"/>
                  <a:gd name="connsiteY2" fmla="*/ 149701 h 4147837"/>
                  <a:gd name="connsiteX3" fmla="*/ 304799 w 311943"/>
                  <a:gd name="connsiteY3" fmla="*/ 3501699 h 4147837"/>
                  <a:gd name="connsiteX4" fmla="*/ 305624 w 311943"/>
                  <a:gd name="connsiteY4" fmla="*/ 3904952 h 4147837"/>
                  <a:gd name="connsiteX5" fmla="*/ 119861 w 311943"/>
                  <a:gd name="connsiteY5" fmla="*/ 4147812 h 4147837"/>
                  <a:gd name="connsiteX6" fmla="*/ 0 w 311943"/>
                  <a:gd name="connsiteY6" fmla="*/ 4147015 h 414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943" h="4147837" stroke="0" extrusionOk="0">
                    <a:moveTo>
                      <a:pt x="0" y="6814"/>
                    </a:moveTo>
                    <a:cubicBezTo>
                      <a:pt x="88900" y="18458"/>
                      <a:pt x="220661" y="-32602"/>
                      <a:pt x="300036" y="39367"/>
                    </a:cubicBezTo>
                    <a:cubicBezTo>
                      <a:pt x="305592" y="1407788"/>
                      <a:pt x="306387" y="2707153"/>
                      <a:pt x="311943" y="4075574"/>
                    </a:cubicBezTo>
                    <a:cubicBezTo>
                      <a:pt x="311943" y="4075576"/>
                      <a:pt x="163075" y="4147015"/>
                      <a:pt x="0" y="4147015"/>
                    </a:cubicBezTo>
                    <a:lnTo>
                      <a:pt x="0" y="6814"/>
                    </a:lnTo>
                    <a:close/>
                  </a:path>
                  <a:path w="311943" h="4147837" fill="none">
                    <a:moveTo>
                      <a:pt x="0" y="6814"/>
                    </a:moveTo>
                    <a:lnTo>
                      <a:pt x="143667" y="5239"/>
                    </a:lnTo>
                    <a:cubicBezTo>
                      <a:pt x="202670" y="4180"/>
                      <a:pt x="287867" y="57923"/>
                      <a:pt x="294481" y="149701"/>
                    </a:cubicBezTo>
                    <a:cubicBezTo>
                      <a:pt x="298714" y="1474734"/>
                      <a:pt x="300566" y="2176666"/>
                      <a:pt x="304799" y="3501699"/>
                    </a:cubicBezTo>
                    <a:cubicBezTo>
                      <a:pt x="307048" y="4062084"/>
                      <a:pt x="303109" y="3792516"/>
                      <a:pt x="305624" y="3904952"/>
                    </a:cubicBezTo>
                    <a:cubicBezTo>
                      <a:pt x="303399" y="4098386"/>
                      <a:pt x="211684" y="4149147"/>
                      <a:pt x="119861" y="4147812"/>
                    </a:cubicBezTo>
                    <a:lnTo>
                      <a:pt x="0" y="4147015"/>
                    </a:lnTo>
                  </a:path>
                </a:pathLst>
              </a:custGeom>
              <a:grpFill/>
              <a:ln w="38100">
                <a:solidFill>
                  <a:srgbClr val="36AA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ko-KR" altLang="en-US" spc="-3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052EB2C-9735-49AD-B6DC-8CC33E6546ED}"/>
                </a:ext>
              </a:extLst>
            </p:cNvPr>
            <p:cNvSpPr txBox="1"/>
            <p:nvPr/>
          </p:nvSpPr>
          <p:spPr>
            <a:xfrm>
              <a:off x="6605244" y="2518210"/>
              <a:ext cx="4063626" cy="544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spc="-300" dirty="0" smtClean="0">
                  <a:ln w="25400" cap="flat">
                    <a:noFill/>
                    <a:miter lim="800000"/>
                  </a:ln>
                  <a:solidFill>
                    <a:srgbClr val="173F9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2000" b="1" spc="-300" dirty="0">
                <a:ln w="25400" cap="flat">
                  <a:noFill/>
                  <a:miter lim="800000"/>
                </a:ln>
                <a:solidFill>
                  <a:srgbClr val="173F9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906000" y="2609767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endParaRPr lang="ko-KR" altLang="en-US" sz="2800" b="1" spc="-300" dirty="0" smtClean="0">
              <a:ln w="25400" cap="flat">
                <a:solidFill>
                  <a:schemeClr val="bg1"/>
                </a:solidFill>
                <a:miter lim="800000"/>
              </a:ln>
              <a:solidFill>
                <a:srgbClr val="173F95"/>
              </a:solidFill>
              <a:effectLst>
                <a:glow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스웨거 TTF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06001" y="3746121"/>
            <a:ext cx="336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5</a:t>
            </a:r>
            <a:endParaRPr lang="ko-KR" altLang="en-US" sz="2800" b="1" spc="-300" dirty="0" smtClean="0">
              <a:ln w="25400" cap="flat">
                <a:solidFill>
                  <a:schemeClr val="bg1"/>
                </a:solidFill>
                <a:miter lim="800000"/>
              </a:ln>
              <a:solidFill>
                <a:srgbClr val="173F95"/>
              </a:solidFill>
              <a:effectLst>
                <a:glow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922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8422" t="31088" r="7984" b="25167"/>
          <a:stretch/>
        </p:blipFill>
        <p:spPr>
          <a:xfrm>
            <a:off x="901080" y="2199777"/>
            <a:ext cx="10020350" cy="29495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상대도수 히스토그램과 확률밀도 함수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64612" y="2838728"/>
            <a:ext cx="1146462" cy="268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86517" y="3234882"/>
            <a:ext cx="2037522" cy="27775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축을 빈도 수 대신 확률로 표시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9140" y="5232627"/>
            <a:ext cx="2750654" cy="43985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확률밀도함수 값 계산은 </a:t>
            </a:r>
            <a:r>
              <a:rPr lang="en-US" altLang="ko-KR" sz="11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scipy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라이브러리의</a:t>
            </a:r>
            <a:endParaRPr lang="en-US" altLang="ko-KR" sz="11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1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stats.norm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(mu, sigma).pdf(x)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124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플롯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박스 플롯과 사분위수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224" y="2119849"/>
            <a:ext cx="5133460" cy="45657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10553" y="1680043"/>
            <a:ext cx="2204700" cy="43299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박스플롯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분포 파악 및 이상치 발견에 직관적인 도구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10553" y="2686910"/>
            <a:ext cx="2964990" cy="43299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describe()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요약 통계 출력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round(1)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소수점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자리에서 반올림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569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플롯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박스 플롯과 </a:t>
            </a:r>
            <a:r>
              <a:rPr lang="en-US" altLang="ko-KR" dirty="0" smtClean="0"/>
              <a:t>IQR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4639"/>
          <a:stretch/>
        </p:blipFill>
        <p:spPr>
          <a:xfrm>
            <a:off x="1299765" y="2254139"/>
            <a:ext cx="4694335" cy="2680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5359"/>
          <a:stretch/>
        </p:blipFill>
        <p:spPr>
          <a:xfrm>
            <a:off x="5994100" y="2119849"/>
            <a:ext cx="4694335" cy="32293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299765" y="5069331"/>
                <a:ext cx="5494638" cy="11532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Interquartile Range(IQR)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3 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−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Lower 1.5 * IQR whisker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−1.5 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𝐼𝑄𝑅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Upper </a:t>
                </a:r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1.5 * IQR whisker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1.5 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𝐼𝑄𝑅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65" y="5069331"/>
                <a:ext cx="5494638" cy="1153297"/>
              </a:xfrm>
              <a:prstGeom prst="rect">
                <a:avLst/>
              </a:prstGeom>
              <a:blipFill rotWithShape="0">
                <a:blip r:embed="rId3"/>
                <a:stretch>
                  <a:fillRect l="-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1858617" y="4927546"/>
            <a:ext cx="3458818" cy="283570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plt.boxplot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labels(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정보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)))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25785" y="4441197"/>
            <a:ext cx="531790" cy="283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25785" y="4190677"/>
            <a:ext cx="531790" cy="283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Q2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25785" y="3952682"/>
            <a:ext cx="531790" cy="283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Q3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25784" y="4746564"/>
            <a:ext cx="1443059" cy="3014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 – 1.5 x IQR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25784" y="3417085"/>
            <a:ext cx="1443059" cy="3014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Q3 + 1.5 x IQR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25784" y="2828788"/>
            <a:ext cx="1443059" cy="3014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963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플롯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 smtClean="0"/>
              <a:t>plt.imshow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이용한 이미지 플롯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89" y="2119849"/>
            <a:ext cx="5384329" cy="34469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01818" y="2564297"/>
            <a:ext cx="1133060" cy="268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36647" y="2554895"/>
            <a:ext cx="3406744" cy="27775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손글씨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로딩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(bunch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객체로 되어있음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65447" y="4512903"/>
            <a:ext cx="2005327" cy="41690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이미지에 대한 픽셀 정보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(8x8)</a:t>
            </a:r>
          </a:p>
          <a:p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숫자는 밝기를 나타냄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049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플롯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3103" r="27579"/>
          <a:stretch/>
        </p:blipFill>
        <p:spPr>
          <a:xfrm>
            <a:off x="6642145" y="2305504"/>
            <a:ext cx="3515110" cy="3330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39" y="2305504"/>
            <a:ext cx="4948206" cy="10967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87969" y="2027746"/>
            <a:ext cx="1677336" cy="27775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서브플롯 생성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78677" y="3829590"/>
            <a:ext cx="3180949" cy="27775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ax.flat</a:t>
            </a:r>
            <a:r>
              <a:rPr lang="en-US" altLang="ko-KR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2</a:t>
            </a:r>
            <a:r>
              <a:rPr lang="ko-KR" altLang="en-US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구조를 </a:t>
            </a:r>
            <a:r>
              <a:rPr lang="en-US" altLang="ko-KR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구조로 변환</a:t>
            </a:r>
            <a:endParaRPr lang="ko-KR" altLang="en-US" sz="1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78677" y="4193306"/>
            <a:ext cx="3180949" cy="27930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imshow</a:t>
            </a:r>
            <a:r>
              <a:rPr lang="en-US" altLang="ko-KR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픽셀 데이터</a:t>
            </a:r>
            <a:r>
              <a:rPr lang="en-US" altLang="ko-KR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3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컬러맵</a:t>
            </a:r>
            <a:r>
              <a:rPr lang="en-US" altLang="ko-KR" sz="1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4540" y="3051314"/>
            <a:ext cx="2683564" cy="268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02539" y="3402227"/>
            <a:ext cx="2939606" cy="27775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눈금 등의 정보는 기재하지 않고 공간만 구성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429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smtClean="0"/>
              <a:t>주요 </a:t>
            </a:r>
            <a:r>
              <a:rPr lang="ko" altLang="ko-KR" dirty="0"/>
              <a:t>정리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609058" y="1604499"/>
            <a:ext cx="8930109" cy="1200329"/>
            <a:chOff x="1609058" y="1663732"/>
            <a:chExt cx="8930109" cy="1200329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1FB602C5-E855-4D86-B3E0-B12A2EADDDA0}"/>
                </a:ext>
              </a:extLst>
            </p:cNvPr>
            <p:cNvSpPr txBox="1"/>
            <p:nvPr/>
          </p:nvSpPr>
          <p:spPr>
            <a:xfrm>
              <a:off x="2190006" y="1663732"/>
              <a:ext cx="8349161" cy="1200329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rtlCol="0" anchor="ctr">
              <a:spAutoFit/>
            </a:bodyPr>
            <a:lstStyle/>
            <a:p>
              <a:pPr marL="14288">
                <a:buSzPct val="80000"/>
              </a:pPr>
              <a:r>
                <a:rPr lang="en-US" altLang="ko-KR" sz="2400" spc="50" dirty="0" err="1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Matplotlib</a:t>
              </a:r>
              <a:r>
                <a:rPr lang="en-US" altLang="ko-KR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 </a:t>
              </a:r>
              <a:r>
                <a:rPr lang="ko-KR" altLang="en-US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라이브러리를 이용해 시각화 작업을 할 경우</a:t>
              </a:r>
              <a:r>
                <a:rPr lang="en-US" altLang="ko-KR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, Figure</a:t>
              </a:r>
              <a:r>
                <a:rPr lang="ko-KR" altLang="en-US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와 </a:t>
              </a:r>
              <a:r>
                <a:rPr lang="en-US" altLang="ko-KR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Axes </a:t>
              </a:r>
              <a:r>
                <a:rPr lang="ko-KR" altLang="en-US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객체와 같은</a:t>
              </a:r>
              <a:r>
                <a:rPr lang="en-US" altLang="ko-KR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/>
              </a:r>
              <a:br>
                <a:rPr lang="en-US" altLang="ko-KR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</a:br>
              <a:r>
                <a:rPr lang="ko-KR" altLang="en-US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객체지향 인터페이스를 사용하거나</a:t>
              </a:r>
              <a:r>
                <a:rPr lang="en-US" altLang="ko-KR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활성화된 그림이나 축을 사용하는 </a:t>
              </a:r>
              <a:r>
                <a:rPr lang="ko-KR" altLang="en-US" sz="2400" spc="50" dirty="0" err="1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매트랩</a:t>
              </a:r>
              <a:r>
                <a:rPr lang="ko-KR" altLang="en-US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 스타일의 </a:t>
              </a:r>
              <a:r>
                <a:rPr lang="en-US" altLang="ko-KR" sz="2400" spc="50" dirty="0" err="1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pylab</a:t>
              </a:r>
              <a:r>
                <a:rPr lang="en-US" altLang="ko-KR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  </a:t>
              </a:r>
              <a:r>
                <a:rPr lang="ko-KR" altLang="en-US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인터페이스를 사용할 수 있다</a:t>
              </a:r>
              <a:r>
                <a:rPr lang="en-US" altLang="ko-KR" sz="2400" spc="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.</a:t>
              </a:r>
              <a:endParaRPr lang="en-US" altLang="ko-KR" sz="2400" spc="50" dirty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A49B5C0F-8F04-4D52-943C-1750C8E88D1E}"/>
                </a:ext>
              </a:extLst>
            </p:cNvPr>
            <p:cNvGrpSpPr/>
            <p:nvPr/>
          </p:nvGrpSpPr>
          <p:grpSpPr>
            <a:xfrm>
              <a:off x="1609058" y="1979275"/>
              <a:ext cx="404758" cy="539110"/>
              <a:chOff x="6605244" y="2491579"/>
              <a:chExt cx="4215982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34" name="그룹 33">
                <a:extLst>
                  <a:ext uri="{FF2B5EF4-FFF2-40B4-BE49-F238E27FC236}">
                    <a16:creationId xmlns="" xmlns:a16="http://schemas.microsoft.com/office/drawing/2014/main" id="{A375AF22-7E7E-4960-93A1-14D1F741953E}"/>
                  </a:ext>
                </a:extLst>
              </p:cNvPr>
              <p:cNvGrpSpPr/>
              <p:nvPr/>
            </p:nvGrpSpPr>
            <p:grpSpPr>
              <a:xfrm>
                <a:off x="6673389" y="2491579"/>
                <a:ext cx="4147837" cy="623886"/>
                <a:chOff x="6673389" y="2491579"/>
                <a:chExt cx="4147837" cy="623886"/>
              </a:xfrm>
              <a:grpFill/>
            </p:grpSpPr>
            <p:sp>
              <p:nvSpPr>
                <p:cNvPr id="36" name="오른쪽 대괄호 8">
                  <a:extLst>
                    <a:ext uri="{FF2B5EF4-FFF2-40B4-BE49-F238E27FC236}">
                      <a16:creationId xmlns="" xmlns:a16="http://schemas.microsoft.com/office/drawing/2014/main" id="{5916A89F-54F7-475C-AA0F-B296A1B29C5E}"/>
                    </a:ext>
                  </a:extLst>
                </p:cNvPr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ko-KR" altLang="en-US" spc="-3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7" name="오른쪽 대괄호 8">
                  <a:extLst>
                    <a:ext uri="{FF2B5EF4-FFF2-40B4-BE49-F238E27FC236}">
                      <a16:creationId xmlns="" xmlns:a16="http://schemas.microsoft.com/office/drawing/2014/main" id="{1FB703FE-F7BD-4F07-AA7A-5864CFADA6C5}"/>
                    </a:ext>
                  </a:extLst>
                </p:cNvPr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ko-KR" altLang="en-US" spc="-3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E052EB2C-9735-49AD-B6DC-8CC33E6546ED}"/>
                  </a:ext>
                </a:extLst>
              </p:cNvPr>
              <p:cNvSpPr txBox="1"/>
              <p:nvPr/>
            </p:nvSpPr>
            <p:spPr>
              <a:xfrm>
                <a:off x="6605244" y="2518210"/>
                <a:ext cx="4063626" cy="5440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spc="-300" dirty="0" smtClean="0">
                    <a:ln w="25400" cap="flat">
                      <a:noFill/>
                      <a:miter lim="800000"/>
                    </a:ln>
                    <a:solidFill>
                      <a:srgbClr val="173F9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2000" b="1" spc="-300" dirty="0">
                  <a:ln w="25400" cap="flat">
                    <a:noFill/>
                    <a:miter lim="800000"/>
                  </a:ln>
                  <a:solidFill>
                    <a:srgbClr val="173F9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1609058" y="2892358"/>
            <a:ext cx="8930109" cy="830997"/>
            <a:chOff x="1609058" y="2955981"/>
            <a:chExt cx="8930109" cy="830997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FB602C5-E855-4D86-B3E0-B12A2EADDDA0}"/>
                </a:ext>
              </a:extLst>
            </p:cNvPr>
            <p:cNvSpPr txBox="1"/>
            <p:nvPr/>
          </p:nvSpPr>
          <p:spPr>
            <a:xfrm>
              <a:off x="2190006" y="2955981"/>
              <a:ext cx="8349161" cy="830997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rtlCol="0" anchor="ctr">
              <a:spAutoFit/>
            </a:bodyPr>
            <a:lstStyle/>
            <a:p>
              <a:pPr marL="14288">
                <a:buSzPct val="80000"/>
              </a:pPr>
              <a:r>
                <a:rPr lang="ko-KR" altLang="en-US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라인 플롯은 함수를 시각화하기 위한 플롯으로</a:t>
              </a:r>
              <a:r>
                <a:rPr lang="en-US" altLang="ko-KR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, plot( ) </a:t>
              </a:r>
              <a:r>
                <a:rPr lang="ko-KR" altLang="en-US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함수를 사용하며</a:t>
              </a:r>
              <a:r>
                <a:rPr lang="en-US" altLang="ko-KR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선의 색상</a:t>
              </a:r>
              <a:r>
                <a:rPr lang="en-US" altLang="ko-KR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스타일과 같은 </a:t>
              </a:r>
              <a:r>
                <a:rPr lang="en-US" altLang="ko-KR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/>
              </a:r>
              <a:br>
                <a:rPr lang="en-US" altLang="ko-KR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</a:br>
              <a:r>
                <a:rPr lang="ko-KR" altLang="en-US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속성을 데이터에 </a:t>
              </a:r>
              <a:r>
                <a:rPr lang="ko-KR" altLang="en-US" sz="2400" spc="-40" dirty="0" err="1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매핑해</a:t>
              </a:r>
              <a:r>
                <a:rPr lang="ko-KR" altLang="en-US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 사용한다</a:t>
              </a:r>
              <a:r>
                <a:rPr lang="en-US" altLang="ko-KR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.</a:t>
              </a:r>
              <a:endParaRPr lang="en-US" altLang="ko-KR" sz="2400" dirty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A49B5C0F-8F04-4D52-943C-1750C8E88D1E}"/>
                </a:ext>
              </a:extLst>
            </p:cNvPr>
            <p:cNvGrpSpPr/>
            <p:nvPr/>
          </p:nvGrpSpPr>
          <p:grpSpPr>
            <a:xfrm>
              <a:off x="1609058" y="3086858"/>
              <a:ext cx="404758" cy="539110"/>
              <a:chOff x="6605244" y="2491579"/>
              <a:chExt cx="4215982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A375AF22-7E7E-4960-93A1-14D1F741953E}"/>
                  </a:ext>
                </a:extLst>
              </p:cNvPr>
              <p:cNvGrpSpPr/>
              <p:nvPr/>
            </p:nvGrpSpPr>
            <p:grpSpPr>
              <a:xfrm>
                <a:off x="6673389" y="2491579"/>
                <a:ext cx="4147837" cy="623886"/>
                <a:chOff x="6673389" y="2491579"/>
                <a:chExt cx="4147837" cy="623886"/>
              </a:xfrm>
              <a:grpFill/>
            </p:grpSpPr>
            <p:sp>
              <p:nvSpPr>
                <p:cNvPr id="43" name="오른쪽 대괄호 8">
                  <a:extLst>
                    <a:ext uri="{FF2B5EF4-FFF2-40B4-BE49-F238E27FC236}">
                      <a16:creationId xmlns="" xmlns:a16="http://schemas.microsoft.com/office/drawing/2014/main" id="{5916A89F-54F7-475C-AA0F-B296A1B29C5E}"/>
                    </a:ext>
                  </a:extLst>
                </p:cNvPr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ko-KR" altLang="en-US" spc="-3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4" name="오른쪽 대괄호 8">
                  <a:extLst>
                    <a:ext uri="{FF2B5EF4-FFF2-40B4-BE49-F238E27FC236}">
                      <a16:creationId xmlns="" xmlns:a16="http://schemas.microsoft.com/office/drawing/2014/main" id="{1FB703FE-F7BD-4F07-AA7A-5864CFADA6C5}"/>
                    </a:ext>
                  </a:extLst>
                </p:cNvPr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ko-KR" altLang="en-US" spc="-3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E052EB2C-9735-49AD-B6DC-8CC33E6546ED}"/>
                  </a:ext>
                </a:extLst>
              </p:cNvPr>
              <p:cNvSpPr txBox="1"/>
              <p:nvPr/>
            </p:nvSpPr>
            <p:spPr>
              <a:xfrm>
                <a:off x="6605244" y="2558741"/>
                <a:ext cx="4063626" cy="4630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spc="-300" dirty="0" smtClean="0">
                    <a:ln w="25400" cap="flat">
                      <a:noFill/>
                      <a:miter lim="800000"/>
                    </a:ln>
                    <a:solidFill>
                      <a:srgbClr val="173F9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2000" b="1" spc="-300" dirty="0">
                  <a:ln w="25400" cap="flat">
                    <a:noFill/>
                    <a:miter lim="800000"/>
                  </a:ln>
                  <a:solidFill>
                    <a:srgbClr val="173F9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1609058" y="3827682"/>
            <a:ext cx="8930109" cy="830997"/>
            <a:chOff x="1609058" y="4099951"/>
            <a:chExt cx="8930109" cy="830997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1FB602C5-E855-4D86-B3E0-B12A2EADDDA0}"/>
                </a:ext>
              </a:extLst>
            </p:cNvPr>
            <p:cNvSpPr txBox="1"/>
            <p:nvPr/>
          </p:nvSpPr>
          <p:spPr>
            <a:xfrm>
              <a:off x="2190006" y="4099951"/>
              <a:ext cx="8349161" cy="830997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rtlCol="0" anchor="ctr">
              <a:spAutoFit/>
            </a:bodyPr>
            <a:lstStyle/>
            <a:p>
              <a:pPr marL="14288">
                <a:buSzPct val="80000"/>
              </a:pPr>
              <a:r>
                <a:rPr lang="ko-KR" altLang="en-US" sz="2400" spc="-50" dirty="0" err="1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스캐터</a:t>
              </a:r>
              <a:r>
                <a:rPr lang="ko-KR" altLang="en-US" sz="2400" spc="-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 플롯은 데이터의 산포도에 대한 직관을 얻을 수 있는 플롯으로</a:t>
              </a:r>
              <a:r>
                <a:rPr lang="en-US" altLang="ko-KR" sz="2400" spc="-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, scatter( ) </a:t>
              </a:r>
              <a:r>
                <a:rPr lang="ko-KR" altLang="en-US" sz="2400" spc="-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함수를 사용하며</a:t>
              </a:r>
              <a:r>
                <a:rPr lang="en-US" altLang="ko-KR" sz="2400" spc="-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,</a:t>
              </a:r>
              <a:br>
                <a:rPr lang="en-US" altLang="ko-KR" sz="2400" spc="-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</a:br>
              <a:r>
                <a:rPr lang="ko-KR" altLang="en-US" sz="2400" spc="-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각 점의 크기</a:t>
              </a:r>
              <a:r>
                <a:rPr lang="en-US" altLang="ko-KR" sz="2400" spc="-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2400" spc="-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색상과 같은 속성을 데이터에 </a:t>
              </a:r>
              <a:r>
                <a:rPr lang="ko-KR" altLang="en-US" sz="2400" spc="-50" dirty="0" err="1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매핑해</a:t>
              </a:r>
              <a:r>
                <a:rPr lang="ko-KR" altLang="en-US" sz="2400" spc="-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 사용한다</a:t>
              </a:r>
              <a:r>
                <a:rPr lang="en-US" altLang="ko-KR" sz="2400" spc="-5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.</a:t>
              </a:r>
              <a:endParaRPr lang="en-US" altLang="ko-KR" sz="2400" spc="-70" dirty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A49B5C0F-8F04-4D52-943C-1750C8E88D1E}"/>
                </a:ext>
              </a:extLst>
            </p:cNvPr>
            <p:cNvGrpSpPr/>
            <p:nvPr/>
          </p:nvGrpSpPr>
          <p:grpSpPr>
            <a:xfrm>
              <a:off x="1609058" y="4230828"/>
              <a:ext cx="404758" cy="539110"/>
              <a:chOff x="6605244" y="2491579"/>
              <a:chExt cx="4215982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48" name="그룹 47">
                <a:extLst>
                  <a:ext uri="{FF2B5EF4-FFF2-40B4-BE49-F238E27FC236}">
                    <a16:creationId xmlns="" xmlns:a16="http://schemas.microsoft.com/office/drawing/2014/main" id="{A375AF22-7E7E-4960-93A1-14D1F741953E}"/>
                  </a:ext>
                </a:extLst>
              </p:cNvPr>
              <p:cNvGrpSpPr/>
              <p:nvPr/>
            </p:nvGrpSpPr>
            <p:grpSpPr>
              <a:xfrm>
                <a:off x="6673389" y="2491579"/>
                <a:ext cx="4147837" cy="623886"/>
                <a:chOff x="6673389" y="2491579"/>
                <a:chExt cx="4147837" cy="623886"/>
              </a:xfrm>
              <a:grpFill/>
            </p:grpSpPr>
            <p:sp>
              <p:nvSpPr>
                <p:cNvPr id="50" name="오른쪽 대괄호 8">
                  <a:extLst>
                    <a:ext uri="{FF2B5EF4-FFF2-40B4-BE49-F238E27FC236}">
                      <a16:creationId xmlns="" xmlns:a16="http://schemas.microsoft.com/office/drawing/2014/main" id="{5916A89F-54F7-475C-AA0F-B296A1B29C5E}"/>
                    </a:ext>
                  </a:extLst>
                </p:cNvPr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ko-KR" altLang="en-US" spc="-3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1" name="오른쪽 대괄호 8">
                  <a:extLst>
                    <a:ext uri="{FF2B5EF4-FFF2-40B4-BE49-F238E27FC236}">
                      <a16:creationId xmlns="" xmlns:a16="http://schemas.microsoft.com/office/drawing/2014/main" id="{1FB703FE-F7BD-4F07-AA7A-5864CFADA6C5}"/>
                    </a:ext>
                  </a:extLst>
                </p:cNvPr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ko-KR" altLang="en-US" spc="-3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E052EB2C-9735-49AD-B6DC-8CC33E6546ED}"/>
                  </a:ext>
                </a:extLst>
              </p:cNvPr>
              <p:cNvSpPr txBox="1"/>
              <p:nvPr/>
            </p:nvSpPr>
            <p:spPr>
              <a:xfrm>
                <a:off x="6605244" y="2558741"/>
                <a:ext cx="4063626" cy="4630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spc="-300" dirty="0" smtClean="0">
                    <a:ln w="25400" cap="flat">
                      <a:noFill/>
                      <a:miter lim="800000"/>
                    </a:ln>
                    <a:solidFill>
                      <a:srgbClr val="173F9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endParaRPr lang="ko-KR" altLang="en-US" sz="2000" b="1" spc="-300" dirty="0">
                  <a:ln w="25400" cap="flat">
                    <a:noFill/>
                    <a:miter lim="800000"/>
                  </a:ln>
                  <a:solidFill>
                    <a:srgbClr val="173F9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1609544" y="4760571"/>
            <a:ext cx="8930109" cy="830997"/>
            <a:chOff x="1609058" y="5489046"/>
            <a:chExt cx="8930109" cy="830997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1FB602C5-E855-4D86-B3E0-B12A2EADDDA0}"/>
                </a:ext>
              </a:extLst>
            </p:cNvPr>
            <p:cNvSpPr txBox="1"/>
            <p:nvPr/>
          </p:nvSpPr>
          <p:spPr>
            <a:xfrm>
              <a:off x="2190006" y="5489046"/>
              <a:ext cx="8349161" cy="830997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rtlCol="0" anchor="ctr">
              <a:spAutoFit/>
            </a:bodyPr>
            <a:lstStyle/>
            <a:p>
              <a:pPr marL="14288">
                <a:buSzPct val="80000"/>
              </a:pPr>
              <a:r>
                <a:rPr lang="ko-KR" altLang="en-US" sz="240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히스토그램은 계급 구간별 빈도와 밀도를 쉽게 이해할 수 있</a:t>
              </a:r>
              <a:r>
                <a:rPr lang="ko-KR" altLang="en-US" sz="2400" dirty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는</a:t>
              </a:r>
              <a:r>
                <a:rPr lang="ko-KR" altLang="en-US" sz="240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 플롯으로</a:t>
              </a:r>
              <a:r>
                <a:rPr lang="en-US" altLang="ko-KR" sz="240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en-US" altLang="ko-KR" sz="2400" dirty="0" err="1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hist</a:t>
              </a:r>
              <a:r>
                <a:rPr lang="en-US" altLang="ko-KR" sz="240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( ) </a:t>
              </a:r>
              <a:r>
                <a:rPr lang="ko-KR" altLang="en-US" sz="240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함수를 사용하며</a:t>
              </a:r>
              <a:r>
                <a:rPr lang="en-US" altLang="ko-KR" sz="240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en-US" altLang="ko-KR" sz="2400" dirty="0" err="1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scipy.stats</a:t>
              </a:r>
              <a:r>
                <a:rPr lang="en-US" altLang="ko-KR" sz="240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 </a:t>
              </a:r>
              <a:r>
                <a:rPr lang="ko-KR" altLang="en-US" sz="240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패키지의 </a:t>
              </a:r>
              <a:r>
                <a:rPr lang="en-US" altLang="ko-KR" sz="240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norm.pdf( ) </a:t>
              </a:r>
              <a:r>
                <a:rPr lang="ko-KR" altLang="en-US" sz="240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함수를 이용해 근사값을 같이 표시할 수 있다</a:t>
              </a:r>
              <a:r>
                <a:rPr lang="en-US" altLang="ko-KR" sz="240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.</a:t>
              </a:r>
              <a:endParaRPr lang="en-US" altLang="ko-KR" sz="2400" dirty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A49B5C0F-8F04-4D52-943C-1750C8E88D1E}"/>
                </a:ext>
              </a:extLst>
            </p:cNvPr>
            <p:cNvGrpSpPr/>
            <p:nvPr/>
          </p:nvGrpSpPr>
          <p:grpSpPr>
            <a:xfrm>
              <a:off x="1609058" y="5619923"/>
              <a:ext cx="404758" cy="539110"/>
              <a:chOff x="6605244" y="2491579"/>
              <a:chExt cx="4215982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55" name="그룹 54">
                <a:extLst>
                  <a:ext uri="{FF2B5EF4-FFF2-40B4-BE49-F238E27FC236}">
                    <a16:creationId xmlns="" xmlns:a16="http://schemas.microsoft.com/office/drawing/2014/main" id="{A375AF22-7E7E-4960-93A1-14D1F741953E}"/>
                  </a:ext>
                </a:extLst>
              </p:cNvPr>
              <p:cNvGrpSpPr/>
              <p:nvPr/>
            </p:nvGrpSpPr>
            <p:grpSpPr>
              <a:xfrm>
                <a:off x="6673389" y="2491579"/>
                <a:ext cx="4147837" cy="623886"/>
                <a:chOff x="6673389" y="2491579"/>
                <a:chExt cx="4147837" cy="623886"/>
              </a:xfrm>
              <a:grpFill/>
            </p:grpSpPr>
            <p:sp>
              <p:nvSpPr>
                <p:cNvPr id="57" name="오른쪽 대괄호 8">
                  <a:extLst>
                    <a:ext uri="{FF2B5EF4-FFF2-40B4-BE49-F238E27FC236}">
                      <a16:creationId xmlns="" xmlns:a16="http://schemas.microsoft.com/office/drawing/2014/main" id="{5916A89F-54F7-475C-AA0F-B296A1B29C5E}"/>
                    </a:ext>
                  </a:extLst>
                </p:cNvPr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ko-KR" altLang="en-US" spc="-3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8" name="오른쪽 대괄호 8">
                  <a:extLst>
                    <a:ext uri="{FF2B5EF4-FFF2-40B4-BE49-F238E27FC236}">
                      <a16:creationId xmlns="" xmlns:a16="http://schemas.microsoft.com/office/drawing/2014/main" id="{1FB703FE-F7BD-4F07-AA7A-5864CFADA6C5}"/>
                    </a:ext>
                  </a:extLst>
                </p:cNvPr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ko-KR" altLang="en-US" spc="-3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E052EB2C-9735-49AD-B6DC-8CC33E6546ED}"/>
                  </a:ext>
                </a:extLst>
              </p:cNvPr>
              <p:cNvSpPr txBox="1"/>
              <p:nvPr/>
            </p:nvSpPr>
            <p:spPr>
              <a:xfrm>
                <a:off x="6605244" y="2558741"/>
                <a:ext cx="4063626" cy="4630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spc="-300" dirty="0" smtClean="0">
                    <a:ln w="25400" cap="flat">
                      <a:noFill/>
                      <a:miter lim="800000"/>
                    </a:ln>
                    <a:solidFill>
                      <a:srgbClr val="173F9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sz="2000" b="1" spc="-300" dirty="0">
                  <a:ln w="25400" cap="flat">
                    <a:noFill/>
                    <a:miter lim="800000"/>
                  </a:ln>
                  <a:solidFill>
                    <a:srgbClr val="173F9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1609058" y="5706620"/>
            <a:ext cx="8930109" cy="830997"/>
            <a:chOff x="1609058" y="5489046"/>
            <a:chExt cx="8930109" cy="830997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1FB602C5-E855-4D86-B3E0-B12A2EADDDA0}"/>
                </a:ext>
              </a:extLst>
            </p:cNvPr>
            <p:cNvSpPr txBox="1"/>
            <p:nvPr/>
          </p:nvSpPr>
          <p:spPr>
            <a:xfrm>
              <a:off x="2190006" y="5489046"/>
              <a:ext cx="8349161" cy="830997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rtlCol="0" anchor="ctr">
              <a:spAutoFit/>
            </a:bodyPr>
            <a:lstStyle/>
            <a:p>
              <a:pPr marL="14288">
                <a:buSzPct val="80000"/>
              </a:pPr>
              <a:r>
                <a:rPr lang="ko-KR" altLang="en-US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박스 플롯은 사분위수와 이상치의 존재 여부를 쉽게 파악할 수 있는 플롯으로</a:t>
              </a:r>
              <a:r>
                <a:rPr lang="en-US" altLang="ko-KR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, boxplot( ) </a:t>
              </a:r>
              <a:r>
                <a:rPr lang="ko-KR" altLang="en-US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함수를 사용하며</a:t>
              </a:r>
              <a:r>
                <a:rPr lang="en-US" altLang="ko-KR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이미지 플롯은 이미지 데이터를 적재해 시각화하는 </a:t>
              </a:r>
              <a:r>
                <a:rPr lang="en-US" altLang="ko-KR" sz="2400" spc="-40" dirty="0" err="1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imshow</a:t>
              </a:r>
              <a:r>
                <a:rPr lang="en-US" altLang="ko-KR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( ) </a:t>
              </a:r>
              <a:r>
                <a:rPr lang="ko-KR" altLang="en-US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함수를 사용한다</a:t>
              </a:r>
              <a:r>
                <a:rPr lang="en-US" altLang="ko-KR" sz="2400" spc="-40" dirty="0" smtClean="0">
                  <a:ln w="25400" cap="flat">
                    <a:noFill/>
                    <a:miter lim="800000"/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.</a:t>
              </a:r>
              <a:endParaRPr lang="en-US" altLang="ko-KR" sz="2400" spc="-40" dirty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A49B5C0F-8F04-4D52-943C-1750C8E88D1E}"/>
                </a:ext>
              </a:extLst>
            </p:cNvPr>
            <p:cNvGrpSpPr/>
            <p:nvPr/>
          </p:nvGrpSpPr>
          <p:grpSpPr>
            <a:xfrm>
              <a:off x="1609058" y="5619923"/>
              <a:ext cx="404758" cy="539110"/>
              <a:chOff x="6605244" y="2491579"/>
              <a:chExt cx="4215982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62" name="그룹 61">
                <a:extLst>
                  <a:ext uri="{FF2B5EF4-FFF2-40B4-BE49-F238E27FC236}">
                    <a16:creationId xmlns="" xmlns:a16="http://schemas.microsoft.com/office/drawing/2014/main" id="{A375AF22-7E7E-4960-93A1-14D1F741953E}"/>
                  </a:ext>
                </a:extLst>
              </p:cNvPr>
              <p:cNvGrpSpPr/>
              <p:nvPr/>
            </p:nvGrpSpPr>
            <p:grpSpPr>
              <a:xfrm>
                <a:off x="6673389" y="2491579"/>
                <a:ext cx="4147837" cy="623886"/>
                <a:chOff x="6673389" y="2491579"/>
                <a:chExt cx="4147837" cy="623886"/>
              </a:xfrm>
              <a:grpFill/>
            </p:grpSpPr>
            <p:sp>
              <p:nvSpPr>
                <p:cNvPr id="64" name="오른쪽 대괄호 8">
                  <a:extLst>
                    <a:ext uri="{FF2B5EF4-FFF2-40B4-BE49-F238E27FC236}">
                      <a16:creationId xmlns="" xmlns:a16="http://schemas.microsoft.com/office/drawing/2014/main" id="{5916A89F-54F7-475C-AA0F-B296A1B29C5E}"/>
                    </a:ext>
                  </a:extLst>
                </p:cNvPr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ko-KR" altLang="en-US" spc="-3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5" name="오른쪽 대괄호 8">
                  <a:extLst>
                    <a:ext uri="{FF2B5EF4-FFF2-40B4-BE49-F238E27FC236}">
                      <a16:creationId xmlns="" xmlns:a16="http://schemas.microsoft.com/office/drawing/2014/main" id="{1FB703FE-F7BD-4F07-AA7A-5864CFADA6C5}"/>
                    </a:ext>
                  </a:extLst>
                </p:cNvPr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ko-KR" altLang="en-US" spc="-3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E052EB2C-9735-49AD-B6DC-8CC33E6546ED}"/>
                  </a:ext>
                </a:extLst>
              </p:cNvPr>
              <p:cNvSpPr txBox="1"/>
              <p:nvPr/>
            </p:nvSpPr>
            <p:spPr>
              <a:xfrm>
                <a:off x="6605244" y="2558741"/>
                <a:ext cx="4063626" cy="4630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spc="-300" dirty="0" smtClean="0">
                    <a:ln w="25400" cap="flat">
                      <a:noFill/>
                      <a:miter lim="800000"/>
                    </a:ln>
                    <a:solidFill>
                      <a:srgbClr val="173F9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5</a:t>
                </a:r>
                <a:endParaRPr lang="ko-KR" altLang="en-US" sz="2000" b="1" spc="-300" dirty="0">
                  <a:ln w="25400" cap="flat">
                    <a:noFill/>
                    <a:miter lim="800000"/>
                  </a:ln>
                  <a:solidFill>
                    <a:srgbClr val="173F9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9991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r>
              <a:rPr lang="ko-KR" altLang="en-US" dirty="0"/>
              <a:t> </a:t>
            </a:r>
            <a:r>
              <a:rPr lang="ko-KR" altLang="en-US" dirty="0" smtClean="0"/>
              <a:t>기본 활용 준비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임포트와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쥬피터</a:t>
            </a:r>
            <a:r>
              <a:rPr lang="ko-KR" altLang="en-US" dirty="0" smtClean="0"/>
              <a:t> 노트북에 플롯 삽입 준비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9704"/>
          <a:stretch/>
        </p:blipFill>
        <p:spPr>
          <a:xfrm>
            <a:off x="3439812" y="2119849"/>
            <a:ext cx="5306283" cy="11505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30443" y="2183140"/>
            <a:ext cx="351234" cy="3215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4636" y="2023391"/>
            <a:ext cx="2258500" cy="39901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사용하는 별칭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2495" y="2829183"/>
            <a:ext cx="242366" cy="3215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4643" y="3244530"/>
            <a:ext cx="3339548" cy="29380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매직 명령어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시스템 제어를 돕는 기능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25372" y="2829183"/>
            <a:ext cx="620053" cy="3215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25372" y="3244530"/>
            <a:ext cx="2597941" cy="29380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notebook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inline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중에 선택 가능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698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r>
              <a:rPr lang="ko-KR" altLang="en-US" dirty="0" smtClean="0"/>
              <a:t> 기본 활용 준비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플롯 스타일과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394"/>
          <a:stretch/>
        </p:blipFill>
        <p:spPr>
          <a:xfrm>
            <a:off x="4077666" y="2788936"/>
            <a:ext cx="2995652" cy="331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605" y="2788936"/>
            <a:ext cx="2170288" cy="20673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666" y="2119849"/>
            <a:ext cx="4030576" cy="4457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12241"/>
          <a:stretch/>
        </p:blipFill>
        <p:spPr>
          <a:xfrm>
            <a:off x="3995289" y="6106661"/>
            <a:ext cx="4044842" cy="5070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04093" y="6197280"/>
            <a:ext cx="1106557" cy="29380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스타일 적용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934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 플롯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</p:spPr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라인 플롯과 주요 속성 설정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56309"/>
          <a:stretch/>
        </p:blipFill>
        <p:spPr>
          <a:xfrm>
            <a:off x="796775" y="2259891"/>
            <a:ext cx="5562836" cy="24197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43767" r="17770"/>
          <a:stretch/>
        </p:blipFill>
        <p:spPr>
          <a:xfrm>
            <a:off x="6677026" y="2119848"/>
            <a:ext cx="4477006" cy="30480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7843" y="2692080"/>
            <a:ext cx="1106557" cy="29380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생성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4168" y="4679620"/>
            <a:ext cx="4030732" cy="60281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라인 플롯을 그리는 함수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y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라인 스타일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 모양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포인트 등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 굵기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범례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4168" y="5405609"/>
            <a:ext cx="4030732" cy="111901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plt.xlim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최대값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플롯의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범위 지정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plt.ylim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최대값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플롯의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범위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plt.title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플롯의 제목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plt.label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/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plt.ylabel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이름 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Plt.legend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범례 표시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155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 플롯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63274"/>
          <a:stretch/>
        </p:blipFill>
        <p:spPr>
          <a:xfrm>
            <a:off x="689017" y="2416390"/>
            <a:ext cx="5777685" cy="18013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7208" r="22742"/>
          <a:stretch/>
        </p:blipFill>
        <p:spPr>
          <a:xfrm>
            <a:off x="6640856" y="2281880"/>
            <a:ext cx="4463750" cy="3079910"/>
          </a:xfrm>
          <a:prstGeom prst="rect">
            <a:avLst/>
          </a:prstGeom>
        </p:spPr>
      </p:pic>
      <p:sp>
        <p:nvSpPr>
          <p:cNvPr id="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</p:spPr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스타일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매니저를 이용한 플롯 스타일의 일시적 설정 변경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84168" y="4272311"/>
            <a:ext cx="3935482" cy="41077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plt.style.context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플롯 스타일의 일시적 변경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1720" y="2724408"/>
            <a:ext cx="4700480" cy="1380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679" y="3242787"/>
            <a:ext cx="1293234" cy="57904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ggplot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스타일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내에서만 적용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465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 플롯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smtClean="0"/>
              <a:t>객체지향 인터페이스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Axes </a:t>
            </a:r>
            <a:r>
              <a:rPr lang="ko-KR" altLang="en-US" dirty="0" smtClean="0"/>
              <a:t>객체의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4033"/>
          <a:stretch/>
        </p:blipFill>
        <p:spPr>
          <a:xfrm>
            <a:off x="966725" y="2354161"/>
            <a:ext cx="5213197" cy="2582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5965" r="14067"/>
          <a:stretch/>
        </p:blipFill>
        <p:spPr>
          <a:xfrm>
            <a:off x="6460010" y="2255307"/>
            <a:ext cx="4479840" cy="303564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19226" y="2447926"/>
            <a:ext cx="1543050" cy="2571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1057" y="2190751"/>
            <a:ext cx="1746693" cy="40587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플롯이 출력되는 캔버스 정보를 저장하는 객체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9226" y="2705100"/>
            <a:ext cx="1543050" cy="2095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11057" y="2661178"/>
            <a:ext cx="2708718" cy="29739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캔버스의 축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정보를 저장하는 객체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43025" y="3381376"/>
            <a:ext cx="4743449" cy="14382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54611" y="4988983"/>
            <a:ext cx="2979263" cy="50694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axe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통한 스타일 설정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함수명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앞에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‘set_’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포함됨에 유의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48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라인 플롯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8337"/>
          <a:stretch/>
        </p:blipFill>
        <p:spPr>
          <a:xfrm>
            <a:off x="985553" y="2392834"/>
            <a:ext cx="5652622" cy="22121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0887" r="21076"/>
          <a:stretch/>
        </p:blipFill>
        <p:spPr>
          <a:xfrm>
            <a:off x="6882199" y="2392834"/>
            <a:ext cx="4461304" cy="31386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47800" y="2447072"/>
            <a:ext cx="2390776" cy="3342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68107" y="1854565"/>
            <a:ext cx="2480118" cy="51434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열로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플롯을 그리기 위한 면 객체 및 축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객체 설정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4725" y="2837597"/>
            <a:ext cx="390525" cy="305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05250" y="2603796"/>
            <a:ext cx="1470468" cy="25412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 스타일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blue,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실선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57325" y="3285272"/>
            <a:ext cx="3076575" cy="2294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40484" y="3387663"/>
            <a:ext cx="2103216" cy="25412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속성 한꺼번에 지정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566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라인 플롯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ko-KR" altLang="en-US" dirty="0" err="1" smtClean="0"/>
              <a:t>매트랩</a:t>
            </a:r>
            <a:r>
              <a:rPr lang="ko-KR" altLang="en-US" dirty="0" smtClean="0"/>
              <a:t> 스타일 </a:t>
            </a:r>
            <a:r>
              <a:rPr lang="en-US" altLang="ko-KR" dirty="0" err="1" smtClean="0"/>
              <a:t>pyplot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인터페이스의 사용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6737"/>
          <a:stretch/>
        </p:blipFill>
        <p:spPr>
          <a:xfrm>
            <a:off x="498552" y="2272759"/>
            <a:ext cx="5767396" cy="2506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3477" r="18261"/>
          <a:stretch/>
        </p:blipFill>
        <p:spPr>
          <a:xfrm>
            <a:off x="6349184" y="2119849"/>
            <a:ext cx="4714232" cy="3274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62025" y="2362199"/>
            <a:ext cx="1876425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82332" y="1762125"/>
            <a:ext cx="1556193" cy="46671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fig, ax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생성없이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서브플롯 생성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4168" y="4959532"/>
            <a:ext cx="3135382" cy="32684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plt.subplot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개수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개수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플롯 번호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9805" y="2305050"/>
            <a:ext cx="2261795" cy="24285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플롯 중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서브플롯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9805" y="3562350"/>
            <a:ext cx="2261795" cy="24285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플롯 중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서브플롯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2025" y="2990849"/>
            <a:ext cx="2181225" cy="24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10331" y="3036141"/>
            <a:ext cx="1299770" cy="24285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축의 값 범위 설정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18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4800" b="1" spc="-300" dirty="0" smtClean="0">
            <a:ln w="25400" cap="flat">
              <a:solidFill>
                <a:schemeClr val="bg1"/>
              </a:solidFill>
              <a:miter lim="800000"/>
            </a:ln>
            <a:solidFill>
              <a:srgbClr val="173F95"/>
            </a:solidFill>
            <a:effectLst>
              <a:glow>
                <a:schemeClr val="bg1"/>
              </a:glow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Impact" panose="020B0806030902050204" pitchFamily="34" charset="0"/>
            <a:ea typeface="휴먼모음T" panose="02030504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</TotalTime>
  <Words>699</Words>
  <Application>Microsoft Office PowerPoint</Application>
  <PresentationFormat>와이드스크린</PresentationFormat>
  <Paragraphs>117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Cambria Math</vt:lpstr>
      <vt:lpstr>Impact</vt:lpstr>
      <vt:lpstr>나눔스퀘어 Bold</vt:lpstr>
      <vt:lpstr>나눔바른고딕</vt:lpstr>
      <vt:lpstr>Arial</vt:lpstr>
      <vt:lpstr>스웨거 TTF</vt:lpstr>
      <vt:lpstr>맑은 고딕</vt:lpstr>
      <vt:lpstr>1_Office 테마</vt:lpstr>
      <vt:lpstr>PowerPoint 프레젠테이션</vt:lpstr>
      <vt:lpstr>PowerPoint 프레젠테이션</vt:lpstr>
      <vt:lpstr>Matplotlib 기본 활용 준비</vt:lpstr>
      <vt:lpstr>Matplotlib 기본 활용 준비</vt:lpstr>
      <vt:lpstr>라인 플롯</vt:lpstr>
      <vt:lpstr>라인 플롯</vt:lpstr>
      <vt:lpstr>라인 플롯</vt:lpstr>
      <vt:lpstr>라인 플롯</vt:lpstr>
      <vt:lpstr>라인 플롯</vt:lpstr>
      <vt:lpstr>라인 플롯</vt:lpstr>
      <vt:lpstr>스캐터 플롯</vt:lpstr>
      <vt:lpstr>스캐터 플롯</vt:lpstr>
      <vt:lpstr>스캐터 플롯</vt:lpstr>
      <vt:lpstr>스캐터 플롯</vt:lpstr>
      <vt:lpstr>스캐터 플롯</vt:lpstr>
      <vt:lpstr>스캐터 플롯</vt:lpstr>
      <vt:lpstr>히스토그램</vt:lpstr>
      <vt:lpstr>히스토그램</vt:lpstr>
      <vt:lpstr>히스토그램</vt:lpstr>
      <vt:lpstr>히스토그램</vt:lpstr>
      <vt:lpstr>박스 플롯</vt:lpstr>
      <vt:lpstr>박스 플롯</vt:lpstr>
      <vt:lpstr>이미지 플롯</vt:lpstr>
      <vt:lpstr>이미지 플롯</vt:lpstr>
      <vt:lpstr>주요 정리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aug559</dc:creator>
  <cp:lastModifiedBy>최 승우</cp:lastModifiedBy>
  <cp:revision>565</cp:revision>
  <dcterms:created xsi:type="dcterms:W3CDTF">2019-01-19T08:23:23Z</dcterms:created>
  <dcterms:modified xsi:type="dcterms:W3CDTF">2020-03-10T06:34:18Z</dcterms:modified>
</cp:coreProperties>
</file>