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Work Sans"/>
      <p:regular r:id="rId15"/>
      <p:bold r:id="rId16"/>
    </p:embeddedFont>
    <p:embeddedFont>
      <p:font typeface="Work Sans Light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-regular.fntdata"/><Relationship Id="rId14" Type="http://schemas.openxmlformats.org/officeDocument/2006/relationships/slide" Target="slides/slide10.xml"/><Relationship Id="rId17" Type="http://schemas.openxmlformats.org/officeDocument/2006/relationships/font" Target="fonts/WorkSansLight-regular.fntdata"/><Relationship Id="rId16" Type="http://schemas.openxmlformats.org/officeDocument/2006/relationships/font" Target="fonts/Work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WorkSans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44c5de2a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44c5de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44c5de2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44c5de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44c5de2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44c5de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44c5de2a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44c5de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44c5de2a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44c5de2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44c5de2a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44c5de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048725" y="1607350"/>
            <a:ext cx="4914000" cy="12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2</a:t>
            </a:r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2"/>
          <p:cNvSpPr txBox="1"/>
          <p:nvPr/>
        </p:nvSpPr>
        <p:spPr>
          <a:xfrm>
            <a:off x="1048725" y="3262325"/>
            <a:ext cx="44160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Anna Carolina Tavares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Andreza Fabíola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Processamento de Consulta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Arquivo Invertido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Pré-Processamento</a:t>
            </a:r>
            <a:endParaRPr sz="36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869150" y="2536025"/>
            <a:ext cx="74058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Dados os pares atributo-valor da extração, primeiro é feito o pré-processamento do texto de cada campo (definição, sintomas, tratamento) para serem usados na construção do índice.</a:t>
            </a:r>
            <a:endParaRPr/>
          </a:p>
        </p:txBody>
      </p:sp>
      <p:grpSp>
        <p:nvGrpSpPr>
          <p:cNvPr id="78" name="Google Shape;78;p14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79" name="Google Shape;79;p14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6700" y="393450"/>
            <a:ext cx="4731500" cy="42261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type="title"/>
          </p:nvPr>
        </p:nvSpPr>
        <p:spPr>
          <a:xfrm>
            <a:off x="716750" y="904875"/>
            <a:ext cx="3337200" cy="16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Tokenização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716750" y="2393150"/>
            <a:ext cx="3337200" cy="21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Tokenizar o texto já limpo anteriormente na extração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Concatenar cada palavra com o campo ao qual ela pertence</a:t>
            </a:r>
            <a:endParaRPr sz="1800"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716750" y="1500200"/>
            <a:ext cx="2831400" cy="30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 por fim, atrelar cada token ao seu respectivo documento</a:t>
            </a:r>
            <a:endParaRPr sz="2400"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-10" r="10" t="0"/>
          <a:stretch/>
        </p:blipFill>
        <p:spPr>
          <a:xfrm>
            <a:off x="3785675" y="559600"/>
            <a:ext cx="4834449" cy="39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869150" y="847600"/>
            <a:ext cx="3464700" cy="16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do Índice Invertido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69150" y="2536025"/>
            <a:ext cx="37863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Foi usado um dicionário de python onde cada palavra é uma “key” e seus valores são uma lista com todos os documentos em que a palavra aparece.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325" y="1190625"/>
            <a:ext cx="4094000" cy="32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716750" y="1500200"/>
            <a:ext cx="2831400" cy="30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1ª Versão: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Postings lists com documento e frequência da palavra no documento</a:t>
            </a:r>
            <a:endParaRPr sz="2400"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4507" l="-1848" r="-821" t="0"/>
          <a:stretch/>
        </p:blipFill>
        <p:spPr>
          <a:xfrm>
            <a:off x="3738575" y="392900"/>
            <a:ext cx="5012125" cy="41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716750" y="1500200"/>
            <a:ext cx="2831400" cy="30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r>
              <a:rPr lang="en" sz="2400"/>
              <a:t>ª Versão: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Postings lists com documento e o intervalo entre documentos.</a:t>
            </a:r>
            <a:endParaRPr sz="2400"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816" l="0" r="0" t="816"/>
          <a:stretch/>
        </p:blipFill>
        <p:spPr>
          <a:xfrm>
            <a:off x="3738575" y="392900"/>
            <a:ext cx="5012125" cy="40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716750" y="1500200"/>
            <a:ext cx="2831400" cy="30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r>
              <a:rPr lang="en" sz="2400"/>
              <a:t>ª Versão: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Sem o campo concatenado com a palavra</a:t>
            </a:r>
            <a:endParaRPr sz="2400"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-1204" r="0" t="0"/>
          <a:stretch/>
        </p:blipFill>
        <p:spPr>
          <a:xfrm>
            <a:off x="3738575" y="393075"/>
            <a:ext cx="5012125" cy="40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