
<file path=[Content_Types].xml><?xml version="1.0" encoding="utf-8"?>
<Types xmlns="http://schemas.openxmlformats.org/package/2006/content-types">
  <Default Extension="tmp"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26"/>
  </p:notesMasterIdLst>
  <p:handoutMasterIdLst>
    <p:handoutMasterId r:id="rId27"/>
  </p:handoutMasterIdLst>
  <p:sldIdLst>
    <p:sldId id="256" r:id="rId2"/>
    <p:sldId id="329" r:id="rId3"/>
    <p:sldId id="293" r:id="rId4"/>
    <p:sldId id="311" r:id="rId5"/>
    <p:sldId id="331" r:id="rId6"/>
    <p:sldId id="314" r:id="rId7"/>
    <p:sldId id="326" r:id="rId8"/>
    <p:sldId id="315" r:id="rId9"/>
    <p:sldId id="312" r:id="rId10"/>
    <p:sldId id="327" r:id="rId11"/>
    <p:sldId id="316" r:id="rId12"/>
    <p:sldId id="320" r:id="rId13"/>
    <p:sldId id="318" r:id="rId14"/>
    <p:sldId id="322" r:id="rId15"/>
    <p:sldId id="321" r:id="rId16"/>
    <p:sldId id="332" r:id="rId17"/>
    <p:sldId id="324" r:id="rId18"/>
    <p:sldId id="325" r:id="rId19"/>
    <p:sldId id="323" r:id="rId20"/>
    <p:sldId id="328" r:id="rId21"/>
    <p:sldId id="317" r:id="rId22"/>
    <p:sldId id="330" r:id="rId23"/>
    <p:sldId id="310" r:id="rId24"/>
    <p:sldId id="290" r:id="rId25"/>
  </p:sldIdLst>
  <p:sldSz cx="9144000" cy="5143500" type="screen16x9"/>
  <p:notesSz cx="6858000" cy="9144000"/>
  <p:custDataLst>
    <p:tags r:id="rId28"/>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pos="3144" userDrawn="1">
          <p15:clr>
            <a:srgbClr val="A4A3A4"/>
          </p15:clr>
        </p15:guide>
        <p15:guide id="2" orient="horz" pos="162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tesh Gohil" initials="" lastIdx="31" clrIdx="0"/>
  <p:cmAuthor id="1" name="Kate Ryan" initials="KR" lastIdx="1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669"/>
    <a:srgbClr val="86DBF2"/>
    <a:srgbClr val="049FD9"/>
    <a:srgbClr val="1FAED4"/>
    <a:srgbClr val="72C059"/>
    <a:srgbClr val="B2D171"/>
    <a:srgbClr val="B8E1D0"/>
    <a:srgbClr val="26194B"/>
    <a:srgbClr val="9891A0"/>
    <a:srgbClr val="11307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1" autoAdjust="0"/>
    <p:restoredTop sz="94292" autoAdjust="0"/>
  </p:normalViewPr>
  <p:slideViewPr>
    <p:cSldViewPr snapToGrid="0" snapToObjects="1" showGuides="1">
      <p:cViewPr varScale="1">
        <p:scale>
          <a:sx n="143" d="100"/>
          <a:sy n="143" d="100"/>
        </p:scale>
        <p:origin x="690" y="120"/>
      </p:cViewPr>
      <p:guideLst>
        <p:guide pos="3144"/>
        <p:guide orient="horz" pos="1620"/>
      </p:guideLst>
    </p:cSldViewPr>
  </p:slideViewPr>
  <p:notesTextViewPr>
    <p:cViewPr>
      <p:scale>
        <a:sx n="100" d="100"/>
        <a:sy n="100" d="100"/>
      </p:scale>
      <p:origin x="0" y="0"/>
    </p:cViewPr>
  </p:notesTextViewPr>
  <p:sorterViewPr>
    <p:cViewPr>
      <p:scale>
        <a:sx n="180" d="100"/>
        <a:sy n="180" d="100"/>
      </p:scale>
      <p:origin x="0" y="0"/>
    </p:cViewPr>
  </p:sorterViewPr>
  <p:notesViewPr>
    <p:cSldViewPr snapToGrid="0" snapToObjects="1" showGuides="1">
      <p:cViewPr varScale="1">
        <p:scale>
          <a:sx n="87" d="100"/>
          <a:sy n="87" d="100"/>
        </p:scale>
        <p:origin x="257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FE48B1C-1E6B-744F-8E6C-3836D33BC0D9}" type="datetimeFigureOut">
              <a:rPr lang="en-US"/>
              <a:pPr>
                <a:defRPr/>
              </a:pPr>
              <a:t>7/26/2018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5A8EAB7-F1BA-274C-91A9-46214A29E509}" type="slidenum">
              <a:rPr lang="en-US"/>
              <a:pPr>
                <a:defRPr/>
              </a:pPr>
              <a:t>‹#›</a:t>
            </a:fld>
            <a:endParaRPr lang="en-US"/>
          </a:p>
        </p:txBody>
      </p:sp>
    </p:spTree>
    <p:extLst>
      <p:ext uri="{BB962C8B-B14F-4D97-AF65-F5344CB8AC3E}">
        <p14:creationId xmlns:p14="http://schemas.microsoft.com/office/powerpoint/2010/main" val="33384806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A637A29-4E7E-A24B-BAB1-D48C888F91E4}" type="datetimeFigureOut">
              <a:rPr lang="en-US"/>
              <a:pPr>
                <a:defRPr/>
              </a:pPr>
              <a:t>7/26/2018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97A1FA6-25DE-9E4E-A34D-CF67DE7DBDC7}" type="slidenum">
              <a:rPr lang="en-US"/>
              <a:pPr>
                <a:defRPr/>
              </a:pPr>
              <a:t>‹#›</a:t>
            </a:fld>
            <a:endParaRPr lang="en-US"/>
          </a:p>
        </p:txBody>
      </p:sp>
    </p:spTree>
    <p:extLst>
      <p:ext uri="{BB962C8B-B14F-4D97-AF65-F5344CB8AC3E}">
        <p14:creationId xmlns:p14="http://schemas.microsoft.com/office/powerpoint/2010/main" val="322849259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1</a:t>
            </a:fld>
            <a:endParaRPr lang="en-US"/>
          </a:p>
        </p:txBody>
      </p:sp>
    </p:spTree>
    <p:extLst>
      <p:ext uri="{BB962C8B-B14F-4D97-AF65-F5344CB8AC3E}">
        <p14:creationId xmlns:p14="http://schemas.microsoft.com/office/powerpoint/2010/main" val="2284772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hasCustomPrompt="1"/>
          </p:nvPr>
        </p:nvSpPr>
        <p:spPr>
          <a:xfrm>
            <a:off x="469496" y="3856736"/>
            <a:ext cx="8296421" cy="288131"/>
          </a:xfrm>
          <a:prstGeom prst="rect">
            <a:avLst/>
          </a:prstGeom>
        </p:spPr>
        <p:txBody>
          <a:bodyPr lIns="91420" tIns="45710" rIns="91420" bIns="45710" anchor="b" anchorCtr="0">
            <a:noAutofit/>
          </a:bodyPr>
          <a:lstStyle>
            <a:lvl1pPr marL="0" indent="0" algn="l">
              <a:buNone/>
              <a:defRPr sz="1800" b="0" i="0">
                <a:solidFill>
                  <a:schemeClr val="bg1">
                    <a:lumMod val="75000"/>
                  </a:schemeClr>
                </a:solidFill>
                <a:latin typeface="+mn-lt"/>
                <a:cs typeface="CiscoSansTT ExtraLight"/>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469496" y="4072669"/>
            <a:ext cx="8296421" cy="288131"/>
          </a:xfrm>
          <a:prstGeom prst="rect">
            <a:avLst/>
          </a:prstGeom>
        </p:spPr>
        <p:txBody>
          <a:bodyPr lIns="91420" tIns="45710" rIns="91420" bIns="45710"/>
          <a:lstStyle>
            <a:lvl1pPr marL="0" indent="0" algn="l">
              <a:buFontTx/>
              <a:buNone/>
              <a:defRPr lang="en-US" sz="1800" b="0" i="0" kern="1200" dirty="0" smtClean="0">
                <a:solidFill>
                  <a:schemeClr val="bg1">
                    <a:lumMod val="75000"/>
                  </a:schemeClr>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469496" y="4348762"/>
            <a:ext cx="8296421" cy="288131"/>
          </a:xfrm>
          <a:prstGeom prst="rect">
            <a:avLst/>
          </a:prstGeom>
        </p:spPr>
        <p:txBody>
          <a:bodyPr lIns="91420" tIns="45710" rIns="91420" bIns="45710"/>
          <a:lstStyle>
            <a:lvl1pPr marL="0" indent="0" algn="l">
              <a:buFontTx/>
              <a:buNone/>
              <a:defRPr lang="en-US" sz="1800" b="0" i="0" kern="1200" dirty="0" smtClean="0">
                <a:solidFill>
                  <a:schemeClr val="bg1">
                    <a:lumMod val="75000"/>
                  </a:schemeClr>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463292" y="3043653"/>
            <a:ext cx="8302625" cy="299001"/>
          </a:xfrm>
          <a:prstGeom prst="rect">
            <a:avLst/>
          </a:prstGeom>
        </p:spPr>
        <p:txBody>
          <a:bodyPr lIns="91420" tIns="45710" rIns="91420" bIns="45710"/>
          <a:lstStyle>
            <a:lvl1pPr marL="0" indent="0">
              <a:buFont typeface="Arial" panose="020B0604020202020204" pitchFamily="34" charset="0"/>
              <a:buNone/>
              <a:defRPr sz="2200" b="0" i="0" baseline="0">
                <a:solidFill>
                  <a:schemeClr val="bg1">
                    <a:lumMod val="75000"/>
                  </a:schemeClr>
                </a:solidFill>
                <a:latin typeface="+mj-lt"/>
                <a:cs typeface="CiscoSansTT ExtraLight"/>
              </a:defRPr>
            </a:lvl1pPr>
            <a:lvl2pPr marL="304781" indent="0">
              <a:buNone/>
              <a:defRPr/>
            </a:lvl2pPr>
            <a:lvl3pPr marL="427401" indent="0">
              <a:buNone/>
              <a:defRPr/>
            </a:lvl3pPr>
            <a:lvl4pPr marL="516694" indent="0">
              <a:buNone/>
              <a:defRPr/>
            </a:lvl4pPr>
            <a:lvl5pPr marL="601221" indent="0">
              <a:buNone/>
              <a:defRPr/>
            </a:lvl5pPr>
          </a:lstStyle>
          <a:p>
            <a:pPr lvl="0"/>
            <a:r>
              <a:rPr lang="en-GB" dirty="0"/>
              <a:t>Subtitle Goes Here</a:t>
            </a:r>
          </a:p>
        </p:txBody>
      </p:sp>
      <p:sp>
        <p:nvSpPr>
          <p:cNvPr id="20" name="Title 1"/>
          <p:cNvSpPr>
            <a:spLocks noGrp="1"/>
          </p:cNvSpPr>
          <p:nvPr>
            <p:ph type="ctrTitle" hasCustomPrompt="1"/>
          </p:nvPr>
        </p:nvSpPr>
        <p:spPr>
          <a:xfrm>
            <a:off x="425765" y="2472167"/>
            <a:ext cx="8340152" cy="644730"/>
          </a:xfrm>
          <a:prstGeom prst="rect">
            <a:avLst/>
          </a:prstGeom>
        </p:spPr>
        <p:txBody>
          <a:bodyPr anchor="b"/>
          <a:lstStyle>
            <a:lvl1pPr marL="0" indent="0" algn="l">
              <a:lnSpc>
                <a:spcPct val="90000"/>
              </a:lnSpc>
              <a:buFont typeface="Arial" panose="020B0604020202020204" pitchFamily="34" charset="0"/>
              <a:buNone/>
              <a:defRPr sz="4000" b="0" i="0" spc="0" baseline="0">
                <a:solidFill>
                  <a:schemeClr val="bg1">
                    <a:lumMod val="75000"/>
                  </a:schemeClr>
                </a:solidFill>
                <a:latin typeface="+mj-lt"/>
                <a:cs typeface="CiscoSansTT ExtraLight"/>
              </a:defRPr>
            </a:lvl1pPr>
          </a:lstStyle>
          <a:p>
            <a:r>
              <a:rPr lang="en-GB" dirty="0"/>
              <a:t>Presentation Title Goes Here</a:t>
            </a:r>
            <a:endParaRPr lang="en-US" dirty="0"/>
          </a:p>
        </p:txBody>
      </p:sp>
      <p:sp>
        <p:nvSpPr>
          <p:cNvPr id="6" name="Freeform 6"/>
          <p:cNvSpPr>
            <a:spLocks noChangeAspect="1" noEditPoints="1"/>
          </p:cNvSpPr>
          <p:nvPr userDrawn="1"/>
        </p:nvSpPr>
        <p:spPr bwMode="auto">
          <a:xfrm>
            <a:off x="469496" y="391308"/>
            <a:ext cx="795528" cy="422625"/>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Tree>
    <p:extLst>
      <p:ext uri="{BB962C8B-B14F-4D97-AF65-F5344CB8AC3E}">
        <p14:creationId xmlns:p14="http://schemas.microsoft.com/office/powerpoint/2010/main" val="2122942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2301" y="1201738"/>
            <a:ext cx="8277344" cy="3389312"/>
          </a:xfrm>
          <a:prstGeom prst="rect">
            <a:avLst/>
          </a:prstGeom>
        </p:spPr>
        <p:txBody>
          <a:bodyPr lIns="91420" tIns="45710" rIns="91420" bIns="45710">
            <a:noAutofit/>
          </a:bodyPr>
          <a:lstStyle>
            <a:lvl1pPr marL="228600" indent="-171450">
              <a:lnSpc>
                <a:spcPct val="95000"/>
              </a:lnSpc>
              <a:spcBef>
                <a:spcPts val="1110"/>
              </a:spcBef>
              <a:buClr>
                <a:schemeClr val="tx1"/>
              </a:buClr>
              <a:buSzPct val="80000"/>
              <a:buFont typeface="Arial"/>
              <a:buChar char="•"/>
              <a:defRPr sz="2000" b="0" i="0">
                <a:solidFill>
                  <a:schemeClr val="tx1"/>
                </a:solidFill>
                <a:latin typeface="+mn-lt"/>
                <a:ea typeface="CiscoSansTT Thin" charset="0"/>
                <a:cs typeface="CiscoSansTT Thin" charset="0"/>
              </a:defRPr>
            </a:lvl1pPr>
            <a:lvl2pPr marL="457200" indent="-165100">
              <a:lnSpc>
                <a:spcPct val="95000"/>
              </a:lnSpc>
              <a:spcBef>
                <a:spcPts val="450"/>
              </a:spcBef>
              <a:buClr>
                <a:schemeClr val="tx1"/>
              </a:buClr>
              <a:buSzPct val="80000"/>
              <a:buFont typeface="Arial"/>
              <a:buChar char="•"/>
              <a:defRPr sz="1800" b="0" i="0">
                <a:solidFill>
                  <a:schemeClr val="tx1"/>
                </a:solidFill>
                <a:latin typeface="+mn-lt"/>
                <a:ea typeface="CiscoSansTT Thin" charset="0"/>
                <a:cs typeface="CiscoSansTT Thin" charset="0"/>
              </a:defRPr>
            </a:lvl2pPr>
            <a:lvl3pPr marL="685800" indent="-109538">
              <a:buClr>
                <a:schemeClr val="tx1"/>
              </a:buClr>
              <a:buSzPct val="80000"/>
              <a:buFont typeface="Arial"/>
              <a:buChar char="•"/>
              <a:defRPr sz="1600" b="0" i="0">
                <a:solidFill>
                  <a:schemeClr val="tx1"/>
                </a:solidFill>
                <a:latin typeface="+mn-lt"/>
                <a:ea typeface="CiscoSansTT Thin" charset="0"/>
                <a:cs typeface="CiscoSansTT Thin" charset="0"/>
              </a:defRPr>
            </a:lvl3pPr>
            <a:lvl4pPr marL="911035" indent="-171415">
              <a:buClr>
                <a:schemeClr val="tx1"/>
              </a:buClr>
              <a:buSzPct val="80000"/>
              <a:buFont typeface="Arial"/>
              <a:buChar char="•"/>
              <a:defRPr sz="1400" b="0" i="0">
                <a:solidFill>
                  <a:schemeClr val="tx1"/>
                </a:solidFill>
                <a:latin typeface="+mn-lt"/>
                <a:ea typeface="CiscoSansTT Thin" charset="0"/>
                <a:cs typeface="CiscoSansTT Thin" charset="0"/>
              </a:defRPr>
            </a:lvl4pPr>
            <a:lvl5pPr marL="1082450" indent="-168240">
              <a:buClr>
                <a:schemeClr val="tx1"/>
              </a:buClr>
              <a:buSzPct val="80000"/>
              <a:buFont typeface="Arial"/>
              <a:buChar char="•"/>
              <a:defRPr sz="1200" b="0" i="0">
                <a:solidFill>
                  <a:schemeClr val="tx1"/>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2800">
                <a:solidFill>
                  <a:schemeClr val="tx2"/>
                </a:solidFill>
              </a:defRPr>
            </a:lvl1pPr>
          </a:lstStyle>
          <a:p>
            <a:pPr lvl="0"/>
            <a:r>
              <a:rPr lang="en-GB" dirty="0"/>
              <a:t>Click to edit Master title style</a:t>
            </a:r>
          </a:p>
        </p:txBody>
      </p:sp>
    </p:spTree>
    <p:extLst>
      <p:ext uri="{BB962C8B-B14F-4D97-AF65-F5344CB8AC3E}">
        <p14:creationId xmlns:p14="http://schemas.microsoft.com/office/powerpoint/2010/main" val="3316443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533399"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p:nvPr>
        </p:nvSpPr>
        <p:spPr>
          <a:xfrm>
            <a:off x="4755866"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baseline="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2"/>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3088030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2800">
                <a:solidFill>
                  <a:schemeClr val="tx2"/>
                </a:solidFill>
              </a:defRPr>
            </a:lvl1pPr>
          </a:lstStyle>
          <a:p>
            <a:pPr lvl="0"/>
            <a:r>
              <a:rPr lang="en-GB" dirty="0"/>
              <a:t>Click to edit Master title style</a:t>
            </a:r>
          </a:p>
        </p:txBody>
      </p:sp>
    </p:spTree>
    <p:extLst>
      <p:ext uri="{BB962C8B-B14F-4D97-AF65-F5344CB8AC3E}">
        <p14:creationId xmlns:p14="http://schemas.microsoft.com/office/powerpoint/2010/main" val="1896724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4489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 and Table">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533400" y="1347788"/>
            <a:ext cx="8115300" cy="2658728"/>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endParaRPr lang="en-GB" noProof="0" dirty="0"/>
          </a:p>
        </p:txBody>
      </p:sp>
      <p:sp>
        <p:nvSpPr>
          <p:cNvPr id="6"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4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2"/>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1254563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sz="quarter" idx="10"/>
          </p:nvPr>
        </p:nvSpPr>
        <p:spPr>
          <a:xfrm>
            <a:off x="533400" y="1201738"/>
            <a:ext cx="8115300" cy="2808287"/>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Click icon to add chart</a:t>
            </a:r>
            <a:endParaRPr lang="en-US" noProof="0" dirty="0"/>
          </a:p>
        </p:txBody>
      </p:sp>
      <p:sp>
        <p:nvSpPr>
          <p:cNvPr id="7"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4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2369945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tx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3871826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Half_Page_Blank">
    <p:spTree>
      <p:nvGrpSpPr>
        <p:cNvPr id="1" name=""/>
        <p:cNvGrpSpPr/>
        <p:nvPr/>
      </p:nvGrpSpPr>
      <p:grpSpPr>
        <a:xfrm>
          <a:off x="0" y="0"/>
          <a:ext cx="0" cy="0"/>
          <a:chOff x="0" y="0"/>
          <a:chExt cx="0" cy="0"/>
        </a:xfrm>
      </p:grpSpPr>
      <p:sp>
        <p:nvSpPr>
          <p:cNvPr id="5" name="Rectangle 4"/>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bg1"/>
              </a:solidFill>
            </a:endParaRPr>
          </a:p>
        </p:txBody>
      </p:sp>
      <p:sp>
        <p:nvSpPr>
          <p:cNvPr id="4" name="Text Placeholder 3"/>
          <p:cNvSpPr>
            <a:spLocks noGrp="1"/>
          </p:cNvSpPr>
          <p:nvPr>
            <p:ph type="body" sz="quarter" idx="10" hasCustomPrompt="1"/>
          </p:nvPr>
        </p:nvSpPr>
        <p:spPr>
          <a:xfrm>
            <a:off x="462301" y="1665182"/>
            <a:ext cx="3662024" cy="2925868"/>
          </a:xfrm>
          <a:prstGeom prst="rect">
            <a:avLst/>
          </a:prstGeom>
        </p:spPr>
        <p:txBody>
          <a:bodyPr lIns="91420" tIns="45710" rIns="91420" bIns="45710">
            <a:noAutofit/>
          </a:bodyPr>
          <a:lstStyle>
            <a:lvl1pPr marL="174625" indent="-117475">
              <a:lnSpc>
                <a:spcPct val="95000"/>
              </a:lnSpc>
              <a:spcBef>
                <a:spcPts val="1110"/>
              </a:spcBef>
              <a:buClr>
                <a:schemeClr val="tx2"/>
              </a:buClr>
              <a:buSzPct val="60000"/>
              <a:buFont typeface="Arial"/>
              <a:buChar char="•"/>
              <a:defRPr sz="2000" b="0" i="0">
                <a:solidFill>
                  <a:schemeClr val="bg1">
                    <a:lumMod val="75000"/>
                  </a:schemeClr>
                </a:solidFill>
                <a:latin typeface="+mn-lt"/>
                <a:ea typeface="CiscoSansTT Thin" charset="0"/>
                <a:cs typeface="CiscoSansTT Thin" charset="0"/>
              </a:defRPr>
            </a:lvl1pPr>
            <a:lvl2pPr marL="288925" indent="-114300">
              <a:lnSpc>
                <a:spcPct val="95000"/>
              </a:lnSpc>
              <a:spcBef>
                <a:spcPts val="450"/>
              </a:spcBef>
              <a:buClr>
                <a:schemeClr val="tx2"/>
              </a:buClr>
              <a:buSzPct val="60000"/>
              <a:buFont typeface="Arial"/>
              <a:buChar char="•"/>
              <a:defRPr sz="1800" b="0" i="0">
                <a:solidFill>
                  <a:schemeClr val="bg1">
                    <a:lumMod val="75000"/>
                  </a:schemeClr>
                </a:solidFill>
                <a:latin typeface="+mn-lt"/>
                <a:ea typeface="CiscoSansTT Thin" charset="0"/>
                <a:cs typeface="CiscoSansTT Thin" charset="0"/>
              </a:defRPr>
            </a:lvl2pPr>
            <a:lvl3pPr marL="403225" indent="-114300">
              <a:buClr>
                <a:schemeClr val="tx2"/>
              </a:buClr>
              <a:buSzPct val="60000"/>
              <a:buFont typeface="Arial"/>
              <a:buChar char="•"/>
              <a:defRPr sz="1600" b="0" i="0">
                <a:solidFill>
                  <a:schemeClr val="bg1">
                    <a:lumMod val="75000"/>
                  </a:schemeClr>
                </a:solidFill>
                <a:latin typeface="+mn-lt"/>
                <a:ea typeface="CiscoSansTT Thin" charset="0"/>
                <a:cs typeface="CiscoSansTT Thin" charset="0"/>
              </a:defRPr>
            </a:lvl3pPr>
            <a:lvl4pPr marL="517525" indent="-114300">
              <a:buClr>
                <a:schemeClr val="tx2"/>
              </a:buClr>
              <a:buSzPct val="60000"/>
              <a:buFont typeface="Arial"/>
              <a:buChar char="•"/>
              <a:defRPr sz="1400" b="0" i="0">
                <a:solidFill>
                  <a:schemeClr val="bg1">
                    <a:lumMod val="75000"/>
                  </a:schemeClr>
                </a:solidFill>
                <a:latin typeface="+mn-lt"/>
                <a:ea typeface="CiscoSansTT Thin" charset="0"/>
                <a:cs typeface="CiscoSansTT Thin" charset="0"/>
              </a:defRPr>
            </a:lvl4pPr>
            <a:lvl5pPr marL="631825" indent="-114300">
              <a:buClr>
                <a:schemeClr val="tx2"/>
              </a:buClr>
              <a:buSzPct val="60000"/>
              <a:buFont typeface="Arial"/>
              <a:buChar char="•"/>
              <a:defRPr sz="1200" b="0" i="0">
                <a:solidFill>
                  <a:schemeClr val="bg1">
                    <a:lumMod val="75000"/>
                  </a:schemeClr>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437766" y="341313"/>
            <a:ext cx="3686559"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200">
                <a:solidFill>
                  <a:schemeClr val="bg1">
                    <a:lumMod val="75000"/>
                  </a:schemeClr>
                </a:solidFill>
              </a:defRPr>
            </a:lvl1pPr>
          </a:lstStyle>
          <a:p>
            <a:pPr lvl="0"/>
            <a:r>
              <a:rPr lang="en-GB" dirty="0"/>
              <a:t>Click to edit Master title style</a:t>
            </a:r>
          </a:p>
        </p:txBody>
      </p:sp>
      <p:sp>
        <p:nvSpPr>
          <p:cNvPr id="8" name="Rectangle 4"/>
          <p:cNvSpPr>
            <a:spLocks noChangeArrowheads="1"/>
          </p:cNvSpPr>
          <p:nvPr userDrawn="1"/>
        </p:nvSpPr>
        <p:spPr bwMode="ltGray">
          <a:xfrm>
            <a:off x="477679" y="4741653"/>
            <a:ext cx="35683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2018  Cisco and/or its affiliates. All rights reserved.   Cisco Confidential</a:t>
            </a:r>
          </a:p>
        </p:txBody>
      </p:sp>
    </p:spTree>
    <p:extLst>
      <p:ext uri="{BB962C8B-B14F-4D97-AF65-F5344CB8AC3E}">
        <p14:creationId xmlns:p14="http://schemas.microsoft.com/office/powerpoint/2010/main" val="3100519972"/>
      </p:ext>
    </p:extLst>
  </p:cSld>
  <p:clrMapOvr>
    <a:masterClrMapping/>
  </p:clrMapOvr>
  <p:extLst mod="1">
    <p:ext uri="{DCECCB84-F9BA-43D5-87BE-67443E8EF086}">
      <p15:sldGuideLst xmlns:p15="http://schemas.microsoft.com/office/powerpoint/2012/main">
        <p15:guide id="2" pos="288" userDrawn="1">
          <p15:clr>
            <a:srgbClr val="FBAE40"/>
          </p15:clr>
        </p15:guide>
        <p15:guide id="3" pos="259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Half_Page_Text">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latin typeface="+mj-lt"/>
            </a:endParaRPr>
          </a:p>
        </p:txBody>
      </p:sp>
      <p:sp>
        <p:nvSpPr>
          <p:cNvPr id="3" name="Title Placeholder 5"/>
          <p:cNvSpPr>
            <a:spLocks noGrp="1"/>
          </p:cNvSpPr>
          <p:nvPr>
            <p:ph type="title"/>
          </p:nvPr>
        </p:nvSpPr>
        <p:spPr bwMode="auto">
          <a:xfrm>
            <a:off x="419100" y="1657350"/>
            <a:ext cx="3827463" cy="1828800"/>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lumMod val="75000"/>
                  </a:schemeClr>
                </a:solidFill>
                <a:latin typeface="+mj-lt"/>
                <a:ea typeface="ＭＳ Ｐゴシック" charset="0"/>
                <a:cs typeface="Tipo de letra del sistema Fina" charset="0"/>
              </a:defRPr>
            </a:lvl1pPr>
          </a:lstStyle>
          <a:p>
            <a:pPr lvl="0"/>
            <a:r>
              <a:rPr lang="en-GB" dirty="0"/>
              <a:t>Click to edit Master title style</a:t>
            </a:r>
          </a:p>
        </p:txBody>
      </p:sp>
      <p:sp>
        <p:nvSpPr>
          <p:cNvPr id="6" name="Text Placeholder 5"/>
          <p:cNvSpPr>
            <a:spLocks noGrp="1"/>
          </p:cNvSpPr>
          <p:nvPr>
            <p:ph type="body" sz="quarter" idx="10"/>
          </p:nvPr>
        </p:nvSpPr>
        <p:spPr>
          <a:xfrm>
            <a:off x="5097463" y="531812"/>
            <a:ext cx="3551237" cy="4059237"/>
          </a:xfrm>
          <a:prstGeom prst="rect">
            <a:avLst/>
          </a:prstGeom>
        </p:spPr>
        <p:txBody>
          <a:bodyPr lIns="0" rIns="0" anchor="ctr" anchorCtr="0"/>
          <a:lstStyle>
            <a:lvl1pPr marL="169863" indent="-169863">
              <a:lnSpc>
                <a:spcPct val="100000"/>
              </a:lnSpc>
              <a:buClr>
                <a:schemeClr val="tx1"/>
              </a:buClr>
              <a:buSzPct val="60000"/>
              <a:buFont typeface="Arial" panose="020B0604020202020204" pitchFamily="34" charset="0"/>
              <a:buChar char="•"/>
              <a:tabLst>
                <a:tab pos="228600" algn="l"/>
              </a:tabLst>
              <a:defRPr sz="2400"/>
            </a:lvl1pPr>
            <a:lvl2pPr marL="346075" indent="-171450">
              <a:lnSpc>
                <a:spcPct val="100000"/>
              </a:lnSpc>
              <a:buClr>
                <a:schemeClr val="tx1"/>
              </a:buClr>
              <a:buSzPct val="60000"/>
              <a:buFont typeface="Arial" panose="020B0604020202020204" pitchFamily="34" charset="0"/>
              <a:buChar char="•"/>
              <a:defRPr sz="2400"/>
            </a:lvl2pPr>
            <a:lvl3pPr marL="457200" indent="-117475">
              <a:lnSpc>
                <a:spcPct val="100000"/>
              </a:lnSpc>
              <a:buClr>
                <a:schemeClr val="tx1"/>
              </a:buClr>
              <a:buSzPct val="60000"/>
              <a:buFont typeface="Arial" panose="020B0604020202020204" pitchFamily="34" charset="0"/>
              <a:buChar char="•"/>
              <a:defRPr sz="2000"/>
            </a:lvl3pPr>
            <a:lvl4pPr marL="574675" indent="-117475">
              <a:lnSpc>
                <a:spcPct val="100000"/>
              </a:lnSpc>
              <a:buClr>
                <a:schemeClr val="tx1"/>
              </a:buClr>
              <a:buSzPct val="60000"/>
              <a:buFont typeface="Arial" panose="020B0604020202020204" pitchFamily="34" charset="0"/>
              <a:buChar char="•"/>
              <a:tabLst/>
              <a:defRPr sz="1800"/>
            </a:lvl4pPr>
            <a:lvl5pPr marL="744538" indent="-112713">
              <a:lnSpc>
                <a:spcPct val="100000"/>
              </a:lnSpc>
              <a:buClr>
                <a:schemeClr val="tx1"/>
              </a:buClr>
              <a:buSzPct val="60000"/>
              <a:buFont typeface="Arial" panose="020B0604020202020204"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ChangeArrowheads="1"/>
          </p:cNvSpPr>
          <p:nvPr userDrawn="1"/>
        </p:nvSpPr>
        <p:spPr bwMode="ltGray">
          <a:xfrm>
            <a:off x="477679" y="4741653"/>
            <a:ext cx="34667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2018  Cisco and/or its affiliates. All rights reserved.   Cisco Confidential</a:t>
            </a:r>
          </a:p>
        </p:txBody>
      </p:sp>
    </p:spTree>
    <p:extLst>
      <p:ext uri="{BB962C8B-B14F-4D97-AF65-F5344CB8AC3E}">
        <p14:creationId xmlns:p14="http://schemas.microsoft.com/office/powerpoint/2010/main" val="4255683545"/>
      </p:ext>
    </p:extLst>
  </p:cSld>
  <p:clrMapOvr>
    <a:masterClrMapping/>
  </p:clrMapOvr>
  <p:extLst mod="1">
    <p:ext uri="{DCECCB84-F9BA-43D5-87BE-67443E8EF086}">
      <p15:sldGuideLst xmlns:p15="http://schemas.microsoft.com/office/powerpoint/2012/main">
        <p15:guide id="1" orient="horz" pos="1044">
          <p15:clr>
            <a:srgbClr val="FBAE40"/>
          </p15:clr>
        </p15:guide>
        <p15:guide id="2" pos="264">
          <p15:clr>
            <a:srgbClr val="FBAE40"/>
          </p15:clr>
        </p15:guide>
        <p15:guide id="3" orient="horz" pos="2196" userDrawn="1">
          <p15:clr>
            <a:srgbClr val="FBAE40"/>
          </p15:clr>
        </p15:guide>
        <p15:guide id="4" pos="267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Half_Page_Text_2 column">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bg1"/>
              </a:solidFill>
              <a:latin typeface="+mj-lt"/>
            </a:endParaRPr>
          </a:p>
        </p:txBody>
      </p:sp>
      <p:sp>
        <p:nvSpPr>
          <p:cNvPr id="3" name="Title Placeholder 5"/>
          <p:cNvSpPr>
            <a:spLocks noGrp="1"/>
          </p:cNvSpPr>
          <p:nvPr>
            <p:ph type="title"/>
          </p:nvPr>
        </p:nvSpPr>
        <p:spPr bwMode="auto">
          <a:xfrm>
            <a:off x="437766" y="510540"/>
            <a:ext cx="3808797" cy="655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t"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lumMod val="75000"/>
                  </a:schemeClr>
                </a:solidFill>
                <a:latin typeface="+mj-lt"/>
                <a:ea typeface="ＭＳ Ｐゴシック" charset="0"/>
                <a:cs typeface="Tipo de letra del sistema Fina" charset="0"/>
              </a:defRPr>
            </a:lvl1pPr>
          </a:lstStyle>
          <a:p>
            <a:pPr lvl="0"/>
            <a:r>
              <a:rPr lang="en-GB" dirty="0"/>
              <a:t>Click to edit Master title style</a:t>
            </a:r>
          </a:p>
        </p:txBody>
      </p:sp>
      <p:sp>
        <p:nvSpPr>
          <p:cNvPr id="6" name="Text Placeholder 5"/>
          <p:cNvSpPr>
            <a:spLocks noGrp="1"/>
          </p:cNvSpPr>
          <p:nvPr>
            <p:ph type="body" sz="quarter" idx="10"/>
          </p:nvPr>
        </p:nvSpPr>
        <p:spPr>
          <a:xfrm>
            <a:off x="5097463" y="510540"/>
            <a:ext cx="3551237" cy="4080510"/>
          </a:xfrm>
          <a:prstGeom prst="rect">
            <a:avLst/>
          </a:prstGeom>
        </p:spPr>
        <p:txBody>
          <a:bodyPr lIns="0" rIns="0"/>
          <a:lstStyle>
            <a:lvl1pPr marL="114300" indent="-114300">
              <a:lnSpc>
                <a:spcPct val="100000"/>
              </a:lnSpc>
              <a:buClr>
                <a:schemeClr val="tx1"/>
              </a:buClr>
              <a:buSzPct val="60000"/>
              <a:defRPr sz="2000"/>
            </a:lvl1pPr>
            <a:lvl2pPr marL="228600" indent="-114300">
              <a:lnSpc>
                <a:spcPct val="100000"/>
              </a:lnSpc>
              <a:buClr>
                <a:schemeClr val="tx1"/>
              </a:buClr>
              <a:buSzPct val="60000"/>
              <a:defRPr sz="2000"/>
            </a:lvl2pPr>
            <a:lvl3pPr marL="342900" indent="-114300">
              <a:lnSpc>
                <a:spcPct val="100000"/>
              </a:lnSpc>
              <a:buClr>
                <a:schemeClr val="tx1"/>
              </a:buClr>
              <a:buSzPct val="60000"/>
              <a:defRPr sz="1800"/>
            </a:lvl3pPr>
            <a:lvl4pPr marL="457200" indent="-123825">
              <a:lnSpc>
                <a:spcPct val="100000"/>
              </a:lnSpc>
              <a:buClr>
                <a:schemeClr val="tx1"/>
              </a:buClr>
              <a:buSzPct val="60000"/>
              <a:defRPr sz="1600"/>
            </a:lvl4pPr>
            <a:lvl5pPr marL="574675" indent="-117475">
              <a:lnSpc>
                <a:spcPct val="100000"/>
              </a:lnSpc>
              <a:buClr>
                <a:schemeClr val="tx1"/>
              </a:buClr>
              <a:buSzPct val="600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437766" y="1659842"/>
            <a:ext cx="3808797" cy="2931208"/>
          </a:xfrm>
          <a:prstGeom prst="rect">
            <a:avLst/>
          </a:prstGeom>
        </p:spPr>
        <p:txBody>
          <a:bodyPr/>
          <a:lstStyle>
            <a:lvl1pPr marL="114300" indent="-114300">
              <a:buClr>
                <a:schemeClr val="tx2"/>
              </a:buClr>
              <a:buSzPct val="60000"/>
              <a:defRPr lang="en-US" sz="2000" kern="1200" dirty="0" smtClean="0">
                <a:solidFill>
                  <a:schemeClr val="bg1">
                    <a:lumMod val="75000"/>
                  </a:schemeClr>
                </a:solidFill>
                <a:latin typeface="+mn-lt"/>
                <a:ea typeface="ＭＳ Ｐゴシック" charset="0"/>
                <a:cs typeface="CiscoSans"/>
              </a:defRPr>
            </a:lvl1pPr>
            <a:lvl2pPr marL="228600" indent="-114300">
              <a:buClr>
                <a:schemeClr val="tx2"/>
              </a:buClr>
              <a:buSzPct val="60000"/>
              <a:defRPr sz="2000">
                <a:solidFill>
                  <a:schemeClr val="bg1">
                    <a:lumMod val="75000"/>
                  </a:schemeClr>
                </a:solidFill>
              </a:defRPr>
            </a:lvl2pPr>
            <a:lvl3pPr marL="342900" indent="-114300">
              <a:buClr>
                <a:schemeClr val="tx2"/>
              </a:buClr>
              <a:buSzPct val="60000"/>
              <a:defRPr sz="1800">
                <a:solidFill>
                  <a:schemeClr val="bg1">
                    <a:lumMod val="75000"/>
                  </a:schemeClr>
                </a:solidFill>
              </a:defRPr>
            </a:lvl3pPr>
            <a:lvl4pPr marL="457200" indent="-123825">
              <a:buClr>
                <a:schemeClr val="tx2"/>
              </a:buClr>
              <a:buSzPct val="60000"/>
              <a:defRPr sz="1600">
                <a:solidFill>
                  <a:schemeClr val="bg1">
                    <a:lumMod val="75000"/>
                  </a:schemeClr>
                </a:solidFill>
              </a:defRPr>
            </a:lvl4pPr>
            <a:lvl5pPr marL="574675" indent="-117475">
              <a:buClr>
                <a:schemeClr val="tx2"/>
              </a:buClr>
              <a:buSzPct val="60000"/>
              <a:defRPr sz="1600">
                <a:solidFill>
                  <a:schemeClr val="bg1">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4"/>
          <p:cNvSpPr>
            <a:spLocks noChangeArrowheads="1"/>
          </p:cNvSpPr>
          <p:nvPr userDrawn="1"/>
        </p:nvSpPr>
        <p:spPr bwMode="ltGray">
          <a:xfrm>
            <a:off x="477678" y="4741653"/>
            <a:ext cx="335921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2018  Cisco and/or its affiliates. All rights reserved.   Cisco Confidential</a:t>
            </a:r>
          </a:p>
        </p:txBody>
      </p:sp>
    </p:spTree>
    <p:extLst>
      <p:ext uri="{BB962C8B-B14F-4D97-AF65-F5344CB8AC3E}">
        <p14:creationId xmlns:p14="http://schemas.microsoft.com/office/powerpoint/2010/main" val="2770551288"/>
      </p:ext>
    </p:extLst>
  </p:cSld>
  <p:clrMapOvr>
    <a:masterClrMapping/>
  </p:clrMapOvr>
  <p:extLst mod="1">
    <p:ext uri="{DCECCB84-F9BA-43D5-87BE-67443E8EF086}">
      <p15:sldGuideLst xmlns:p15="http://schemas.microsoft.com/office/powerpoint/2012/main">
        <p15:guide id="4" pos="267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p:cNvSpPr>
            <a:spLocks noGrp="1"/>
          </p:cNvSpPr>
          <p:nvPr>
            <p:ph type="ctrTitle" hasCustomPrompt="1"/>
          </p:nvPr>
        </p:nvSpPr>
        <p:spPr>
          <a:xfrm>
            <a:off x="416425" y="915409"/>
            <a:ext cx="7598042" cy="2569946"/>
          </a:xfrm>
          <a:prstGeom prst="rect">
            <a:avLst/>
          </a:prstGeom>
          <a:noFill/>
        </p:spPr>
        <p:txBody>
          <a:bodyPr anchor="b">
            <a:noAutofit/>
          </a:bodyPr>
          <a:lstStyle>
            <a:lvl1pPr marL="0" indent="0" algn="l">
              <a:lnSpc>
                <a:spcPct val="90000"/>
              </a:lnSpc>
              <a:buFont typeface="Arial" panose="020B0604020202020204" pitchFamily="34" charset="0"/>
              <a:buNone/>
              <a:defRPr sz="4600" b="0" i="0" spc="0" baseline="0">
                <a:solidFill>
                  <a:schemeClr val="bg1">
                    <a:lumMod val="75000"/>
                  </a:schemeClr>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37121915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Half_Page_Picture_Caption">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lumMod val="75000"/>
                  </a:schemeClr>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5089525" y="531813"/>
            <a:ext cx="3559175" cy="3364846"/>
          </a:xfrm>
          <a:prstGeom prst="rect">
            <a:avLst/>
          </a:prstGeom>
        </p:spPr>
        <p:txBody>
          <a:bodyPr anchor="ctr" anchorCtr="0"/>
          <a:lstStyle>
            <a:lvl1pPr marL="0" indent="0" algn="ctr">
              <a:buNone/>
              <a:defRPr/>
            </a:lvl1pPr>
          </a:lstStyle>
          <a:p>
            <a:endParaRPr lang="en-US" dirty="0"/>
          </a:p>
        </p:txBody>
      </p:sp>
      <p:sp>
        <p:nvSpPr>
          <p:cNvPr id="9" name="Text Placeholder 8"/>
          <p:cNvSpPr>
            <a:spLocks noGrp="1"/>
          </p:cNvSpPr>
          <p:nvPr>
            <p:ph type="body" sz="quarter" idx="11"/>
          </p:nvPr>
        </p:nvSpPr>
        <p:spPr>
          <a:xfrm>
            <a:off x="5089525" y="4062350"/>
            <a:ext cx="3559175" cy="525145"/>
          </a:xfrm>
          <a:prstGeom prst="rect">
            <a:avLst/>
          </a:prstGeom>
        </p:spPr>
        <p:txBody>
          <a:bodyPr lIns="0" tIns="0" rIns="0" bIns="0"/>
          <a:lstStyle>
            <a:lvl1pPr marL="0" indent="0">
              <a:buNone/>
              <a:defRPr sz="1400"/>
            </a:lvl1pPr>
          </a:lstStyle>
          <a:p>
            <a:pPr lvl="0"/>
            <a:r>
              <a:rPr lang="en-US" dirty="0"/>
              <a:t>Click to edit Master text styles</a:t>
            </a:r>
          </a:p>
        </p:txBody>
      </p:sp>
      <p:sp>
        <p:nvSpPr>
          <p:cNvPr id="10" name="Rectangle 4"/>
          <p:cNvSpPr>
            <a:spLocks noChangeArrowheads="1"/>
          </p:cNvSpPr>
          <p:nvPr userDrawn="1"/>
        </p:nvSpPr>
        <p:spPr bwMode="ltGray">
          <a:xfrm>
            <a:off x="477679" y="4741653"/>
            <a:ext cx="2863168"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2018  Cisco and/or its affiliates. All rights reserved.   Cisco Confidential</a:t>
            </a:r>
          </a:p>
        </p:txBody>
      </p:sp>
    </p:spTree>
    <p:extLst>
      <p:ext uri="{BB962C8B-B14F-4D97-AF65-F5344CB8AC3E}">
        <p14:creationId xmlns:p14="http://schemas.microsoft.com/office/powerpoint/2010/main" val="3339482647"/>
      </p:ext>
    </p:extLst>
  </p:cSld>
  <p:clrMapOvr>
    <a:masterClrMapping/>
  </p:clrMapOvr>
  <p:extLst mod="1">
    <p:ext uri="{DCECCB84-F9BA-43D5-87BE-67443E8EF086}">
      <p15:sldGuideLst xmlns:p15="http://schemas.microsoft.com/office/powerpoint/2012/main">
        <p15:guide id="1" orient="horz" pos="1044" userDrawn="1">
          <p15:clr>
            <a:srgbClr val="FBAE40"/>
          </p15:clr>
        </p15:guide>
        <p15:guide id="2" pos="264" userDrawn="1">
          <p15:clr>
            <a:srgbClr val="FBAE40"/>
          </p15:clr>
        </p15:guide>
        <p15:guide id="3" orient="horz" pos="2193" userDrawn="1">
          <p15:clr>
            <a:srgbClr val="FBAE40"/>
          </p15:clr>
        </p15:guide>
        <p15:guide id="4" pos="2675" userDrawn="1">
          <p15:clr>
            <a:srgbClr val="FBAE40"/>
          </p15:clr>
        </p15:guide>
        <p15:guide id="7" pos="320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Half_Page_Picture">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solidFill>
            </a:endParaRPr>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lumMod val="75000"/>
                  </a:schemeClr>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5089525" y="531813"/>
            <a:ext cx="3559175" cy="4059236"/>
          </a:xfrm>
          <a:prstGeom prst="rect">
            <a:avLst/>
          </a:prstGeom>
        </p:spPr>
        <p:txBody>
          <a:bodyPr anchor="ctr" anchorCtr="0"/>
          <a:lstStyle>
            <a:lvl1pPr marL="0" indent="0" algn="ctr">
              <a:buNone/>
              <a:defRPr/>
            </a:lvl1pPr>
          </a:lstStyle>
          <a:p>
            <a:endParaRPr lang="en-US" dirty="0"/>
          </a:p>
        </p:txBody>
      </p:sp>
      <p:sp>
        <p:nvSpPr>
          <p:cNvPr id="8" name="Rectangle 4"/>
          <p:cNvSpPr>
            <a:spLocks noChangeArrowheads="1"/>
          </p:cNvSpPr>
          <p:nvPr userDrawn="1"/>
        </p:nvSpPr>
        <p:spPr bwMode="ltGray">
          <a:xfrm>
            <a:off x="477679" y="4741653"/>
            <a:ext cx="32635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2018  Cisco and/or its affiliates. All rights reserved.   Cisco Confidential</a:t>
            </a:r>
          </a:p>
        </p:txBody>
      </p:sp>
    </p:spTree>
    <p:extLst>
      <p:ext uri="{BB962C8B-B14F-4D97-AF65-F5344CB8AC3E}">
        <p14:creationId xmlns:p14="http://schemas.microsoft.com/office/powerpoint/2010/main" val="1642764624"/>
      </p:ext>
    </p:extLst>
  </p:cSld>
  <p:clrMapOvr>
    <a:masterClrMapping/>
  </p:clrMapOvr>
  <p:extLst mod="1">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Half_Page_Headline Only">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bg1"/>
              </a:solidFill>
            </a:endParaRPr>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lumMod val="75000"/>
                  </a:schemeClr>
                </a:solidFill>
                <a:latin typeface="+mj-lt"/>
                <a:ea typeface="ＭＳ Ｐゴシック" charset="0"/>
                <a:cs typeface="Tipo de letra del sistema Fina" charset="0"/>
              </a:defRPr>
            </a:lvl1pPr>
          </a:lstStyle>
          <a:p>
            <a:pPr lvl="0"/>
            <a:r>
              <a:rPr lang="en-GB" dirty="0"/>
              <a:t>Click to edit Master title style</a:t>
            </a:r>
          </a:p>
        </p:txBody>
      </p:sp>
      <p:sp>
        <p:nvSpPr>
          <p:cNvPr id="8" name="Rectangle 4"/>
          <p:cNvSpPr>
            <a:spLocks noChangeArrowheads="1"/>
          </p:cNvSpPr>
          <p:nvPr userDrawn="1"/>
        </p:nvSpPr>
        <p:spPr bwMode="ltGray">
          <a:xfrm>
            <a:off x="477678" y="4741653"/>
            <a:ext cx="2946839"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2018  Cisco and/or its affiliates. All rights reserved.   Cisco Confidential</a:t>
            </a:r>
          </a:p>
        </p:txBody>
      </p:sp>
    </p:spTree>
    <p:extLst>
      <p:ext uri="{BB962C8B-B14F-4D97-AF65-F5344CB8AC3E}">
        <p14:creationId xmlns:p14="http://schemas.microsoft.com/office/powerpoint/2010/main" val="1884465524"/>
      </p:ext>
    </p:extLst>
  </p:cSld>
  <p:clrMapOvr>
    <a:masterClrMapping/>
  </p:clrMapOvr>
  <p:extLst mod="1">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Half_Page_Picture_Full">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lumMod val="75000"/>
                  </a:schemeClr>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4580092" y="0"/>
            <a:ext cx="4563907" cy="5143500"/>
          </a:xfrm>
          <a:prstGeom prst="rect">
            <a:avLst/>
          </a:prstGeom>
        </p:spPr>
        <p:txBody>
          <a:bodyPr anchor="ctr" anchorCtr="0"/>
          <a:lstStyle>
            <a:lvl1pPr marL="0" indent="0" algn="ctr">
              <a:buNone/>
              <a:defRPr/>
            </a:lvl1pPr>
          </a:lstStyle>
          <a:p>
            <a:endParaRPr lang="en-US" dirty="0"/>
          </a:p>
        </p:txBody>
      </p:sp>
      <p:sp>
        <p:nvSpPr>
          <p:cNvPr id="8" name="Rectangle 4"/>
          <p:cNvSpPr>
            <a:spLocks noChangeArrowheads="1"/>
          </p:cNvSpPr>
          <p:nvPr userDrawn="1"/>
        </p:nvSpPr>
        <p:spPr bwMode="ltGray">
          <a:xfrm>
            <a:off x="477679" y="4741653"/>
            <a:ext cx="3299450"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2018  Cisco and/or its affiliates. All rights reserved.   Cisco Confidential</a:t>
            </a:r>
          </a:p>
        </p:txBody>
      </p:sp>
    </p:spTree>
    <p:extLst>
      <p:ext uri="{BB962C8B-B14F-4D97-AF65-F5344CB8AC3E}">
        <p14:creationId xmlns:p14="http://schemas.microsoft.com/office/powerpoint/2010/main" val="1538180873"/>
      </p:ext>
    </p:extLst>
  </p:cSld>
  <p:clrMapOvr>
    <a:masterClrMapping/>
  </p:clrMapOvr>
  <p:extLst mod="1">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Half_Page_Chart">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lumMod val="75000"/>
                  </a:schemeClr>
                </a:solidFill>
                <a:latin typeface="+mj-lt"/>
                <a:ea typeface="ＭＳ Ｐゴシック" charset="0"/>
                <a:cs typeface="Tipo de letra del sistema Fina" charset="0"/>
              </a:defRPr>
            </a:lvl1pPr>
          </a:lstStyle>
          <a:p>
            <a:pPr lvl="0"/>
            <a:r>
              <a:rPr lang="en-GB" dirty="0"/>
              <a:t>Click to edit Master title style</a:t>
            </a:r>
          </a:p>
        </p:txBody>
      </p:sp>
      <p:sp>
        <p:nvSpPr>
          <p:cNvPr id="6" name="Chart Placeholder 5"/>
          <p:cNvSpPr>
            <a:spLocks noGrp="1"/>
          </p:cNvSpPr>
          <p:nvPr>
            <p:ph type="chart" sz="quarter" idx="10"/>
          </p:nvPr>
        </p:nvSpPr>
        <p:spPr>
          <a:xfrm>
            <a:off x="5089525" y="503238"/>
            <a:ext cx="3559175" cy="4087812"/>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477678" y="4741653"/>
            <a:ext cx="3179921"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2018  Cisco and/or its affiliates. All rights reserved.   Cisco Confidential</a:t>
            </a:r>
          </a:p>
        </p:txBody>
      </p:sp>
    </p:spTree>
    <p:extLst>
      <p:ext uri="{BB962C8B-B14F-4D97-AF65-F5344CB8AC3E}">
        <p14:creationId xmlns:p14="http://schemas.microsoft.com/office/powerpoint/2010/main" val="1301836755"/>
      </p:ext>
    </p:extLst>
  </p:cSld>
  <p:clrMapOvr>
    <a:masterClrMapping/>
  </p:clrMapOvr>
  <p:extLst mod="1">
    <p:ext uri="{DCECCB84-F9BA-43D5-87BE-67443E8EF086}">
      <p15:sldGuideLst xmlns:p15="http://schemas.microsoft.com/office/powerpoint/2012/main">
        <p15:guide id="3" orient="horz" pos="2196" userDrawn="1">
          <p15:clr>
            <a:srgbClr val="FBAE40"/>
          </p15:clr>
        </p15:guide>
        <p15:guide id="4" pos="2675">
          <p15:clr>
            <a:srgbClr val="FBAE40"/>
          </p15:clr>
        </p15:guide>
        <p15:guide id="7" pos="320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Half_Page_Table">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lumMod val="75000"/>
                  </a:schemeClr>
                </a:solidFill>
                <a:latin typeface="+mj-lt"/>
                <a:ea typeface="ＭＳ Ｐゴシック" charset="0"/>
                <a:cs typeface="Tipo de letra del sistema Fina" charset="0"/>
              </a:defRPr>
            </a:lvl1pPr>
          </a:lstStyle>
          <a:p>
            <a:pPr lvl="0"/>
            <a:r>
              <a:rPr lang="en-GB" dirty="0"/>
              <a:t>Click to edit Master title style</a:t>
            </a:r>
          </a:p>
        </p:txBody>
      </p:sp>
      <p:sp>
        <p:nvSpPr>
          <p:cNvPr id="7" name="Table Placeholder 6"/>
          <p:cNvSpPr>
            <a:spLocks noGrp="1"/>
          </p:cNvSpPr>
          <p:nvPr>
            <p:ph type="tbl" sz="quarter" idx="10"/>
          </p:nvPr>
        </p:nvSpPr>
        <p:spPr>
          <a:xfrm>
            <a:off x="5089525" y="503238"/>
            <a:ext cx="3559175" cy="4087812"/>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477678" y="4741653"/>
            <a:ext cx="3407027"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2018  Cisco and/or its affiliates. All rights reserved.   Cisco Confidential</a:t>
            </a:r>
          </a:p>
        </p:txBody>
      </p:sp>
    </p:spTree>
    <p:extLst>
      <p:ext uri="{BB962C8B-B14F-4D97-AF65-F5344CB8AC3E}">
        <p14:creationId xmlns:p14="http://schemas.microsoft.com/office/powerpoint/2010/main" val="1991378711"/>
      </p:ext>
    </p:extLst>
  </p:cSld>
  <p:clrMapOvr>
    <a:masterClrMapping/>
  </p:clrMapOvr>
  <p:extLst mod="1">
    <p:ext uri="{DCECCB84-F9BA-43D5-87BE-67443E8EF086}">
      <p15:sldGuideLst xmlns:p15="http://schemas.microsoft.com/office/powerpoint/2012/main">
        <p15:guide id="1" orient="horz" pos="1044">
          <p15:clr>
            <a:srgbClr val="FBAE40"/>
          </p15:clr>
        </p15:guide>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6"/>
          <p:cNvSpPr>
            <a:spLocks noChangeAspect="1" noEditPoints="1"/>
          </p:cNvSpPr>
          <p:nvPr userDrawn="1"/>
        </p:nvSpPr>
        <p:spPr bwMode="auto">
          <a:xfrm>
            <a:off x="3762994" y="2129076"/>
            <a:ext cx="1618012" cy="859571"/>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Tree>
    <p:extLst>
      <p:ext uri="{BB962C8B-B14F-4D97-AF65-F5344CB8AC3E}">
        <p14:creationId xmlns:p14="http://schemas.microsoft.com/office/powerpoint/2010/main" val="958759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gue_White">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p:cNvSpPr>
            <a:spLocks noGrp="1"/>
          </p:cNvSpPr>
          <p:nvPr>
            <p:ph type="ctrTitle" hasCustomPrompt="1"/>
          </p:nvPr>
        </p:nvSpPr>
        <p:spPr>
          <a:xfrm>
            <a:off x="416425" y="915409"/>
            <a:ext cx="7598042" cy="2569946"/>
          </a:xfrm>
          <a:prstGeom prst="rect">
            <a:avLst/>
          </a:prstGeom>
          <a:noFill/>
        </p:spPr>
        <p:txBody>
          <a:bodyPr anchor="b">
            <a:noAutofit/>
          </a:bodyPr>
          <a:lstStyle>
            <a:lvl1pPr marL="0" indent="0" algn="l">
              <a:lnSpc>
                <a:spcPct val="90000"/>
              </a:lnSpc>
              <a:buFont typeface="Arial" panose="020B0604020202020204" pitchFamily="34" charset="0"/>
              <a:buNone/>
              <a:defRPr sz="4600" b="0" i="0" spc="0" baseline="0">
                <a:solidFill>
                  <a:schemeClr val="tx2"/>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391677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3" name="Text Placeholder 9"/>
          <p:cNvSpPr>
            <a:spLocks noGrp="1"/>
          </p:cNvSpPr>
          <p:nvPr>
            <p:ph type="body" sz="quarter" idx="1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chemeClr val="bg1">
                    <a:lumMod val="75000"/>
                  </a:schemeClr>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4" name="Title 1"/>
          <p:cNvSpPr>
            <a:spLocks noGrp="1"/>
          </p:cNvSpPr>
          <p:nvPr>
            <p:ph type="ctrTitle"/>
          </p:nvPr>
        </p:nvSpPr>
        <p:spPr>
          <a:xfrm>
            <a:off x="287923" y="1540551"/>
            <a:ext cx="7972248" cy="2278837"/>
          </a:xfrm>
          <a:prstGeom prst="rect">
            <a:avLst/>
          </a:prstGeom>
        </p:spPr>
        <p:txBody>
          <a:bodyPr>
            <a:noAutofit/>
          </a:bodyPr>
          <a:lstStyle>
            <a:lvl1pPr marL="183600" indent="-399968" algn="l">
              <a:lnSpc>
                <a:spcPct val="90000"/>
              </a:lnSpc>
              <a:defRPr sz="4000" b="0" i="1" spc="0" baseline="0">
                <a:solidFill>
                  <a:schemeClr val="bg1">
                    <a:lumMod val="75000"/>
                  </a:schemeClr>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09989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3" name="Text Placeholder 9"/>
          <p:cNvSpPr>
            <a:spLocks noGrp="1"/>
          </p:cNvSpPr>
          <p:nvPr>
            <p:ph type="body" sz="quarter" idx="1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4" name="Title 1"/>
          <p:cNvSpPr>
            <a:spLocks noGrp="1"/>
          </p:cNvSpPr>
          <p:nvPr>
            <p:ph type="ctrTitle"/>
          </p:nvPr>
        </p:nvSpPr>
        <p:spPr>
          <a:xfrm>
            <a:off x="287923" y="1540551"/>
            <a:ext cx="7972248" cy="2278837"/>
          </a:xfrm>
          <a:prstGeom prst="rect">
            <a:avLst/>
          </a:prstGeom>
        </p:spPr>
        <p:txBody>
          <a:bodyPr>
            <a:noAutofit/>
          </a:bodyPr>
          <a:lstStyle>
            <a:lvl1pPr marL="183600" indent="-399968" algn="l">
              <a:lnSpc>
                <a:spcPct val="90000"/>
              </a:lnSpc>
              <a:defRPr sz="4000" b="0" i="1" spc="0" baseline="0">
                <a:solidFill>
                  <a:schemeClr val="tx2"/>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619484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Full Bleed Photo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p:spPr>
        <p:txBody>
          <a:bodyPr vert="horz" lIns="91420" tIns="45710" rIns="91420" bIns="45710"/>
          <a:lstStyle>
            <a:lvl1pPr marL="0" indent="0" algn="ctr">
              <a:buNone/>
              <a:defRPr sz="2200" baseline="0">
                <a:solidFill>
                  <a:schemeClr val="tx1"/>
                </a:solidFill>
                <a:latin typeface="+mj-lt"/>
                <a:cs typeface="CiscoSans ExtraLight"/>
              </a:defRPr>
            </a:lvl1pPr>
          </a:lstStyle>
          <a:p>
            <a:pPr lvl="0"/>
            <a:r>
              <a:rPr lang="en-US" noProof="0" dirty="0"/>
              <a:t>Click icon to add picture</a:t>
            </a:r>
          </a:p>
        </p:txBody>
      </p:sp>
      <p:sp>
        <p:nvSpPr>
          <p:cNvPr id="6" name="Text Placeholder 2"/>
          <p:cNvSpPr>
            <a:spLocks noGrp="1"/>
          </p:cNvSpPr>
          <p:nvPr>
            <p:ph type="body" sz="quarter" idx="11"/>
          </p:nvPr>
        </p:nvSpPr>
        <p:spPr bwMode="auto">
          <a:xfrm>
            <a:off x="500063" y="3895662"/>
            <a:ext cx="8139112" cy="556563"/>
          </a:xfrm>
          <a:prstGeom prst="rect">
            <a:avLst/>
          </a:prstGeom>
          <a:noFill/>
          <a:extLst/>
        </p:spPr>
        <p:txBody>
          <a:bodyPr wrap="square" lIns="182880" tIns="91440" rIns="182880" bIns="91440" numCol="1" anchor="ctr" anchorCtr="0" compatLnSpc="1">
            <a:prstTxWarp prst="textNoShape">
              <a:avLst/>
            </a:prstTxWarp>
            <a:spAutoFit/>
          </a:bodyPr>
          <a:lstStyle>
            <a:lvl1pPr marL="0" indent="0" algn="ctr">
              <a:lnSpc>
                <a:spcPts val="2900"/>
              </a:lnSpc>
              <a:spcBef>
                <a:spcPts val="0"/>
              </a:spcBef>
              <a:buNone/>
              <a:defRPr sz="2400" i="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2630564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alf Page Photo With Text">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9301163" cy="2843212"/>
          </a:xfrm>
          <a:prstGeom prst="rect">
            <a:avLst/>
          </a:prstGeom>
          <a:solidFill>
            <a:schemeClr val="bg2"/>
          </a:solidFill>
        </p:spPr>
        <p:txBody>
          <a:bodyPr vert="horz" lIns="91420" tIns="45710" rIns="91420" bIns="45710"/>
          <a:lstStyle>
            <a:lvl1pPr marL="0" indent="0" algn="ctr">
              <a:buNone/>
              <a:defRPr sz="2200" baseline="0">
                <a:solidFill>
                  <a:schemeClr val="tx1"/>
                </a:solidFill>
                <a:latin typeface="+mj-lt"/>
                <a:cs typeface="CiscoSans ExtraLight"/>
              </a:defRPr>
            </a:lvl1pPr>
          </a:lstStyle>
          <a:p>
            <a:pPr lvl="0"/>
            <a:r>
              <a:rPr lang="en-US" noProof="0" dirty="0"/>
              <a:t>Click icon to add picture</a:t>
            </a:r>
          </a:p>
        </p:txBody>
      </p:sp>
      <p:sp>
        <p:nvSpPr>
          <p:cNvPr id="4" name="Text Placeholder 3"/>
          <p:cNvSpPr>
            <a:spLocks noGrp="1"/>
          </p:cNvSpPr>
          <p:nvPr>
            <p:ph type="body" sz="quarter" idx="11"/>
          </p:nvPr>
        </p:nvSpPr>
        <p:spPr>
          <a:xfrm>
            <a:off x="448785" y="3054518"/>
            <a:ext cx="8364236" cy="564257"/>
          </a:xfrm>
          <a:prstGeom prst="rect">
            <a:avLst/>
          </a:prstGeom>
        </p:spPr>
        <p:txBody>
          <a:bodyPr vert="horz" wrap="square">
            <a:spAutoFit/>
          </a:bodyPr>
          <a:lstStyle>
            <a:lvl1pPr marL="0" indent="0">
              <a:buNone/>
              <a:defRPr sz="3200" baseline="0">
                <a:solidFill>
                  <a:schemeClr val="tx2"/>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131557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7348" cy="5143500"/>
          </a:xfrm>
          <a:prstGeom prst="rect">
            <a:avLst/>
          </a:prstGeom>
        </p:spPr>
        <p:txBody>
          <a:bodyPr vert="horz" lIns="91420" tIns="45710" rIns="91420" bIns="45710"/>
          <a:lstStyle>
            <a:lvl1pPr marL="0" indent="0" algn="ctr">
              <a:buNone/>
              <a:defRPr sz="2200" baseline="0">
                <a:solidFill>
                  <a:schemeClr val="tx1"/>
                </a:solidFill>
                <a:latin typeface="+mj-lt"/>
                <a:cs typeface="CiscoSans ExtraLight"/>
              </a:defRPr>
            </a:lvl1pPr>
          </a:lstStyle>
          <a:p>
            <a:pPr lvl="0"/>
            <a:r>
              <a:rPr lang="en-US" noProof="0" dirty="0"/>
              <a:t>Click icon to add picture</a:t>
            </a:r>
          </a:p>
        </p:txBody>
      </p:sp>
    </p:spTree>
    <p:extLst>
      <p:ext uri="{BB962C8B-B14F-4D97-AF65-F5344CB8AC3E}">
        <p14:creationId xmlns:p14="http://schemas.microsoft.com/office/powerpoint/2010/main" val="2230052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Full bleed photo">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0932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latin typeface="+mj-lt"/>
            </a:endParaRPr>
          </a:p>
        </p:txBody>
      </p:sp>
      <p:sp>
        <p:nvSpPr>
          <p:cNvPr id="5" name="Rectangle 4"/>
          <p:cNvSpPr>
            <a:spLocks noChangeArrowheads="1"/>
          </p:cNvSpPr>
          <p:nvPr userDrawn="1"/>
        </p:nvSpPr>
        <p:spPr bwMode="ltGray">
          <a:xfrm>
            <a:off x="477679" y="4741653"/>
            <a:ext cx="34667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accent1">
                    <a:lumMod val="75000"/>
                  </a:schemeClr>
                </a:solidFill>
                <a:latin typeface="+mn-lt"/>
                <a:ea typeface="+mn-ea"/>
                <a:cs typeface="CiscoSans Thin"/>
              </a:rPr>
              <a:t>© 2018  Cisco and/or its affiliates. All rights reserved.   Cisco Confidential</a:t>
            </a:r>
          </a:p>
        </p:txBody>
      </p:sp>
      <p:sp>
        <p:nvSpPr>
          <p:cNvPr id="3" name="Picture Placeholder 2"/>
          <p:cNvSpPr>
            <a:spLocks noGrp="1"/>
          </p:cNvSpPr>
          <p:nvPr>
            <p:ph type="pic" sz="quarter" idx="10"/>
          </p:nvPr>
        </p:nvSpPr>
        <p:spPr>
          <a:xfrm>
            <a:off x="308012" y="240631"/>
            <a:ext cx="8480388" cy="4266646"/>
          </a:xfrm>
          <a:prstGeom prst="rect">
            <a:avLst/>
          </a:prstGeom>
          <a:solidFill>
            <a:schemeClr val="bg2"/>
          </a:solidFill>
        </p:spPr>
        <p:txBody>
          <a:bodyPr vert="horz" lIns="91424" tIns="45712" rIns="91424" bIns="45712"/>
          <a:lstStyle>
            <a:lvl1pPr marL="0" indent="0" algn="ctr">
              <a:buNone/>
              <a:defRPr sz="1500" baseline="0">
                <a:solidFill>
                  <a:schemeClr val="tx1"/>
                </a:solidFill>
                <a:latin typeface="+mj-lt"/>
                <a:cs typeface="CiscoSans ExtraLight"/>
              </a:defRPr>
            </a:lvl1pPr>
          </a:lstStyle>
          <a:p>
            <a:pPr lvl="0"/>
            <a:r>
              <a:rPr lang="en-US" noProof="0" dirty="0"/>
              <a:t>Click icon to add picture</a:t>
            </a:r>
          </a:p>
        </p:txBody>
      </p:sp>
    </p:spTree>
    <p:extLst>
      <p:ext uri="{BB962C8B-B14F-4D97-AF65-F5344CB8AC3E}">
        <p14:creationId xmlns:p14="http://schemas.microsoft.com/office/powerpoint/2010/main" val="1714079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GB" dirty="0"/>
              <a:t>Title Goes Here</a:t>
            </a:r>
          </a:p>
        </p:txBody>
      </p:sp>
      <p:sp>
        <p:nvSpPr>
          <p:cNvPr id="13" name="Rectangle 4"/>
          <p:cNvSpPr>
            <a:spLocks noChangeArrowheads="1"/>
          </p:cNvSpPr>
          <p:nvPr userDrawn="1"/>
        </p:nvSpPr>
        <p:spPr bwMode="ltGray">
          <a:xfrm>
            <a:off x="477679" y="4741653"/>
            <a:ext cx="3401050"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spc="20" baseline="0" dirty="0">
                <a:solidFill>
                  <a:schemeClr val="bg2">
                    <a:lumMod val="65000"/>
                  </a:schemeClr>
                </a:solidFill>
                <a:latin typeface="+mn-lt"/>
                <a:ea typeface="+mn-ea"/>
                <a:cs typeface="CiscoSans Thin"/>
              </a:rPr>
              <a:t>© 2018  Cisco and/or its affiliates. All rights reserved.   Cisco Confidential</a:t>
            </a:r>
          </a:p>
        </p:txBody>
      </p:sp>
    </p:spTree>
  </p:cSld>
  <p:clrMap bg1="lt1" tx1="dk1" bg2="lt2" tx2="dk2" accent1="accent1" accent2="accent2" accent3="accent3" accent4="accent4" accent5="accent5" accent6="accent6" hlink="hlink" folHlink="folHlink"/>
  <p:sldLayoutIdLst>
    <p:sldLayoutId id="2147483874" r:id="rId1"/>
    <p:sldLayoutId id="2147483876" r:id="rId2"/>
    <p:sldLayoutId id="2147484013" r:id="rId3"/>
    <p:sldLayoutId id="2147483982" r:id="rId4"/>
    <p:sldLayoutId id="2147484014" r:id="rId5"/>
    <p:sldLayoutId id="2147483978" r:id="rId6"/>
    <p:sldLayoutId id="2147483979" r:id="rId7"/>
    <p:sldLayoutId id="2147483980" r:id="rId8"/>
    <p:sldLayoutId id="2147483981" r:id="rId9"/>
    <p:sldLayoutId id="2147483879" r:id="rId10"/>
    <p:sldLayoutId id="2147483976" r:id="rId11"/>
    <p:sldLayoutId id="2147483885" r:id="rId12"/>
    <p:sldLayoutId id="2147484011" r:id="rId13"/>
    <p:sldLayoutId id="2147483985" r:id="rId14"/>
    <p:sldLayoutId id="2147483986" r:id="rId15"/>
    <p:sldLayoutId id="2147484012" r:id="rId16"/>
    <p:sldLayoutId id="2147483969" r:id="rId17"/>
    <p:sldLayoutId id="2147483968" r:id="rId18"/>
    <p:sldLayoutId id="2147483973" r:id="rId19"/>
    <p:sldLayoutId id="2147483967" r:id="rId20"/>
    <p:sldLayoutId id="2147483970" r:id="rId21"/>
    <p:sldLayoutId id="2147483987" r:id="rId22"/>
    <p:sldLayoutId id="2147483983" r:id="rId23"/>
    <p:sldLayoutId id="2147483971" r:id="rId24"/>
    <p:sldLayoutId id="2147483972" r:id="rId25"/>
    <p:sldLayoutId id="2147483897" r:id="rId26"/>
  </p:sldLayoutIdLst>
  <p:txStyles>
    <p:titleStyle>
      <a:lvl1pPr algn="l" defTabSz="684213" rtl="0" eaLnBrk="1" fontAlgn="base" hangingPunct="1">
        <a:lnSpc>
          <a:spcPct val="80000"/>
        </a:lnSpc>
        <a:spcBef>
          <a:spcPct val="0"/>
        </a:spcBef>
        <a:spcAft>
          <a:spcPct val="0"/>
        </a:spcAft>
        <a:defRPr lang="en-US" sz="2800" b="0" i="0" u="none" kern="1200" dirty="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92" userDrawn="1">
          <p15:clr>
            <a:srgbClr val="F26B43"/>
          </p15:clr>
        </p15:guide>
        <p15:guide id="2" pos="336" userDrawn="1">
          <p15:clr>
            <a:srgbClr val="F26B43"/>
          </p15:clr>
        </p15:guide>
        <p15:guide id="3" pos="5448" userDrawn="1">
          <p15:clr>
            <a:srgbClr val="F26B43"/>
          </p15:clr>
        </p15:guide>
        <p15:guide id="4" orient="horz" pos="757" userDrawn="1">
          <p15:clr>
            <a:srgbClr val="F26B43"/>
          </p15:clr>
        </p15:guide>
        <p15:guide id="5" orient="horz" pos="335" userDrawn="1">
          <p15:clr>
            <a:srgbClr val="F26B43"/>
          </p15:clr>
        </p15:guide>
        <p15:guide id="6" pos="2876" userDrawn="1">
          <p15:clr>
            <a:srgbClr val="F26B43"/>
          </p15:clr>
        </p15:guide>
        <p15:guide id="7" orient="horz" pos="104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isco.jiveon.com/docs/DOC-1770301#Steps-to-Get-Your-AMP-for-Endpoints-Account---AMP-101" TargetMode="Externa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api.amp.cisco.com/v1/computers" TargetMode="External"/><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api.amp.cisco.com/v1/events?event_type%5b%5d=xxxxx&amp;group_guid%5b%5d=yyyy&amp;group_guid=zzzzz" TargetMode="External"/><Relationship Id="rId2" Type="http://schemas.openxmlformats.org/officeDocument/2006/relationships/hyperlink" Target="https://api.amp.cisco.com/v1/events" TargetMode="External"/><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hyperlink" Target="https://software.cisco.com/download/home/286259687/type/286271057/release/Host%20Input" TargetMode="External"/><Relationship Id="rId2" Type="http://schemas.openxmlformats.org/officeDocument/2006/relationships/image" Target="../media/image20.tmp"/><Relationship Id="rId1" Type="http://schemas.openxmlformats.org/officeDocument/2006/relationships/slideLayout" Target="../slideLayouts/slideLayout10.xml"/><Relationship Id="rId4" Type="http://schemas.openxmlformats.org/officeDocument/2006/relationships/image" Target="../media/image21.tmp"/></Relationships>
</file>

<file path=ppt/slides/_rels/slide21.xml.rels><?xml version="1.0" encoding="UTF-8" standalone="yes"?>
<Relationships xmlns="http://schemas.openxmlformats.org/package/2006/relationships"><Relationship Id="rId3" Type="http://schemas.openxmlformats.org/officeDocument/2006/relationships/hyperlink" Target="https://www.cisco.com/c/en/us/td/docs/security/firepower/60/api/host-input/HostInputAPIGuide/Intro.html" TargetMode="External"/><Relationship Id="rId2" Type="http://schemas.openxmlformats.org/officeDocument/2006/relationships/hyperlink" Target="http://api-docs.amp.cisco.com/" TargetMode="Externa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hyperlink" Target="mailto:cse-dev-ftd-script@cisco.com" TargetMode="External"/><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hyperlink" Target="https://wwwin-gitlab-sjc.cisco.com/ankanani/AMP4e-to-FMC-Host-Input-Script" TargetMode="Externa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469496" y="3887676"/>
            <a:ext cx="7037805" cy="749218"/>
          </a:xfrm>
        </p:spPr>
        <p:txBody>
          <a:bodyPr/>
          <a:lstStyle/>
          <a:p>
            <a:r>
              <a:rPr lang="en-US" dirty="0" smtClean="0"/>
              <a:t>Anand Kanani – TME</a:t>
            </a:r>
          </a:p>
          <a:p>
            <a:r>
              <a:rPr lang="en-US" dirty="0" err="1" smtClean="0"/>
              <a:t>Stealthwatch</a:t>
            </a:r>
            <a:r>
              <a:rPr lang="en-US" dirty="0" smtClean="0"/>
              <a:t>, AMP and Security APIs</a:t>
            </a:r>
          </a:p>
        </p:txBody>
      </p:sp>
      <p:sp>
        <p:nvSpPr>
          <p:cNvPr id="6" name="Title 5"/>
          <p:cNvSpPr>
            <a:spLocks noGrp="1"/>
          </p:cNvSpPr>
          <p:nvPr>
            <p:ph type="ctrTitle"/>
          </p:nvPr>
        </p:nvSpPr>
        <p:spPr/>
        <p:txBody>
          <a:bodyPr/>
          <a:lstStyle/>
          <a:p>
            <a:r>
              <a:rPr lang="en-US" dirty="0"/>
              <a:t>TAC Supported Scripts # 1</a:t>
            </a:r>
            <a:br>
              <a:rPr lang="en-US" dirty="0"/>
            </a:br>
            <a:r>
              <a:rPr lang="en-US" dirty="0"/>
              <a:t>AMP4e to FMC Host Input Script</a:t>
            </a:r>
          </a:p>
        </p:txBody>
      </p:sp>
    </p:spTree>
    <p:extLst>
      <p:ext uri="{BB962C8B-B14F-4D97-AF65-F5344CB8AC3E}">
        <p14:creationId xmlns:p14="http://schemas.microsoft.com/office/powerpoint/2010/main" val="19416339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To test in the lab you need the following:</a:t>
            </a:r>
          </a:p>
          <a:p>
            <a:pPr marL="514350" indent="-457200">
              <a:buFont typeface="+mj-lt"/>
              <a:buAutoNum type="arabicPeriod"/>
            </a:pPr>
            <a:r>
              <a:rPr lang="en-US" dirty="0" smtClean="0"/>
              <a:t>AMP for Endpoints account. Cisco employees can get an </a:t>
            </a:r>
            <a:r>
              <a:rPr lang="en-US" dirty="0"/>
              <a:t>account from here - </a:t>
            </a:r>
            <a:r>
              <a:rPr lang="en-US" dirty="0">
                <a:hlinkClick r:id="rId2"/>
              </a:rPr>
              <a:t>https://cisco.jiveon.com/docs/DOC-1770301#Steps-to-Get-Your-AMP-for-Endpoints-Account---</a:t>
            </a:r>
            <a:r>
              <a:rPr lang="en-US" dirty="0" smtClean="0">
                <a:hlinkClick r:id="rId2"/>
              </a:rPr>
              <a:t>AMP-101</a:t>
            </a:r>
            <a:endParaRPr lang="en-US" dirty="0" smtClean="0"/>
          </a:p>
          <a:p>
            <a:pPr marL="514350" indent="-457200">
              <a:buFont typeface="+mj-lt"/>
              <a:buAutoNum type="arabicPeriod"/>
            </a:pPr>
            <a:r>
              <a:rPr lang="en-US" dirty="0" smtClean="0"/>
              <a:t>A4E must have more or more connectors (agents) deployed on some endpoints for several days, so that Vulnerable Software Detections events are fired.</a:t>
            </a:r>
          </a:p>
          <a:p>
            <a:pPr marL="514350" indent="-457200">
              <a:buFont typeface="+mj-lt"/>
              <a:buAutoNum type="arabicPeriod"/>
            </a:pPr>
            <a:r>
              <a:rPr lang="en-US" dirty="0" smtClean="0"/>
              <a:t>FMC</a:t>
            </a:r>
          </a:p>
          <a:p>
            <a:pPr marL="514350" indent="-457200">
              <a:buFont typeface="+mj-lt"/>
              <a:buAutoNum type="arabicPeriod"/>
            </a:pPr>
            <a:r>
              <a:rPr lang="en-US" dirty="0" smtClean="0"/>
              <a:t>Any laptop / VM with the pre-requisites installed to run this script</a:t>
            </a:r>
          </a:p>
          <a:p>
            <a:pPr marL="514350" indent="-457200">
              <a:buFont typeface="+mj-lt"/>
              <a:buAutoNum type="arabicPeriod"/>
            </a:pPr>
            <a:endParaRPr lang="en-US" dirty="0"/>
          </a:p>
        </p:txBody>
      </p:sp>
      <p:sp>
        <p:nvSpPr>
          <p:cNvPr id="4" name="Title 3"/>
          <p:cNvSpPr>
            <a:spLocks noGrp="1"/>
          </p:cNvSpPr>
          <p:nvPr>
            <p:ph type="title"/>
          </p:nvPr>
        </p:nvSpPr>
        <p:spPr/>
        <p:txBody>
          <a:bodyPr/>
          <a:lstStyle/>
          <a:p>
            <a:r>
              <a:rPr lang="en-US" dirty="0" smtClean="0"/>
              <a:t>Lab Testing</a:t>
            </a:r>
            <a:endParaRPr lang="en-US" dirty="0"/>
          </a:p>
        </p:txBody>
      </p:sp>
    </p:spTree>
    <p:extLst>
      <p:ext uri="{BB962C8B-B14F-4D97-AF65-F5344CB8AC3E}">
        <p14:creationId xmlns:p14="http://schemas.microsoft.com/office/powerpoint/2010/main" val="26733919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 Time</a:t>
            </a:r>
            <a:endParaRPr lang="en-US" dirty="0"/>
          </a:p>
        </p:txBody>
      </p:sp>
    </p:spTree>
    <p:extLst>
      <p:ext uri="{BB962C8B-B14F-4D97-AF65-F5344CB8AC3E}">
        <p14:creationId xmlns:p14="http://schemas.microsoft.com/office/powerpoint/2010/main" val="7451420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766" y="341314"/>
            <a:ext cx="8345488" cy="322566"/>
          </a:xfrm>
        </p:spPr>
        <p:txBody>
          <a:bodyPr/>
          <a:lstStyle/>
          <a:p>
            <a:r>
              <a:rPr lang="en-US" sz="2400" dirty="0"/>
              <a:t>Screenshot – OS Data </a:t>
            </a:r>
            <a:r>
              <a:rPr lang="en-US" sz="2400" dirty="0" smtClean="0"/>
              <a:t>on </a:t>
            </a:r>
            <a:r>
              <a:rPr lang="en-US" sz="2400" dirty="0"/>
              <a:t>AMP for Endpoints in </a:t>
            </a:r>
            <a:r>
              <a:rPr lang="en-US" sz="2400" dirty="0" smtClean="0"/>
              <a:t>API</a:t>
            </a: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124" y="829863"/>
            <a:ext cx="5152094" cy="4175849"/>
          </a:xfrm>
          <a:prstGeom prst="rect">
            <a:avLst/>
          </a:prstGeom>
        </p:spPr>
      </p:pic>
      <p:sp>
        <p:nvSpPr>
          <p:cNvPr id="12" name="Rounded Rectangle 11"/>
          <p:cNvSpPr/>
          <p:nvPr/>
        </p:nvSpPr>
        <p:spPr>
          <a:xfrm>
            <a:off x="310055" y="846564"/>
            <a:ext cx="2434224" cy="250521"/>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3" name="Rounded Rectangle 12"/>
          <p:cNvSpPr/>
          <p:nvPr/>
        </p:nvSpPr>
        <p:spPr>
          <a:xfrm>
            <a:off x="1001074" y="3948843"/>
            <a:ext cx="2434224" cy="115853"/>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4" name="Rounded Rectangle 13"/>
          <p:cNvSpPr/>
          <p:nvPr/>
        </p:nvSpPr>
        <p:spPr>
          <a:xfrm>
            <a:off x="1001074" y="4558443"/>
            <a:ext cx="1549051" cy="447269"/>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5" name="Rectangle 14"/>
          <p:cNvSpPr/>
          <p:nvPr/>
        </p:nvSpPr>
        <p:spPr>
          <a:xfrm>
            <a:off x="4906943" y="856452"/>
            <a:ext cx="4237057" cy="646331"/>
          </a:xfrm>
          <a:prstGeom prst="rect">
            <a:avLst/>
          </a:prstGeom>
        </p:spPr>
        <p:txBody>
          <a:bodyPr wrap="none">
            <a:spAutoFit/>
          </a:bodyPr>
          <a:lstStyle/>
          <a:p>
            <a:r>
              <a:rPr lang="en-US" dirty="0" smtClean="0">
                <a:solidFill>
                  <a:srgbClr val="505050"/>
                </a:solidFill>
                <a:latin typeface="OpenSans"/>
              </a:rPr>
              <a:t>API Call - </a:t>
            </a:r>
          </a:p>
          <a:p>
            <a:r>
              <a:rPr lang="en-US" dirty="0" smtClean="0">
                <a:solidFill>
                  <a:srgbClr val="505050"/>
                </a:solidFill>
                <a:latin typeface="OpenSans"/>
                <a:hlinkClick r:id="rId3"/>
              </a:rPr>
              <a:t>https</a:t>
            </a:r>
            <a:r>
              <a:rPr lang="en-US" dirty="0">
                <a:solidFill>
                  <a:srgbClr val="505050"/>
                </a:solidFill>
                <a:latin typeface="OpenSans"/>
                <a:hlinkClick r:id="rId3"/>
              </a:rPr>
              <a:t>://</a:t>
            </a:r>
            <a:r>
              <a:rPr lang="en-US" dirty="0" smtClean="0">
                <a:solidFill>
                  <a:srgbClr val="505050"/>
                </a:solidFill>
                <a:latin typeface="OpenSans"/>
                <a:hlinkClick r:id="rId3"/>
              </a:rPr>
              <a:t>api.amp.cisco.com/v1/computers</a:t>
            </a:r>
            <a:endParaRPr lang="en-US" dirty="0"/>
          </a:p>
        </p:txBody>
      </p:sp>
      <p:sp>
        <p:nvSpPr>
          <p:cNvPr id="16" name="TextBox 15"/>
          <p:cNvSpPr txBox="1"/>
          <p:nvPr/>
        </p:nvSpPr>
        <p:spPr>
          <a:xfrm>
            <a:off x="5467349" y="2008147"/>
            <a:ext cx="3620283"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mn-lt"/>
              </a:rPr>
              <a:t>Info like Internal IP, MAC and OS are picked up from here. Service Pack info from the OS Name is dropped while parsing.</a:t>
            </a:r>
          </a:p>
          <a:p>
            <a:pPr marL="285750" indent="-285750">
              <a:buFont typeface="Arial" panose="020B0604020202020204" pitchFamily="34" charset="0"/>
              <a:buChar char="•"/>
            </a:pPr>
            <a:endParaRPr lang="en-US" sz="1600" dirty="0" smtClean="0">
              <a:latin typeface="+mn-lt"/>
            </a:endParaRPr>
          </a:p>
          <a:p>
            <a:pPr marL="285750" indent="-285750">
              <a:buFont typeface="Arial" panose="020B0604020202020204" pitchFamily="34" charset="0"/>
              <a:buChar char="•"/>
            </a:pPr>
            <a:r>
              <a:rPr lang="en-US" sz="1600" dirty="0" smtClean="0">
                <a:latin typeface="+mn-lt"/>
              </a:rPr>
              <a:t>Note that API FQDN is different for NAM, EU and APJ Clouds</a:t>
            </a:r>
          </a:p>
        </p:txBody>
      </p:sp>
      <p:sp>
        <p:nvSpPr>
          <p:cNvPr id="9" name="TextBox 8"/>
          <p:cNvSpPr txBox="1"/>
          <p:nvPr/>
        </p:nvSpPr>
        <p:spPr>
          <a:xfrm>
            <a:off x="5797233" y="4776161"/>
            <a:ext cx="3200717" cy="338554"/>
          </a:xfrm>
          <a:prstGeom prst="rect">
            <a:avLst/>
          </a:prstGeom>
          <a:noFill/>
        </p:spPr>
        <p:txBody>
          <a:bodyPr wrap="square" rtlCol="0">
            <a:spAutoFit/>
          </a:bodyPr>
          <a:lstStyle/>
          <a:p>
            <a:r>
              <a:rPr lang="en-US" sz="1600" dirty="0" smtClean="0">
                <a:latin typeface="+mn-lt"/>
              </a:rPr>
              <a:t>Screenshot taken using Postman</a:t>
            </a:r>
          </a:p>
        </p:txBody>
      </p:sp>
    </p:spTree>
    <p:extLst>
      <p:ext uri="{BB962C8B-B14F-4D97-AF65-F5344CB8AC3E}">
        <p14:creationId xmlns:p14="http://schemas.microsoft.com/office/powerpoint/2010/main" val="41855074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766" y="341314"/>
            <a:ext cx="8345488" cy="322566"/>
          </a:xfrm>
        </p:spPr>
        <p:txBody>
          <a:bodyPr/>
          <a:lstStyle/>
          <a:p>
            <a:r>
              <a:rPr lang="en-US" sz="2400" dirty="0" smtClean="0"/>
              <a:t>Screenshot – OS Data on AMP for Endpoints in GUI</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392" y="772958"/>
            <a:ext cx="2941987" cy="1628384"/>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299" y="2510421"/>
            <a:ext cx="7979423" cy="2569930"/>
          </a:xfrm>
          <a:prstGeom prst="rect">
            <a:avLst/>
          </a:prstGeom>
        </p:spPr>
      </p:pic>
      <p:sp>
        <p:nvSpPr>
          <p:cNvPr id="7" name="Rounded Rectangle 6"/>
          <p:cNvSpPr/>
          <p:nvPr/>
        </p:nvSpPr>
        <p:spPr>
          <a:xfrm>
            <a:off x="2104373" y="1446756"/>
            <a:ext cx="626301" cy="250521"/>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8" name="Rounded Rectangle 7"/>
          <p:cNvSpPr/>
          <p:nvPr/>
        </p:nvSpPr>
        <p:spPr>
          <a:xfrm>
            <a:off x="2156565" y="1839238"/>
            <a:ext cx="1031309" cy="250521"/>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9" name="Rounded Rectangle 8"/>
          <p:cNvSpPr/>
          <p:nvPr/>
        </p:nvSpPr>
        <p:spPr>
          <a:xfrm>
            <a:off x="983294" y="3030778"/>
            <a:ext cx="2068882" cy="250521"/>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0" name="Rounded Rectangle 9"/>
          <p:cNvSpPr/>
          <p:nvPr/>
        </p:nvSpPr>
        <p:spPr>
          <a:xfrm>
            <a:off x="4793294" y="3308438"/>
            <a:ext cx="2421698" cy="250521"/>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32561740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766" y="341314"/>
            <a:ext cx="8345488" cy="322566"/>
          </a:xfrm>
        </p:spPr>
        <p:txBody>
          <a:bodyPr/>
          <a:lstStyle/>
          <a:p>
            <a:r>
              <a:rPr lang="en-US" sz="2400" dirty="0"/>
              <a:t>Screenshot – </a:t>
            </a:r>
            <a:r>
              <a:rPr lang="en-US" sz="2400" dirty="0" smtClean="0"/>
              <a:t>Vulnerable Software Detection Events </a:t>
            </a:r>
            <a:r>
              <a:rPr lang="en-US" sz="2400" dirty="0"/>
              <a:t>on AMP for Endpoints in </a:t>
            </a:r>
            <a:r>
              <a:rPr lang="en-US" sz="2400" dirty="0" smtClean="0"/>
              <a:t>API</a:t>
            </a:r>
            <a:endParaRPr lang="en-US" sz="2400" dirty="0"/>
          </a:p>
        </p:txBody>
      </p:sp>
      <p:sp>
        <p:nvSpPr>
          <p:cNvPr id="15" name="Rectangle 14"/>
          <p:cNvSpPr/>
          <p:nvPr/>
        </p:nvSpPr>
        <p:spPr>
          <a:xfrm>
            <a:off x="4906943" y="856452"/>
            <a:ext cx="3976707" cy="1754326"/>
          </a:xfrm>
          <a:prstGeom prst="rect">
            <a:avLst/>
          </a:prstGeom>
        </p:spPr>
        <p:txBody>
          <a:bodyPr wrap="square">
            <a:spAutoFit/>
          </a:bodyPr>
          <a:lstStyle/>
          <a:p>
            <a:r>
              <a:rPr lang="en-US" dirty="0" smtClean="0">
                <a:solidFill>
                  <a:srgbClr val="505050"/>
                </a:solidFill>
                <a:latin typeface="OpenSans"/>
              </a:rPr>
              <a:t>API Call - </a:t>
            </a:r>
          </a:p>
          <a:p>
            <a:r>
              <a:rPr lang="en-US" dirty="0">
                <a:solidFill>
                  <a:srgbClr val="505050"/>
                </a:solidFill>
                <a:latin typeface="OpenSans"/>
                <a:hlinkClick r:id="rId2"/>
              </a:rPr>
              <a:t>https://</a:t>
            </a:r>
            <a:r>
              <a:rPr lang="en-US" dirty="0" smtClean="0">
                <a:solidFill>
                  <a:srgbClr val="505050"/>
                </a:solidFill>
                <a:latin typeface="OpenSans"/>
                <a:hlinkClick r:id="rId2"/>
              </a:rPr>
              <a:t>api.amp.cisco.com/v1/events</a:t>
            </a:r>
            <a:endParaRPr lang="en-US" dirty="0" smtClean="0">
              <a:solidFill>
                <a:srgbClr val="505050"/>
              </a:solidFill>
              <a:latin typeface="OpenSans"/>
            </a:endParaRPr>
          </a:p>
          <a:p>
            <a:endParaRPr lang="en-US" dirty="0" smtClean="0">
              <a:solidFill>
                <a:srgbClr val="505050"/>
              </a:solidFill>
              <a:latin typeface="OpenSans"/>
              <a:hlinkClick r:id="rId3"/>
            </a:endParaRPr>
          </a:p>
          <a:p>
            <a:r>
              <a:rPr lang="en-US" dirty="0" smtClean="0">
                <a:solidFill>
                  <a:srgbClr val="505050"/>
                </a:solidFill>
                <a:latin typeface="OpenSans"/>
                <a:hlinkClick r:id="rId3"/>
              </a:rPr>
              <a:t>https</a:t>
            </a:r>
            <a:r>
              <a:rPr lang="en-US" dirty="0">
                <a:solidFill>
                  <a:srgbClr val="505050"/>
                </a:solidFill>
                <a:latin typeface="OpenSans"/>
                <a:hlinkClick r:id="rId3"/>
              </a:rPr>
              <a:t>://</a:t>
            </a:r>
            <a:r>
              <a:rPr lang="en-US" dirty="0" smtClean="0">
                <a:solidFill>
                  <a:srgbClr val="505050"/>
                </a:solidFill>
                <a:latin typeface="OpenSans"/>
                <a:hlinkClick r:id="rId3"/>
              </a:rPr>
              <a:t>api.amp.cisco.com/v1/events?event_type[]=xxxxx&amp;group_guid[]=yyyy&amp;group_guid=zzzzz</a:t>
            </a:r>
            <a:endParaRPr lang="en-US" dirty="0"/>
          </a:p>
        </p:txBody>
      </p:sp>
      <p:sp>
        <p:nvSpPr>
          <p:cNvPr id="16" name="TextBox 15"/>
          <p:cNvSpPr txBox="1"/>
          <p:nvPr/>
        </p:nvSpPr>
        <p:spPr>
          <a:xfrm>
            <a:off x="5162971" y="2981033"/>
            <a:ext cx="3620283"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mn-lt"/>
              </a:rPr>
              <a:t>Info like Internal IP, CVE, Application Name and Version are picked up from here</a:t>
            </a:r>
          </a:p>
        </p:txBody>
      </p:sp>
      <p:sp>
        <p:nvSpPr>
          <p:cNvPr id="9" name="TextBox 8"/>
          <p:cNvSpPr txBox="1"/>
          <p:nvPr/>
        </p:nvSpPr>
        <p:spPr>
          <a:xfrm>
            <a:off x="5797233" y="4776161"/>
            <a:ext cx="3200717" cy="338554"/>
          </a:xfrm>
          <a:prstGeom prst="rect">
            <a:avLst/>
          </a:prstGeom>
          <a:noFill/>
        </p:spPr>
        <p:txBody>
          <a:bodyPr wrap="square" rtlCol="0">
            <a:spAutoFit/>
          </a:bodyPr>
          <a:lstStyle/>
          <a:p>
            <a:r>
              <a:rPr lang="en-US" sz="1600" dirty="0" smtClean="0">
                <a:latin typeface="+mn-lt"/>
              </a:rPr>
              <a:t>Screenshot taken using Postman</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155" y="871286"/>
            <a:ext cx="4614645" cy="471719"/>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0339" y="3812030"/>
            <a:ext cx="5371056" cy="163407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0339" y="1295025"/>
            <a:ext cx="4265395" cy="2456054"/>
          </a:xfrm>
          <a:prstGeom prst="rect">
            <a:avLst/>
          </a:prstGeom>
        </p:spPr>
      </p:pic>
      <p:sp>
        <p:nvSpPr>
          <p:cNvPr id="12" name="Rounded Rectangle 11"/>
          <p:cNvSpPr/>
          <p:nvPr/>
        </p:nvSpPr>
        <p:spPr>
          <a:xfrm>
            <a:off x="250339" y="929096"/>
            <a:ext cx="4440658" cy="304978"/>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3" name="Rounded Rectangle 12"/>
          <p:cNvSpPr/>
          <p:nvPr/>
        </p:nvSpPr>
        <p:spPr>
          <a:xfrm>
            <a:off x="1095928" y="1942168"/>
            <a:ext cx="2815671" cy="191432"/>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7" name="Rounded Rectangle 16"/>
          <p:cNvSpPr/>
          <p:nvPr/>
        </p:nvSpPr>
        <p:spPr>
          <a:xfrm>
            <a:off x="1396999" y="3284945"/>
            <a:ext cx="1987551" cy="466133"/>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8" name="Rounded Rectangle 17"/>
          <p:cNvSpPr/>
          <p:nvPr/>
        </p:nvSpPr>
        <p:spPr>
          <a:xfrm>
            <a:off x="1155699" y="3865197"/>
            <a:ext cx="1987551" cy="1278303"/>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4064605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766" y="341314"/>
            <a:ext cx="8345488" cy="322566"/>
          </a:xfrm>
        </p:spPr>
        <p:txBody>
          <a:bodyPr/>
          <a:lstStyle/>
          <a:p>
            <a:r>
              <a:rPr lang="en-US" sz="2400" dirty="0"/>
              <a:t>Screenshot – Vulnerable Software Detection Events on AMP for Endpoints in </a:t>
            </a:r>
            <a:r>
              <a:rPr lang="en-US" sz="2400" dirty="0" smtClean="0"/>
              <a:t>GUI</a:t>
            </a:r>
            <a:endParaRPr 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34" y="914006"/>
            <a:ext cx="2895646" cy="1127862"/>
          </a:xfrm>
          <a:prstGeom prst="rect">
            <a:avLst/>
          </a:prstGeom>
        </p:spPr>
      </p:pic>
      <p:sp>
        <p:nvSpPr>
          <p:cNvPr id="7" name="Rounded Rectangle 6"/>
          <p:cNvSpPr/>
          <p:nvPr/>
        </p:nvSpPr>
        <p:spPr>
          <a:xfrm>
            <a:off x="930283" y="1330780"/>
            <a:ext cx="518260" cy="240438"/>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8" name="Rounded Rectangle 7"/>
          <p:cNvSpPr/>
          <p:nvPr/>
        </p:nvSpPr>
        <p:spPr>
          <a:xfrm>
            <a:off x="936589" y="1593567"/>
            <a:ext cx="775821" cy="254246"/>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7" name="Rectangle 16"/>
          <p:cNvSpPr/>
          <p:nvPr/>
        </p:nvSpPr>
        <p:spPr>
          <a:xfrm>
            <a:off x="2085584" y="839244"/>
            <a:ext cx="1152394" cy="145275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9613" y="1477937"/>
            <a:ext cx="6722752" cy="3615279"/>
          </a:xfrm>
          <a:prstGeom prst="rect">
            <a:avLst/>
          </a:prstGeom>
        </p:spPr>
      </p:pic>
      <p:sp>
        <p:nvSpPr>
          <p:cNvPr id="9" name="Rounded Rectangle 8"/>
          <p:cNvSpPr/>
          <p:nvPr/>
        </p:nvSpPr>
        <p:spPr>
          <a:xfrm>
            <a:off x="3805950" y="1593567"/>
            <a:ext cx="528055" cy="206545"/>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2" name="Rounded Rectangle 11"/>
          <p:cNvSpPr/>
          <p:nvPr/>
        </p:nvSpPr>
        <p:spPr>
          <a:xfrm>
            <a:off x="2448964" y="2291994"/>
            <a:ext cx="2348504" cy="322175"/>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3" name="Rounded Rectangle 12"/>
          <p:cNvSpPr/>
          <p:nvPr/>
        </p:nvSpPr>
        <p:spPr>
          <a:xfrm>
            <a:off x="2262006" y="3828520"/>
            <a:ext cx="293304" cy="292543"/>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5" name="Rounded Rectangle 14"/>
          <p:cNvSpPr/>
          <p:nvPr/>
        </p:nvSpPr>
        <p:spPr>
          <a:xfrm>
            <a:off x="3591663" y="3984960"/>
            <a:ext cx="5330702" cy="292543"/>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6" name="Rounded Rectangle 15"/>
          <p:cNvSpPr/>
          <p:nvPr/>
        </p:nvSpPr>
        <p:spPr>
          <a:xfrm>
            <a:off x="3623215" y="4799017"/>
            <a:ext cx="3497831" cy="292543"/>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39496678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smtClean="0"/>
              <a:t>Select the groups associated with Endpoints having static IP addresses like Server segments and Desktops with static addresses</a:t>
            </a:r>
            <a:endParaRPr lang="en-US" dirty="0"/>
          </a:p>
        </p:txBody>
      </p:sp>
      <p:sp>
        <p:nvSpPr>
          <p:cNvPr id="4" name="Title 3"/>
          <p:cNvSpPr>
            <a:spLocks noGrp="1"/>
          </p:cNvSpPr>
          <p:nvPr>
            <p:ph type="title"/>
          </p:nvPr>
        </p:nvSpPr>
        <p:spPr/>
        <p:txBody>
          <a:bodyPr/>
          <a:lstStyle/>
          <a:p>
            <a:r>
              <a:rPr lang="en-US" sz="2400" dirty="0" smtClean="0"/>
              <a:t>Recommendation around A4E groups selection</a:t>
            </a:r>
            <a:endParaRPr lang="en-US" sz="2400" dirty="0"/>
          </a:p>
        </p:txBody>
      </p:sp>
    </p:spTree>
    <p:extLst>
      <p:ext uri="{BB962C8B-B14F-4D97-AF65-F5344CB8AC3E}">
        <p14:creationId xmlns:p14="http://schemas.microsoft.com/office/powerpoint/2010/main" val="23350067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766" y="341314"/>
            <a:ext cx="8345488" cy="322566"/>
          </a:xfrm>
        </p:spPr>
        <p:txBody>
          <a:bodyPr/>
          <a:lstStyle/>
          <a:p>
            <a:r>
              <a:rPr lang="en-US" sz="2400" dirty="0"/>
              <a:t>Screenshot – </a:t>
            </a:r>
            <a:r>
              <a:rPr lang="en-US" sz="2400" dirty="0" smtClean="0"/>
              <a:t>Host Input CSV File generated by this script</a:t>
            </a:r>
            <a:endParaRPr lang="en-US" sz="2400" dirty="0"/>
          </a:p>
        </p:txBody>
      </p:sp>
      <p:sp>
        <p:nvSpPr>
          <p:cNvPr id="7" name="TextBox 6"/>
          <p:cNvSpPr txBox="1"/>
          <p:nvPr/>
        </p:nvSpPr>
        <p:spPr>
          <a:xfrm>
            <a:off x="300625" y="2849671"/>
            <a:ext cx="8730641" cy="1569660"/>
          </a:xfrm>
          <a:prstGeom prst="rect">
            <a:avLst/>
          </a:prstGeom>
          <a:noFill/>
        </p:spPr>
        <p:txBody>
          <a:bodyPr wrap="square" rtlCol="0">
            <a:spAutoFit/>
          </a:bodyPr>
          <a:lstStyle/>
          <a:p>
            <a:r>
              <a:rPr lang="en-US" sz="1600" dirty="0">
                <a:latin typeface="+mn-lt"/>
              </a:rPr>
              <a:t>The last line will be either </a:t>
            </a:r>
            <a:r>
              <a:rPr lang="en-US" sz="1600" i="1" dirty="0" err="1">
                <a:latin typeface="+mn-lt"/>
              </a:rPr>
              <a:t>ScanFlush</a:t>
            </a:r>
            <a:r>
              <a:rPr lang="en-US" sz="1600" dirty="0">
                <a:latin typeface="+mn-lt"/>
              </a:rPr>
              <a:t> or </a:t>
            </a:r>
            <a:r>
              <a:rPr lang="en-US" sz="1600" i="1" dirty="0" err="1">
                <a:latin typeface="+mn-lt"/>
              </a:rPr>
              <a:t>ScanUpdate</a:t>
            </a:r>
            <a:endParaRPr lang="en-US" sz="1600" i="1" dirty="0">
              <a:latin typeface="+mn-lt"/>
            </a:endParaRPr>
          </a:p>
          <a:p>
            <a:r>
              <a:rPr lang="en-US" sz="1600" b="1" u="sng" dirty="0" err="1">
                <a:latin typeface="+mn-lt"/>
              </a:rPr>
              <a:t>ScanFlush</a:t>
            </a:r>
            <a:r>
              <a:rPr lang="en-US" sz="1600" dirty="0">
                <a:latin typeface="+mn-lt"/>
              </a:rPr>
              <a:t> – Overwrites the </a:t>
            </a:r>
            <a:r>
              <a:rPr lang="en-US" sz="1600" dirty="0" smtClean="0">
                <a:latin typeface="+mn-lt"/>
              </a:rPr>
              <a:t>existing Vulnerability </a:t>
            </a:r>
            <a:r>
              <a:rPr lang="en-US" sz="1600" dirty="0">
                <a:latin typeface="+mn-lt"/>
              </a:rPr>
              <a:t>Scan Data for the Host in FMC</a:t>
            </a:r>
          </a:p>
          <a:p>
            <a:r>
              <a:rPr lang="en-US" sz="1600" b="1" u="sng" dirty="0" err="1">
                <a:latin typeface="+mn-lt"/>
              </a:rPr>
              <a:t>ScanUpdate</a:t>
            </a:r>
            <a:r>
              <a:rPr lang="en-US" sz="1600" dirty="0" smtClean="0">
                <a:latin typeface="+mn-lt"/>
              </a:rPr>
              <a:t> </a:t>
            </a:r>
            <a:r>
              <a:rPr lang="en-US" sz="1600" dirty="0">
                <a:latin typeface="+mn-lt"/>
              </a:rPr>
              <a:t>– </a:t>
            </a:r>
            <a:r>
              <a:rPr lang="en-US" sz="1600" dirty="0" smtClean="0">
                <a:latin typeface="+mn-lt"/>
              </a:rPr>
              <a:t>Adds/Deletes to </a:t>
            </a:r>
            <a:r>
              <a:rPr lang="en-US" sz="1600" dirty="0">
                <a:latin typeface="+mn-lt"/>
              </a:rPr>
              <a:t>the </a:t>
            </a:r>
            <a:r>
              <a:rPr lang="en-US" sz="1600" dirty="0" smtClean="0">
                <a:latin typeface="+mn-lt"/>
              </a:rPr>
              <a:t>existing Vulnerability </a:t>
            </a:r>
            <a:r>
              <a:rPr lang="en-US" sz="1600" dirty="0">
                <a:latin typeface="+mn-lt"/>
              </a:rPr>
              <a:t>Scan Data for the Host in </a:t>
            </a:r>
            <a:r>
              <a:rPr lang="en-US" sz="1600" dirty="0" smtClean="0">
                <a:latin typeface="+mn-lt"/>
              </a:rPr>
              <a:t>FMC</a:t>
            </a:r>
          </a:p>
          <a:p>
            <a:endParaRPr lang="en-US" sz="1600" dirty="0">
              <a:latin typeface="+mn-lt"/>
            </a:endParaRPr>
          </a:p>
          <a:p>
            <a:r>
              <a:rPr lang="en-US" sz="1600" b="1" u="sng" dirty="0" smtClean="0">
                <a:latin typeface="+mn-lt"/>
              </a:rPr>
              <a:t>NOTE</a:t>
            </a:r>
            <a:r>
              <a:rPr lang="en-US" sz="1600" dirty="0" smtClean="0">
                <a:latin typeface="+mn-lt"/>
              </a:rPr>
              <a:t> that the script will affect only the Vulnerability Scan Data for the Hosts that are mentioned in this script. It will not affect the other hosts</a:t>
            </a:r>
            <a:endParaRPr lang="en-US" sz="1600" b="1" u="sng" dirty="0">
              <a:latin typeface="+mn-lt"/>
            </a:endParaRPr>
          </a:p>
        </p:txBody>
      </p:sp>
      <p:pic>
        <p:nvPicPr>
          <p:cNvPr id="10" name="Picture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784" y="1342579"/>
            <a:ext cx="8448805" cy="1223422"/>
          </a:xfrm>
          <a:prstGeom prst="rect">
            <a:avLst/>
          </a:prstGeom>
        </p:spPr>
      </p:pic>
      <p:sp>
        <p:nvSpPr>
          <p:cNvPr id="20" name="Rounded Rectangle 19"/>
          <p:cNvSpPr/>
          <p:nvPr/>
        </p:nvSpPr>
        <p:spPr>
          <a:xfrm>
            <a:off x="507555" y="1446756"/>
            <a:ext cx="8198034" cy="482252"/>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1" name="Rounded Rectangle 20"/>
          <p:cNvSpPr/>
          <p:nvPr/>
        </p:nvSpPr>
        <p:spPr>
          <a:xfrm>
            <a:off x="507555" y="2425873"/>
            <a:ext cx="851519" cy="140128"/>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2" name="Rounded Rectangle 21"/>
          <p:cNvSpPr/>
          <p:nvPr/>
        </p:nvSpPr>
        <p:spPr>
          <a:xfrm>
            <a:off x="507555" y="2165167"/>
            <a:ext cx="2830631" cy="260706"/>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29169926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766" y="341314"/>
            <a:ext cx="8345488" cy="322566"/>
          </a:xfrm>
        </p:spPr>
        <p:txBody>
          <a:bodyPr/>
          <a:lstStyle/>
          <a:p>
            <a:r>
              <a:rPr lang="en-US" sz="2400" dirty="0"/>
              <a:t>Screenshot – </a:t>
            </a:r>
            <a:r>
              <a:rPr lang="en-US" sz="2400" dirty="0" smtClean="0"/>
              <a:t>OS and Vulnerability Data in FMC GUI</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011" y="725699"/>
            <a:ext cx="5285927" cy="96107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011" y="1929008"/>
            <a:ext cx="2633208" cy="1481659"/>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2672" y="4158641"/>
            <a:ext cx="4555196" cy="924243"/>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01067" y="1872641"/>
            <a:ext cx="4625741" cy="2362381"/>
          </a:xfrm>
          <a:prstGeom prst="rect">
            <a:avLst/>
          </a:prstGeom>
        </p:spPr>
      </p:pic>
      <p:sp>
        <p:nvSpPr>
          <p:cNvPr id="19" name="Rounded Rectangle 18"/>
          <p:cNvSpPr/>
          <p:nvPr/>
        </p:nvSpPr>
        <p:spPr>
          <a:xfrm>
            <a:off x="3980413" y="1079114"/>
            <a:ext cx="1437094" cy="254246"/>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0" name="Rounded Rectangle 19"/>
          <p:cNvSpPr/>
          <p:nvPr/>
        </p:nvSpPr>
        <p:spPr>
          <a:xfrm>
            <a:off x="1164144" y="824868"/>
            <a:ext cx="639604" cy="254246"/>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1" name="Rounded Rectangle 20"/>
          <p:cNvSpPr/>
          <p:nvPr/>
        </p:nvSpPr>
        <p:spPr>
          <a:xfrm>
            <a:off x="530803" y="1343586"/>
            <a:ext cx="639604" cy="254246"/>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2" name="Rounded Rectangle 21"/>
          <p:cNvSpPr/>
          <p:nvPr/>
        </p:nvSpPr>
        <p:spPr>
          <a:xfrm>
            <a:off x="850605" y="2799585"/>
            <a:ext cx="896776" cy="254246"/>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3" name="Rounded Rectangle 22"/>
          <p:cNvSpPr/>
          <p:nvPr/>
        </p:nvSpPr>
        <p:spPr>
          <a:xfrm>
            <a:off x="3401067" y="1929008"/>
            <a:ext cx="1891180" cy="383786"/>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4" name="Rounded Rectangle 23"/>
          <p:cNvSpPr/>
          <p:nvPr/>
        </p:nvSpPr>
        <p:spPr>
          <a:xfrm>
            <a:off x="3407330" y="2532627"/>
            <a:ext cx="2016440" cy="122891"/>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5" name="Rounded Rectangle 24"/>
          <p:cNvSpPr/>
          <p:nvPr/>
        </p:nvSpPr>
        <p:spPr>
          <a:xfrm>
            <a:off x="3401067" y="3521556"/>
            <a:ext cx="4521645" cy="637086"/>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6" name="Rounded Rectangle 25"/>
          <p:cNvSpPr/>
          <p:nvPr/>
        </p:nvSpPr>
        <p:spPr>
          <a:xfrm>
            <a:off x="3401067" y="4292253"/>
            <a:ext cx="2592637" cy="713638"/>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0803" y="4080842"/>
            <a:ext cx="2218001" cy="927138"/>
          </a:xfrm>
          <a:prstGeom prst="rect">
            <a:avLst/>
          </a:prstGeom>
          <a:ln>
            <a:solidFill>
              <a:schemeClr val="bg1"/>
            </a:solidFill>
          </a:ln>
        </p:spPr>
      </p:pic>
      <p:cxnSp>
        <p:nvCxnSpPr>
          <p:cNvPr id="28" name="Straight Arrow Connector 27"/>
          <p:cNvCxnSpPr/>
          <p:nvPr/>
        </p:nvCxnSpPr>
        <p:spPr>
          <a:xfrm flipH="1" flipV="1">
            <a:off x="2837145" y="4709786"/>
            <a:ext cx="707721" cy="118998"/>
          </a:xfrm>
          <a:prstGeom prst="straightConnector1">
            <a:avLst/>
          </a:prstGeom>
          <a:noFill/>
          <a:ln>
            <a:solidFill>
              <a:srgbClr val="FF0000"/>
            </a:solidFill>
            <a:headEnd type="none" w="med" len="med"/>
            <a:tailEnd type="arrow" w="med" len="med"/>
          </a:ln>
          <a:effectLst/>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4408468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pPr marL="231775" indent="-174625">
              <a:lnSpc>
                <a:spcPct val="145000"/>
              </a:lnSpc>
              <a:spcBef>
                <a:spcPts val="600"/>
              </a:spcBef>
              <a:buFont typeface="+mj-lt"/>
              <a:buAutoNum type="arabicPeriod"/>
            </a:pPr>
            <a:r>
              <a:rPr lang="en-US" sz="1100" dirty="0"/>
              <a:t>The users are </a:t>
            </a:r>
            <a:r>
              <a:rPr lang="en-US" sz="1100" b="1" u="sng" dirty="0"/>
              <a:t>NOT SUPPOSED TO MODIFY</a:t>
            </a:r>
            <a:r>
              <a:rPr lang="en-US" sz="1100" dirty="0"/>
              <a:t> any files other than the </a:t>
            </a:r>
            <a:r>
              <a:rPr lang="en-US" sz="1100" i="1" dirty="0" err="1"/>
              <a:t>parameters.json</a:t>
            </a:r>
            <a:r>
              <a:rPr lang="en-US" sz="1100" dirty="0"/>
              <a:t>. You can do a comparison of original and user’s files using sha1 checksum or using software like </a:t>
            </a:r>
            <a:r>
              <a:rPr lang="en-US" sz="1100" dirty="0" err="1"/>
              <a:t>WinMerge</a:t>
            </a:r>
            <a:endParaRPr lang="en-US" sz="1100" dirty="0"/>
          </a:p>
          <a:p>
            <a:pPr marL="231775" indent="-174625">
              <a:lnSpc>
                <a:spcPct val="145000"/>
              </a:lnSpc>
              <a:spcBef>
                <a:spcPts val="600"/>
              </a:spcBef>
              <a:buFont typeface="+mj-lt"/>
              <a:buAutoNum type="arabicPeriod"/>
            </a:pPr>
            <a:r>
              <a:rPr lang="en-US" sz="1100" dirty="0"/>
              <a:t>If the </a:t>
            </a:r>
            <a:r>
              <a:rPr lang="en-US" sz="1100" b="1" i="1" u="sng" dirty="0" err="1"/>
              <a:t>parameters.json</a:t>
            </a:r>
            <a:r>
              <a:rPr lang="en-US" sz="1100" dirty="0"/>
              <a:t> file is not correct either in terms of format (like missing commas or missing brackets) or in terms of values (like missing variable or empty variable) provided, then the script will throw either a </a:t>
            </a:r>
            <a:r>
              <a:rPr lang="en-US" sz="1100" i="1" dirty="0" err="1"/>
              <a:t>compiletime</a:t>
            </a:r>
            <a:r>
              <a:rPr lang="en-US" sz="1100" dirty="0"/>
              <a:t> or </a:t>
            </a:r>
            <a:r>
              <a:rPr lang="en-US" sz="1100" i="1" dirty="0"/>
              <a:t>runtime</a:t>
            </a:r>
            <a:r>
              <a:rPr lang="en-US" sz="1100" dirty="0"/>
              <a:t> error, respectively. Check the </a:t>
            </a:r>
            <a:r>
              <a:rPr lang="en-US" sz="1100" b="1" i="1" u="sng" dirty="0"/>
              <a:t>sample-</a:t>
            </a:r>
            <a:r>
              <a:rPr lang="en-US" sz="1100" b="1" i="1" u="sng" dirty="0" err="1"/>
              <a:t>parameters.json</a:t>
            </a:r>
            <a:r>
              <a:rPr lang="en-US" sz="1100" dirty="0"/>
              <a:t> file and fix the errors, if any</a:t>
            </a:r>
          </a:p>
          <a:p>
            <a:pPr marL="231775" indent="-174625">
              <a:lnSpc>
                <a:spcPct val="145000"/>
              </a:lnSpc>
              <a:spcBef>
                <a:spcPts val="600"/>
              </a:spcBef>
              <a:buFont typeface="+mj-lt"/>
              <a:buAutoNum type="arabicPeriod"/>
            </a:pPr>
            <a:r>
              <a:rPr lang="en-US" sz="1100" dirty="0"/>
              <a:t>Check that the FMC IP address is provided in </a:t>
            </a:r>
            <a:r>
              <a:rPr lang="en-US" sz="1100" i="1" dirty="0" err="1"/>
              <a:t>parameters.json</a:t>
            </a:r>
            <a:r>
              <a:rPr lang="en-US" sz="1100" dirty="0"/>
              <a:t>. FMC Hostname will not work</a:t>
            </a:r>
          </a:p>
          <a:p>
            <a:pPr marL="231775" indent="-174625">
              <a:lnSpc>
                <a:spcPct val="145000"/>
              </a:lnSpc>
              <a:spcBef>
                <a:spcPts val="600"/>
              </a:spcBef>
              <a:buFont typeface="+mj-lt"/>
              <a:buAutoNum type="arabicPeriod"/>
            </a:pPr>
            <a:r>
              <a:rPr lang="en-US" sz="1100" dirty="0" smtClean="0"/>
              <a:t>The </a:t>
            </a:r>
            <a:r>
              <a:rPr lang="en-US" sz="1100" dirty="0"/>
              <a:t>runtime errors are logged in </a:t>
            </a:r>
            <a:r>
              <a:rPr lang="en-US" sz="1100" b="1" u="sng" dirty="0"/>
              <a:t>AUDIT.log</a:t>
            </a:r>
            <a:r>
              <a:rPr lang="en-US" sz="1100" dirty="0"/>
              <a:t> file. Check the log for clues</a:t>
            </a:r>
          </a:p>
          <a:p>
            <a:pPr marL="231775" indent="-174625">
              <a:lnSpc>
                <a:spcPct val="145000"/>
              </a:lnSpc>
              <a:spcBef>
                <a:spcPts val="600"/>
              </a:spcBef>
              <a:buFont typeface="+mj-lt"/>
              <a:buAutoNum type="arabicPeriod"/>
            </a:pPr>
            <a:r>
              <a:rPr lang="en-US" sz="1100" dirty="0"/>
              <a:t>If there are multiple pkcs12 files, then the script will fail to connect to FMC. Solution is to keep </a:t>
            </a:r>
            <a:r>
              <a:rPr lang="en-US" sz="1100" b="1" u="sng" dirty="0"/>
              <a:t>only ONE pkcs12 file</a:t>
            </a:r>
            <a:r>
              <a:rPr lang="en-US" sz="1100" dirty="0"/>
              <a:t> in the script’s local </a:t>
            </a:r>
            <a:r>
              <a:rPr lang="en-US" sz="1100" dirty="0" smtClean="0"/>
              <a:t>directory</a:t>
            </a:r>
          </a:p>
          <a:p>
            <a:pPr marL="231775" indent="-174625">
              <a:lnSpc>
                <a:spcPct val="145000"/>
              </a:lnSpc>
              <a:spcBef>
                <a:spcPts val="600"/>
              </a:spcBef>
              <a:buFont typeface="+mj-lt"/>
              <a:buAutoNum type="arabicPeriod"/>
            </a:pPr>
            <a:r>
              <a:rPr lang="en-US" sz="1100" dirty="0" smtClean="0"/>
              <a:t>Check that the script is reachable to AMP for Endpoints FQDN on TCP port 443 and FMC on TCP port 8307</a:t>
            </a:r>
          </a:p>
        </p:txBody>
      </p:sp>
      <p:sp>
        <p:nvSpPr>
          <p:cNvPr id="4" name="Title 3"/>
          <p:cNvSpPr>
            <a:spLocks noGrp="1"/>
          </p:cNvSpPr>
          <p:nvPr>
            <p:ph type="title"/>
          </p:nvPr>
        </p:nvSpPr>
        <p:spPr/>
        <p:txBody>
          <a:bodyPr/>
          <a:lstStyle/>
          <a:p>
            <a:r>
              <a:rPr lang="en-US" dirty="0" smtClean="0"/>
              <a:t>Common Issues</a:t>
            </a:r>
            <a:endParaRPr lang="en-US" dirty="0"/>
          </a:p>
        </p:txBody>
      </p:sp>
    </p:spTree>
    <p:extLst>
      <p:ext uri="{BB962C8B-B14F-4D97-AF65-F5344CB8AC3E}">
        <p14:creationId xmlns:p14="http://schemas.microsoft.com/office/powerpoint/2010/main" val="9342101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lvl="0"/>
            <a:r>
              <a:rPr lang="en-US" dirty="0" smtClean="0"/>
              <a:t>About </a:t>
            </a:r>
            <a:r>
              <a:rPr lang="en-US" dirty="0"/>
              <a:t>the program – TAC supported scripts</a:t>
            </a:r>
          </a:p>
          <a:p>
            <a:pPr lvl="0"/>
            <a:r>
              <a:rPr lang="en-US" dirty="0"/>
              <a:t>Understand the function of - AMP4e to FMC Host Input Script</a:t>
            </a:r>
          </a:p>
          <a:p>
            <a:pPr lvl="0"/>
            <a:r>
              <a:rPr lang="en-US" dirty="0"/>
              <a:t>Setup / Configuration</a:t>
            </a:r>
          </a:p>
          <a:p>
            <a:pPr lvl="0"/>
            <a:r>
              <a:rPr lang="en-US" dirty="0"/>
              <a:t>Demo</a:t>
            </a:r>
          </a:p>
          <a:p>
            <a:pPr lvl="0"/>
            <a:r>
              <a:rPr lang="en-US" dirty="0"/>
              <a:t>Troubleshooting</a:t>
            </a:r>
          </a:p>
          <a:p>
            <a:pPr lvl="0"/>
            <a:r>
              <a:rPr lang="en-US" dirty="0" smtClean="0"/>
              <a:t>Questions</a:t>
            </a:r>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20874223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Note about FMC Host Input API SDK</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766" y="1175663"/>
            <a:ext cx="4797469" cy="2603016"/>
          </a:xfrm>
          <a:prstGeom prst="rect">
            <a:avLst/>
          </a:prstGeom>
        </p:spPr>
      </p:pic>
      <p:sp>
        <p:nvSpPr>
          <p:cNvPr id="6" name="TextBox 5"/>
          <p:cNvSpPr txBox="1"/>
          <p:nvPr/>
        </p:nvSpPr>
        <p:spPr>
          <a:xfrm>
            <a:off x="5636712" y="1323009"/>
            <a:ext cx="3225452" cy="2308324"/>
          </a:xfrm>
          <a:prstGeom prst="rect">
            <a:avLst/>
          </a:prstGeom>
          <a:noFill/>
        </p:spPr>
        <p:txBody>
          <a:bodyPr wrap="square" rtlCol="0">
            <a:spAutoFit/>
          </a:bodyPr>
          <a:lstStyle/>
          <a:p>
            <a:r>
              <a:rPr lang="en-US" dirty="0" smtClean="0">
                <a:latin typeface="+mn-lt"/>
              </a:rPr>
              <a:t>The FMC Host Input SDK Files are downloaded from here and used in this script:</a:t>
            </a:r>
          </a:p>
          <a:p>
            <a:r>
              <a:rPr lang="en-US" dirty="0">
                <a:latin typeface="+mn-lt"/>
                <a:hlinkClick r:id="rId3"/>
              </a:rPr>
              <a:t>https://</a:t>
            </a:r>
            <a:r>
              <a:rPr lang="en-US" dirty="0" smtClean="0">
                <a:latin typeface="+mn-lt"/>
                <a:hlinkClick r:id="rId3"/>
              </a:rPr>
              <a:t>software.cisco.com/download/home/286259687/type/286271057/release/Host%20Input</a:t>
            </a:r>
            <a:endParaRPr lang="en-US" dirty="0" smtClean="0">
              <a:latin typeface="+mn-lt"/>
            </a:endParaRPr>
          </a:p>
          <a:p>
            <a:endParaRPr lang="en-US" dirty="0" smtClean="0">
              <a:latin typeface="+mn-lt"/>
            </a:endParaRPr>
          </a:p>
        </p:txBody>
      </p:sp>
      <p:sp>
        <p:nvSpPr>
          <p:cNvPr id="7" name="Rounded Rectangle 6"/>
          <p:cNvSpPr/>
          <p:nvPr/>
        </p:nvSpPr>
        <p:spPr>
          <a:xfrm>
            <a:off x="1941785" y="3046194"/>
            <a:ext cx="3243990" cy="273203"/>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8" name="TextBox 7"/>
          <p:cNvSpPr txBox="1"/>
          <p:nvPr/>
        </p:nvSpPr>
        <p:spPr>
          <a:xfrm>
            <a:off x="387935" y="3859741"/>
            <a:ext cx="8336443" cy="1200329"/>
          </a:xfrm>
          <a:prstGeom prst="rect">
            <a:avLst/>
          </a:prstGeom>
          <a:noFill/>
        </p:spPr>
        <p:txBody>
          <a:bodyPr wrap="square" rtlCol="0">
            <a:spAutoFit/>
          </a:bodyPr>
          <a:lstStyle/>
          <a:p>
            <a:r>
              <a:rPr lang="en-US" dirty="0" smtClean="0">
                <a:latin typeface="+mn-lt"/>
              </a:rPr>
              <a:t>All the .</a:t>
            </a:r>
            <a:r>
              <a:rPr lang="en-US" dirty="0" err="1" smtClean="0">
                <a:latin typeface="+mn-lt"/>
              </a:rPr>
              <a:t>pl</a:t>
            </a:r>
            <a:r>
              <a:rPr lang="en-US" dirty="0" smtClean="0">
                <a:latin typeface="+mn-lt"/>
              </a:rPr>
              <a:t> and .pm files in this SDK have been slightly modified. As a part of this modification, only the below line is added in the beginning of all the .</a:t>
            </a:r>
            <a:r>
              <a:rPr lang="en-US" dirty="0" err="1" smtClean="0">
                <a:latin typeface="+mn-lt"/>
              </a:rPr>
              <a:t>pl</a:t>
            </a:r>
            <a:r>
              <a:rPr lang="en-US" dirty="0" smtClean="0">
                <a:latin typeface="+mn-lt"/>
              </a:rPr>
              <a:t> and .pm files. Nothing else is changed in the SDK</a:t>
            </a:r>
          </a:p>
          <a:p>
            <a:endParaRPr lang="en-US" dirty="0">
              <a:latin typeface="+mn-lt"/>
            </a:endParaRPr>
          </a:p>
        </p:txBody>
      </p:sp>
      <p:sp>
        <p:nvSpPr>
          <p:cNvPr id="11" name="Rounded Rectangle 10"/>
          <p:cNvSpPr/>
          <p:nvPr/>
        </p:nvSpPr>
        <p:spPr>
          <a:xfrm>
            <a:off x="338203" y="4746433"/>
            <a:ext cx="3225577" cy="123842"/>
          </a:xfrm>
          <a:prstGeom prst="round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pic>
        <p:nvPicPr>
          <p:cNvPr id="10" name="Picture 9"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766" y="4740170"/>
            <a:ext cx="1600423" cy="247685"/>
          </a:xfrm>
          <a:prstGeom prst="rect">
            <a:avLst/>
          </a:prstGeom>
        </p:spPr>
      </p:pic>
    </p:spTree>
    <p:extLst>
      <p:ext uri="{BB962C8B-B14F-4D97-AF65-F5344CB8AC3E}">
        <p14:creationId xmlns:p14="http://schemas.microsoft.com/office/powerpoint/2010/main" val="14744320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AMP for Endpoints API Documentation</a:t>
            </a:r>
          </a:p>
          <a:p>
            <a:pPr marL="57150" indent="0">
              <a:buNone/>
            </a:pPr>
            <a:r>
              <a:rPr lang="en-US" dirty="0">
                <a:hlinkClick r:id="rId2"/>
              </a:rPr>
              <a:t>http://api-docs.amp.cisco.com</a:t>
            </a:r>
            <a:r>
              <a:rPr lang="en-US" dirty="0" smtClean="0">
                <a:hlinkClick r:id="rId2"/>
              </a:rPr>
              <a:t>/</a:t>
            </a:r>
            <a:endParaRPr lang="en-US" dirty="0" smtClean="0"/>
          </a:p>
          <a:p>
            <a:r>
              <a:rPr lang="en-US" dirty="0" smtClean="0"/>
              <a:t>FMC Host Input API SDK Documentation</a:t>
            </a:r>
          </a:p>
          <a:p>
            <a:pPr marL="57150" indent="0">
              <a:buNone/>
            </a:pPr>
            <a:r>
              <a:rPr lang="en-US" dirty="0">
                <a:hlinkClick r:id="rId3"/>
              </a:rPr>
              <a:t>https://</a:t>
            </a:r>
            <a:r>
              <a:rPr lang="en-US" dirty="0" smtClean="0">
                <a:hlinkClick r:id="rId3"/>
              </a:rPr>
              <a:t>www.cisco.com/c/en/us/td/docs/security/firepower/60/api/host-input/HostInputAPIGuide/Intro.html</a:t>
            </a:r>
            <a:endParaRPr lang="en-US" dirty="0" smtClean="0"/>
          </a:p>
          <a:p>
            <a:pPr marL="57150" indent="0">
              <a:buNone/>
            </a:pPr>
            <a:endParaRPr lang="en-US" dirty="0"/>
          </a:p>
        </p:txBody>
      </p:sp>
      <p:sp>
        <p:nvSpPr>
          <p:cNvPr id="4" name="Title 3"/>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val="18820720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TAC Escalation Process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75" y="1241960"/>
            <a:ext cx="8072161" cy="3157419"/>
          </a:xfrm>
          <a:prstGeom prst="rect">
            <a:avLst/>
          </a:prstGeom>
        </p:spPr>
      </p:pic>
      <p:sp>
        <p:nvSpPr>
          <p:cNvPr id="5" name="TextBox 4"/>
          <p:cNvSpPr txBox="1"/>
          <p:nvPr/>
        </p:nvSpPr>
        <p:spPr>
          <a:xfrm>
            <a:off x="4538628" y="907726"/>
            <a:ext cx="2916736" cy="369332"/>
          </a:xfrm>
          <a:prstGeom prst="rect">
            <a:avLst/>
          </a:prstGeom>
          <a:noFill/>
        </p:spPr>
        <p:txBody>
          <a:bodyPr wrap="square" rtlCol="0">
            <a:spAutoFit/>
          </a:bodyPr>
          <a:lstStyle/>
          <a:p>
            <a:r>
              <a:rPr lang="en-US" dirty="0" smtClean="0">
                <a:latin typeface="+mn-lt"/>
              </a:rPr>
              <a:t>BEMS Screenshot</a:t>
            </a:r>
          </a:p>
        </p:txBody>
      </p:sp>
      <p:sp>
        <p:nvSpPr>
          <p:cNvPr id="6" name="Rounded Rectangle 5"/>
          <p:cNvSpPr/>
          <p:nvPr/>
        </p:nvSpPr>
        <p:spPr>
          <a:xfrm>
            <a:off x="2912849" y="2193130"/>
            <a:ext cx="1018403" cy="429930"/>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7" name="Rounded Rectangle 6"/>
          <p:cNvSpPr/>
          <p:nvPr/>
        </p:nvSpPr>
        <p:spPr>
          <a:xfrm>
            <a:off x="5494723" y="1768762"/>
            <a:ext cx="1018403" cy="429930"/>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8" name="Rounded Rectangle 7"/>
          <p:cNvSpPr/>
          <p:nvPr/>
        </p:nvSpPr>
        <p:spPr>
          <a:xfrm>
            <a:off x="380980" y="3969449"/>
            <a:ext cx="1407773" cy="429930"/>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9" name="Rounded Rectangle 8"/>
          <p:cNvSpPr/>
          <p:nvPr/>
        </p:nvSpPr>
        <p:spPr>
          <a:xfrm>
            <a:off x="380980" y="3240149"/>
            <a:ext cx="1407773" cy="429930"/>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1" name="TextBox 10"/>
          <p:cNvSpPr txBox="1"/>
          <p:nvPr/>
        </p:nvSpPr>
        <p:spPr>
          <a:xfrm>
            <a:off x="2616384" y="4447016"/>
            <a:ext cx="6340729" cy="369332"/>
          </a:xfrm>
          <a:prstGeom prst="rect">
            <a:avLst/>
          </a:prstGeom>
          <a:noFill/>
        </p:spPr>
        <p:txBody>
          <a:bodyPr wrap="square" rtlCol="0">
            <a:spAutoFit/>
          </a:bodyPr>
          <a:lstStyle/>
          <a:p>
            <a:r>
              <a:rPr lang="en-US" dirty="0" smtClean="0">
                <a:latin typeface="+mn-lt"/>
              </a:rPr>
              <a:t>Escalation Team Alias - </a:t>
            </a:r>
            <a:r>
              <a:rPr lang="en-US" dirty="0" smtClean="0">
                <a:latin typeface="+mn-lt"/>
                <a:hlinkClick r:id="rId3"/>
              </a:rPr>
              <a:t>cse-dev-ftd-script@cisco.com</a:t>
            </a:r>
            <a:endParaRPr lang="en-US" dirty="0" smtClean="0">
              <a:latin typeface="+mn-lt"/>
            </a:endParaRPr>
          </a:p>
        </p:txBody>
      </p:sp>
    </p:spTree>
    <p:extLst>
      <p:ext uri="{BB962C8B-B14F-4D97-AF65-F5344CB8AC3E}">
        <p14:creationId xmlns:p14="http://schemas.microsoft.com/office/powerpoint/2010/main" val="25420666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Questions</a:t>
            </a:r>
            <a:endParaRPr lang="en-US" dirty="0"/>
          </a:p>
        </p:txBody>
      </p:sp>
    </p:spTree>
    <p:extLst>
      <p:ext uri="{BB962C8B-B14F-4D97-AF65-F5344CB8AC3E}">
        <p14:creationId xmlns:p14="http://schemas.microsoft.com/office/powerpoint/2010/main" val="17634572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82628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2301" y="1014517"/>
            <a:ext cx="8277344" cy="3576533"/>
          </a:xfrm>
        </p:spPr>
        <p:txBody>
          <a:bodyPr>
            <a:normAutofit fontScale="77500" lnSpcReduction="20000"/>
          </a:bodyPr>
          <a:lstStyle/>
          <a:p>
            <a:pPr>
              <a:lnSpc>
                <a:spcPct val="115000"/>
              </a:lnSpc>
            </a:pPr>
            <a:r>
              <a:rPr lang="en-US" dirty="0"/>
              <a:t>This script imports all the operating systems (OS) information and vulnerable software detections from AMP for Endpoints (A4E) console using the A4E API, prints the output to a CSV and then imports the CSV into Firepower Management Center (FMC) using the Host Input API of FMC.</a:t>
            </a:r>
          </a:p>
          <a:p>
            <a:pPr>
              <a:lnSpc>
                <a:spcPct val="115000"/>
              </a:lnSpc>
            </a:pPr>
            <a:endParaRPr lang="en-US" dirty="0"/>
          </a:p>
          <a:p>
            <a:pPr>
              <a:lnSpc>
                <a:spcPct val="115000"/>
              </a:lnSpc>
            </a:pPr>
            <a:r>
              <a:rPr lang="en-US" dirty="0"/>
              <a:t>AMP for Endpoints (A4E</a:t>
            </a:r>
            <a:r>
              <a:rPr lang="en-US" dirty="0" smtClean="0"/>
              <a:t>) keeps a track of OS info and looks </a:t>
            </a:r>
            <a:r>
              <a:rPr lang="en-US" dirty="0"/>
              <a:t>up for the CVEs associated with several commonly seen applications on the Endpoints, and reports them on its console as a proactive security feature called "Vulnerable Software</a:t>
            </a:r>
            <a:r>
              <a:rPr lang="en-US" dirty="0" smtClean="0"/>
              <a:t>"</a:t>
            </a:r>
            <a:endParaRPr lang="en-US" dirty="0"/>
          </a:p>
          <a:p>
            <a:pPr>
              <a:lnSpc>
                <a:spcPct val="115000"/>
              </a:lnSpc>
            </a:pPr>
            <a:r>
              <a:rPr lang="en-US" dirty="0"/>
              <a:t>Firepower Management Center (FMC) builds and maintains "Host Profiles", based on all the information it learns directly or indirectly about the hosts on the network. Based on these Host Profiles, FMC provides better tailored IPS Signature recommendations - which ones to </a:t>
            </a:r>
            <a:r>
              <a:rPr lang="en-US" dirty="0" smtClean="0"/>
              <a:t>enable/disable</a:t>
            </a:r>
            <a:endParaRPr lang="en-US" dirty="0"/>
          </a:p>
        </p:txBody>
      </p:sp>
      <p:sp>
        <p:nvSpPr>
          <p:cNvPr id="4" name="Title 3"/>
          <p:cNvSpPr>
            <a:spLocks noGrp="1"/>
          </p:cNvSpPr>
          <p:nvPr>
            <p:ph type="title"/>
          </p:nvPr>
        </p:nvSpPr>
        <p:spPr/>
        <p:txBody>
          <a:bodyPr/>
          <a:lstStyle/>
          <a:p>
            <a:r>
              <a:rPr lang="en-US" dirty="0" smtClean="0"/>
              <a:t>About the script</a:t>
            </a:r>
            <a:endParaRPr lang="en-US" dirty="0"/>
          </a:p>
        </p:txBody>
      </p:sp>
    </p:spTree>
    <p:extLst>
      <p:ext uri="{BB962C8B-B14F-4D97-AF65-F5344CB8AC3E}">
        <p14:creationId xmlns:p14="http://schemas.microsoft.com/office/powerpoint/2010/main" val="166902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Autofit/>
          </a:bodyPr>
          <a:lstStyle/>
          <a:p>
            <a:pPr marL="231775" indent="-174625">
              <a:lnSpc>
                <a:spcPct val="115000"/>
              </a:lnSpc>
              <a:spcBef>
                <a:spcPts val="600"/>
              </a:spcBef>
              <a:buFont typeface="+mj-lt"/>
              <a:buAutoNum type="arabicPeriod"/>
            </a:pPr>
            <a:r>
              <a:rPr lang="en-US" sz="1200" dirty="0" smtClean="0"/>
              <a:t>This script can to be executed on any host running Windows / Linux. (Not tested on Mac – it may work). This script WILL NOT WORK if directly executed on FMC</a:t>
            </a:r>
          </a:p>
          <a:p>
            <a:pPr marL="231775" indent="-174625">
              <a:lnSpc>
                <a:spcPct val="115000"/>
              </a:lnSpc>
              <a:spcBef>
                <a:spcPts val="600"/>
              </a:spcBef>
              <a:buFont typeface="+mj-lt"/>
              <a:buAutoNum type="arabicPeriod"/>
            </a:pPr>
            <a:r>
              <a:rPr lang="en-US" sz="1200" dirty="0"/>
              <a:t>Account on AMP for Endpoints Public cloud and an API key generated. Read-only API key is fine. This may not work with AMP Private Cloud.</a:t>
            </a:r>
          </a:p>
          <a:p>
            <a:pPr marL="231775" indent="-174625">
              <a:lnSpc>
                <a:spcPct val="115000"/>
              </a:lnSpc>
              <a:spcBef>
                <a:spcPts val="600"/>
              </a:spcBef>
              <a:buFont typeface="+mj-lt"/>
              <a:buAutoNum type="arabicPeriod"/>
            </a:pPr>
            <a:r>
              <a:rPr lang="en-US" sz="1200" dirty="0"/>
              <a:t>Firepower Management Center (FMC</a:t>
            </a:r>
            <a:r>
              <a:rPr lang="en-US" sz="1200" dirty="0" smtClean="0"/>
              <a:t>) 5.4+</a:t>
            </a:r>
            <a:endParaRPr lang="en-US" sz="1200" dirty="0"/>
          </a:p>
          <a:p>
            <a:pPr marL="231775" indent="-174625">
              <a:lnSpc>
                <a:spcPct val="115000"/>
              </a:lnSpc>
              <a:spcBef>
                <a:spcPts val="600"/>
              </a:spcBef>
              <a:buFont typeface="+mj-lt"/>
              <a:buAutoNum type="arabicPeriod"/>
            </a:pPr>
            <a:r>
              <a:rPr lang="en-US" sz="1200" dirty="0" smtClean="0"/>
              <a:t>Requires </a:t>
            </a:r>
            <a:r>
              <a:rPr lang="en-US" sz="1200" b="1" u="sng" dirty="0" smtClean="0"/>
              <a:t>both</a:t>
            </a:r>
            <a:r>
              <a:rPr lang="en-US" sz="1200" dirty="0" smtClean="0"/>
              <a:t> Python and Perl - </a:t>
            </a:r>
            <a:r>
              <a:rPr lang="en-US" sz="1200" i="1" u="sng" dirty="0" smtClean="0"/>
              <a:t>Python 2.7+ or Python 3.6+</a:t>
            </a:r>
            <a:r>
              <a:rPr lang="en-US" sz="1200" i="1" dirty="0" smtClean="0"/>
              <a:t>, </a:t>
            </a:r>
            <a:r>
              <a:rPr lang="en-US" sz="1200" b="1" dirty="0" smtClean="0"/>
              <a:t>AND</a:t>
            </a:r>
            <a:r>
              <a:rPr lang="en-US" sz="1200" dirty="0" smtClean="0"/>
              <a:t> </a:t>
            </a:r>
            <a:r>
              <a:rPr lang="en-US" sz="1200" i="1" u="sng" dirty="0" smtClean="0"/>
              <a:t>Perl 5</a:t>
            </a:r>
            <a:r>
              <a:rPr lang="en-US" sz="1200" dirty="0" smtClean="0"/>
              <a:t>.     This </a:t>
            </a:r>
            <a:r>
              <a:rPr lang="en-US" sz="1200" dirty="0"/>
              <a:t>script is written in Python, so Python is required; whereas this script leverages the FMC Host Input SDK, which is written in Perl, so Perl is required</a:t>
            </a:r>
          </a:p>
          <a:p>
            <a:pPr marL="231775" indent="-174625">
              <a:lnSpc>
                <a:spcPct val="115000"/>
              </a:lnSpc>
              <a:spcBef>
                <a:spcPts val="600"/>
              </a:spcBef>
              <a:buFont typeface="+mj-lt"/>
              <a:buAutoNum type="arabicPeriod"/>
            </a:pPr>
            <a:r>
              <a:rPr lang="en-US" sz="1200" dirty="0" smtClean="0"/>
              <a:t>Python 'requests' module</a:t>
            </a:r>
          </a:p>
          <a:p>
            <a:pPr marL="231775" indent="-174625">
              <a:lnSpc>
                <a:spcPct val="115000"/>
              </a:lnSpc>
              <a:spcBef>
                <a:spcPts val="600"/>
              </a:spcBef>
              <a:buFont typeface="+mj-lt"/>
              <a:buAutoNum type="arabicPeriod"/>
            </a:pPr>
            <a:r>
              <a:rPr lang="en-US" sz="1200" dirty="0" smtClean="0"/>
              <a:t>Update the '</a:t>
            </a:r>
            <a:r>
              <a:rPr lang="en-US" sz="1200" i="1" dirty="0" err="1" smtClean="0"/>
              <a:t>parameters.json</a:t>
            </a:r>
            <a:r>
              <a:rPr lang="en-US" sz="1200" dirty="0" smtClean="0"/>
              <a:t>' FILE WITH THE DETAILS BEFORE EXECUTING THIS SCRIPT</a:t>
            </a:r>
          </a:p>
          <a:p>
            <a:pPr marL="231775" indent="-174625">
              <a:lnSpc>
                <a:spcPct val="115000"/>
              </a:lnSpc>
              <a:spcBef>
                <a:spcPts val="600"/>
              </a:spcBef>
              <a:buFont typeface="+mj-lt"/>
              <a:buAutoNum type="arabicPeriod"/>
            </a:pPr>
            <a:r>
              <a:rPr lang="en-US" sz="1200" dirty="0" smtClean="0"/>
              <a:t>TCP port 443 to AMP for Endpoints API FQDN</a:t>
            </a:r>
          </a:p>
          <a:p>
            <a:pPr marL="231775" indent="-174625">
              <a:lnSpc>
                <a:spcPct val="115000"/>
              </a:lnSpc>
              <a:spcBef>
                <a:spcPts val="600"/>
              </a:spcBef>
              <a:buFont typeface="+mj-lt"/>
              <a:buAutoNum type="arabicPeriod"/>
            </a:pPr>
            <a:r>
              <a:rPr lang="en-US" sz="1200" dirty="0" smtClean="0"/>
              <a:t>TCP port 8307 to FMC</a:t>
            </a:r>
          </a:p>
          <a:p>
            <a:pPr marL="231775" indent="-174625">
              <a:lnSpc>
                <a:spcPct val="115000"/>
              </a:lnSpc>
              <a:spcBef>
                <a:spcPts val="600"/>
              </a:spcBef>
              <a:buFont typeface="+mj-lt"/>
              <a:buAutoNum type="arabicPeriod"/>
            </a:pPr>
            <a:r>
              <a:rPr lang="en-US" sz="1200" dirty="0" smtClean="0"/>
              <a:t>FMC Host </a:t>
            </a:r>
            <a:r>
              <a:rPr lang="en-US" sz="1200" dirty="0"/>
              <a:t>I</a:t>
            </a:r>
            <a:r>
              <a:rPr lang="en-US" sz="1200" dirty="0" smtClean="0"/>
              <a:t>nput API client certificate file (xxxxxx.pkcs12) generated from FMC, downloaded in this script's local directory</a:t>
            </a:r>
          </a:p>
        </p:txBody>
      </p:sp>
      <p:sp>
        <p:nvSpPr>
          <p:cNvPr id="4" name="Title 3"/>
          <p:cNvSpPr>
            <a:spLocks noGrp="1"/>
          </p:cNvSpPr>
          <p:nvPr>
            <p:ph type="title"/>
          </p:nvPr>
        </p:nvSpPr>
        <p:spPr/>
        <p:txBody>
          <a:bodyPr/>
          <a:lstStyle/>
          <a:p>
            <a:r>
              <a:rPr lang="en-US" dirty="0" smtClean="0"/>
              <a:t>Dependencies / Pre-Requisites</a:t>
            </a:r>
            <a:endParaRPr lang="en-US" dirty="0"/>
          </a:p>
        </p:txBody>
      </p:sp>
    </p:spTree>
    <p:extLst>
      <p:ext uri="{BB962C8B-B14F-4D97-AF65-F5344CB8AC3E}">
        <p14:creationId xmlns:p14="http://schemas.microsoft.com/office/powerpoint/2010/main" val="13755066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2301" y="1014517"/>
            <a:ext cx="8277344" cy="3576533"/>
          </a:xfrm>
        </p:spPr>
        <p:txBody>
          <a:bodyPr>
            <a:normAutofit/>
          </a:bodyPr>
          <a:lstStyle/>
          <a:p>
            <a:pPr>
              <a:lnSpc>
                <a:spcPct val="115000"/>
              </a:lnSpc>
            </a:pPr>
            <a:r>
              <a:rPr lang="en-US" dirty="0" smtClean="0"/>
              <a:t>To be decided and worked upon. But most likely it would be here</a:t>
            </a:r>
          </a:p>
          <a:p>
            <a:pPr>
              <a:lnSpc>
                <a:spcPct val="115000"/>
              </a:lnSpc>
            </a:pPr>
            <a:endParaRPr lang="en-US" dirty="0"/>
          </a:p>
        </p:txBody>
      </p:sp>
      <p:sp>
        <p:nvSpPr>
          <p:cNvPr id="4" name="Title 3"/>
          <p:cNvSpPr>
            <a:spLocks noGrp="1"/>
          </p:cNvSpPr>
          <p:nvPr>
            <p:ph type="title"/>
          </p:nvPr>
        </p:nvSpPr>
        <p:spPr/>
        <p:txBody>
          <a:bodyPr/>
          <a:lstStyle/>
          <a:p>
            <a:r>
              <a:rPr lang="en-US" dirty="0" smtClean="0"/>
              <a:t>Download Location</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159" y="1435781"/>
            <a:ext cx="7504905" cy="3082372"/>
          </a:xfrm>
          <a:prstGeom prst="rect">
            <a:avLst/>
          </a:prstGeom>
        </p:spPr>
      </p:pic>
      <p:sp>
        <p:nvSpPr>
          <p:cNvPr id="5" name="Rounded Rectangle 4"/>
          <p:cNvSpPr/>
          <p:nvPr/>
        </p:nvSpPr>
        <p:spPr>
          <a:xfrm>
            <a:off x="827724" y="3944600"/>
            <a:ext cx="2122384" cy="155431"/>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193627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pPr marL="231775" indent="-174625">
              <a:lnSpc>
                <a:spcPct val="135000"/>
              </a:lnSpc>
              <a:spcBef>
                <a:spcPts val="600"/>
              </a:spcBef>
              <a:buFont typeface="+mj-lt"/>
              <a:buAutoNum type="arabicPeriod"/>
            </a:pPr>
            <a:r>
              <a:rPr lang="en-US" sz="1200" dirty="0"/>
              <a:t>Identify the HOST where you are going to run this script</a:t>
            </a:r>
          </a:p>
          <a:p>
            <a:pPr marL="231775" indent="-174625">
              <a:lnSpc>
                <a:spcPct val="135000"/>
              </a:lnSpc>
              <a:spcBef>
                <a:spcPts val="600"/>
              </a:spcBef>
              <a:buFont typeface="+mj-lt"/>
              <a:buAutoNum type="arabicPeriod"/>
            </a:pPr>
            <a:r>
              <a:rPr lang="en-US" sz="1200" dirty="0"/>
              <a:t>Install – Python (+ requests module) and Perl as per the pre-requisites list. Python Requests module can be installed by executing the command “python -m pip install requests"</a:t>
            </a:r>
          </a:p>
          <a:p>
            <a:pPr marL="231775" indent="-174625">
              <a:lnSpc>
                <a:spcPct val="135000"/>
              </a:lnSpc>
              <a:spcBef>
                <a:spcPts val="600"/>
              </a:spcBef>
              <a:buFont typeface="+mj-lt"/>
              <a:buAutoNum type="arabicPeriod"/>
            </a:pPr>
            <a:r>
              <a:rPr lang="en-US" sz="1200" dirty="0"/>
              <a:t>Download the script files </a:t>
            </a:r>
            <a:r>
              <a:rPr lang="en-US" sz="1200" dirty="0" smtClean="0"/>
              <a:t>and </a:t>
            </a:r>
            <a:r>
              <a:rPr lang="en-US" sz="1200" dirty="0"/>
              <a:t>extract the </a:t>
            </a:r>
            <a:r>
              <a:rPr lang="en-US" sz="1200" dirty="0" smtClean="0"/>
              <a:t>tar.gz</a:t>
            </a:r>
            <a:endParaRPr lang="en-US" sz="1200" dirty="0"/>
          </a:p>
          <a:p>
            <a:pPr marL="231775" indent="-174625">
              <a:lnSpc>
                <a:spcPct val="135000"/>
              </a:lnSpc>
              <a:spcBef>
                <a:spcPts val="600"/>
              </a:spcBef>
              <a:buFont typeface="+mj-lt"/>
              <a:buAutoNum type="arabicPeriod"/>
            </a:pPr>
            <a:r>
              <a:rPr lang="en-US" sz="1200" dirty="0"/>
              <a:t>Generate A4E API Key</a:t>
            </a:r>
          </a:p>
          <a:p>
            <a:pPr marL="231775" indent="-174625">
              <a:lnSpc>
                <a:spcPct val="135000"/>
              </a:lnSpc>
              <a:spcBef>
                <a:spcPts val="600"/>
              </a:spcBef>
              <a:buFont typeface="+mj-lt"/>
              <a:buAutoNum type="arabicPeriod"/>
            </a:pPr>
            <a:r>
              <a:rPr lang="en-US" sz="1200" dirty="0"/>
              <a:t>Generate the Host Input Client Certificate. To generate the certificate, login to FMC Web GUI and navigate to </a:t>
            </a:r>
            <a:r>
              <a:rPr lang="en-US" sz="1200" i="1" dirty="0"/>
              <a:t>System -&gt; Integrations -&gt; Host Input Client -&gt; Create Client </a:t>
            </a:r>
            <a:r>
              <a:rPr lang="en-US" sz="1200" dirty="0"/>
              <a:t>-&gt; give the </a:t>
            </a:r>
            <a:r>
              <a:rPr lang="en-US" sz="1200" i="1" dirty="0"/>
              <a:t>IP address of your HOST </a:t>
            </a:r>
            <a:r>
              <a:rPr lang="en-US" sz="1200" dirty="0"/>
              <a:t>and </a:t>
            </a:r>
            <a:r>
              <a:rPr lang="en-US" sz="1200" i="1" dirty="0"/>
              <a:t>DO NOT GIVE a password </a:t>
            </a:r>
            <a:r>
              <a:rPr lang="en-US" sz="1200" dirty="0"/>
              <a:t>-&gt; </a:t>
            </a:r>
            <a:r>
              <a:rPr lang="en-US" sz="1200" i="1" dirty="0"/>
              <a:t>Save</a:t>
            </a:r>
            <a:r>
              <a:rPr lang="en-US" sz="1200" dirty="0"/>
              <a:t>. Download the pkcs12 file in this script's local directory</a:t>
            </a:r>
          </a:p>
          <a:p>
            <a:pPr marL="231775" indent="-174625">
              <a:lnSpc>
                <a:spcPct val="135000"/>
              </a:lnSpc>
              <a:spcBef>
                <a:spcPts val="600"/>
              </a:spcBef>
              <a:buFont typeface="+mj-lt"/>
              <a:buAutoNum type="arabicPeriod"/>
            </a:pPr>
            <a:r>
              <a:rPr lang="en-US" sz="1200" dirty="0"/>
              <a:t>Update the </a:t>
            </a:r>
            <a:r>
              <a:rPr lang="en-US" sz="1200" i="1" dirty="0" err="1"/>
              <a:t>parameters.json</a:t>
            </a:r>
            <a:r>
              <a:rPr lang="en-US" sz="1200" dirty="0"/>
              <a:t> file with the details asked.</a:t>
            </a:r>
          </a:p>
          <a:p>
            <a:pPr marL="231775" indent="-174625">
              <a:lnSpc>
                <a:spcPct val="135000"/>
              </a:lnSpc>
              <a:spcBef>
                <a:spcPts val="600"/>
              </a:spcBef>
              <a:buFont typeface="+mj-lt"/>
              <a:buAutoNum type="arabicPeriod"/>
            </a:pPr>
            <a:r>
              <a:rPr lang="en-US" sz="1200" dirty="0"/>
              <a:t>Note that you </a:t>
            </a:r>
            <a:r>
              <a:rPr lang="en-US" sz="1200" dirty="0" smtClean="0"/>
              <a:t>DO NOT have specify </a:t>
            </a:r>
            <a:r>
              <a:rPr lang="en-US" sz="1200" dirty="0"/>
              <a:t>the name of the pkcs12 certificate file anywhere in the </a:t>
            </a:r>
            <a:r>
              <a:rPr lang="en-US" sz="1200" i="1" dirty="0" err="1"/>
              <a:t>parameters.json</a:t>
            </a:r>
            <a:r>
              <a:rPr lang="en-US" sz="1200" dirty="0"/>
              <a:t> file. The file is picked up automatically by the FMC Host Input SDK. Hence ensure that there is ONLY ONE pkcs12 file in the local directory</a:t>
            </a:r>
          </a:p>
          <a:p>
            <a:pPr marL="231775" indent="-174625">
              <a:lnSpc>
                <a:spcPct val="135000"/>
              </a:lnSpc>
              <a:spcBef>
                <a:spcPts val="600"/>
              </a:spcBef>
              <a:buFont typeface="+mj-lt"/>
              <a:buAutoNum type="arabicPeriod"/>
            </a:pPr>
            <a:r>
              <a:rPr lang="en-US" sz="1200" dirty="0"/>
              <a:t>Check the reachability to AMP API console on TCP port 443 and to FMC on TCP port 8307 using telnet command, if </a:t>
            </a:r>
            <a:r>
              <a:rPr lang="en-US" sz="1200" dirty="0" smtClean="0"/>
              <a:t>required</a:t>
            </a:r>
            <a:endParaRPr lang="en-US" sz="1200" dirty="0"/>
          </a:p>
        </p:txBody>
      </p:sp>
      <p:sp>
        <p:nvSpPr>
          <p:cNvPr id="4" name="Title 3"/>
          <p:cNvSpPr>
            <a:spLocks noGrp="1"/>
          </p:cNvSpPr>
          <p:nvPr>
            <p:ph type="title"/>
          </p:nvPr>
        </p:nvSpPr>
        <p:spPr/>
        <p:txBody>
          <a:bodyPr/>
          <a:lstStyle/>
          <a:p>
            <a:r>
              <a:rPr lang="en-US" dirty="0" smtClean="0"/>
              <a:t>How to Setup</a:t>
            </a:r>
            <a:endParaRPr lang="en-US" dirty="0"/>
          </a:p>
        </p:txBody>
      </p:sp>
    </p:spTree>
    <p:extLst>
      <p:ext uri="{BB962C8B-B14F-4D97-AF65-F5344CB8AC3E}">
        <p14:creationId xmlns:p14="http://schemas.microsoft.com/office/powerpoint/2010/main" val="4565501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765" y="341314"/>
            <a:ext cx="8455713" cy="322566"/>
          </a:xfrm>
        </p:spPr>
        <p:txBody>
          <a:bodyPr/>
          <a:lstStyle/>
          <a:p>
            <a:r>
              <a:rPr lang="en-US" sz="2400" dirty="0"/>
              <a:t>Screenshot – </a:t>
            </a:r>
            <a:r>
              <a:rPr lang="en-US" sz="2400" dirty="0" smtClean="0"/>
              <a:t>Setup Host Input Client Certificate in FMC GUI</a:t>
            </a:r>
            <a:endParaRPr 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3149"/>
            <a:ext cx="9144000" cy="1572075"/>
          </a:xfrm>
          <a:prstGeom prst="rect">
            <a:avLst/>
          </a:prstGeom>
        </p:spPr>
      </p:pic>
      <p:sp>
        <p:nvSpPr>
          <p:cNvPr id="19" name="Rounded Rectangle 18"/>
          <p:cNvSpPr/>
          <p:nvPr/>
        </p:nvSpPr>
        <p:spPr>
          <a:xfrm>
            <a:off x="7772400" y="1070977"/>
            <a:ext cx="438411" cy="336418"/>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7" name="Rounded Rectangle 26"/>
          <p:cNvSpPr/>
          <p:nvPr/>
        </p:nvSpPr>
        <p:spPr>
          <a:xfrm>
            <a:off x="5344438" y="1346549"/>
            <a:ext cx="730685" cy="241884"/>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9" name="Rounded Rectangle 28"/>
          <p:cNvSpPr/>
          <p:nvPr/>
        </p:nvSpPr>
        <p:spPr>
          <a:xfrm>
            <a:off x="3135682" y="1619891"/>
            <a:ext cx="941540" cy="241884"/>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30" name="Rounded Rectangle 29"/>
          <p:cNvSpPr/>
          <p:nvPr/>
        </p:nvSpPr>
        <p:spPr>
          <a:xfrm>
            <a:off x="100208" y="2248280"/>
            <a:ext cx="695195" cy="241884"/>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31" name="Rounded Rectangle 30"/>
          <p:cNvSpPr/>
          <p:nvPr/>
        </p:nvSpPr>
        <p:spPr>
          <a:xfrm>
            <a:off x="8198283" y="1818244"/>
            <a:ext cx="895613" cy="241884"/>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32" name="Rounded Rectangle 31"/>
          <p:cNvSpPr/>
          <p:nvPr/>
        </p:nvSpPr>
        <p:spPr>
          <a:xfrm>
            <a:off x="8646089" y="2248280"/>
            <a:ext cx="252608" cy="241884"/>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4613" y="3191966"/>
            <a:ext cx="3222015" cy="1326712"/>
          </a:xfrm>
          <a:prstGeom prst="rect">
            <a:avLst/>
          </a:prstGeom>
        </p:spPr>
      </p:pic>
      <p:sp>
        <p:nvSpPr>
          <p:cNvPr id="33" name="Rounded Rectangle 32"/>
          <p:cNvSpPr/>
          <p:nvPr/>
        </p:nvSpPr>
        <p:spPr>
          <a:xfrm>
            <a:off x="3241109" y="3572006"/>
            <a:ext cx="1694146" cy="241884"/>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34" name="Rounded Rectangle 33"/>
          <p:cNvSpPr/>
          <p:nvPr/>
        </p:nvSpPr>
        <p:spPr>
          <a:xfrm>
            <a:off x="4151334" y="4012017"/>
            <a:ext cx="583505" cy="249826"/>
          </a:xfrm>
          <a:prstGeom prst="round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694747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Assuming that you have completed ALL the pre-requisites set in place, execute the script on CLI as shown below</a:t>
            </a:r>
          </a:p>
          <a:p>
            <a:endParaRPr lang="en-US" dirty="0" smtClean="0"/>
          </a:p>
          <a:p>
            <a:endParaRPr lang="en-US" dirty="0" smtClean="0"/>
          </a:p>
        </p:txBody>
      </p:sp>
      <p:sp>
        <p:nvSpPr>
          <p:cNvPr id="4" name="Title 3"/>
          <p:cNvSpPr>
            <a:spLocks noGrp="1"/>
          </p:cNvSpPr>
          <p:nvPr>
            <p:ph type="title"/>
          </p:nvPr>
        </p:nvSpPr>
        <p:spPr/>
        <p:txBody>
          <a:bodyPr/>
          <a:lstStyle/>
          <a:p>
            <a:r>
              <a:rPr lang="en-US" dirty="0" smtClean="0"/>
              <a:t>How to Execute / Use</a:t>
            </a:r>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88" y="1960747"/>
            <a:ext cx="4768382" cy="1168412"/>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0604" y="1951548"/>
            <a:ext cx="4073187" cy="1216354"/>
          </a:xfrm>
          <a:prstGeom prst="rect">
            <a:avLst/>
          </a:prstGeom>
        </p:spPr>
      </p:pic>
      <p:sp>
        <p:nvSpPr>
          <p:cNvPr id="8" name="TextBox 7"/>
          <p:cNvSpPr txBox="1"/>
          <p:nvPr/>
        </p:nvSpPr>
        <p:spPr>
          <a:xfrm>
            <a:off x="462301" y="3447322"/>
            <a:ext cx="8277344" cy="1477328"/>
          </a:xfrm>
          <a:prstGeom prst="rect">
            <a:avLst/>
          </a:prstGeom>
          <a:noFill/>
        </p:spPr>
        <p:txBody>
          <a:bodyPr wrap="square" rtlCol="0">
            <a:spAutoFit/>
          </a:bodyPr>
          <a:lstStyle/>
          <a:p>
            <a:r>
              <a:rPr lang="en-US" dirty="0" smtClean="0">
                <a:latin typeface="+mn-lt"/>
              </a:rPr>
              <a:t>All the activities of the script are logged to a file called </a:t>
            </a:r>
            <a:r>
              <a:rPr lang="en-US" i="1" dirty="0" smtClean="0">
                <a:latin typeface="+mn-lt"/>
              </a:rPr>
              <a:t>AUDIT.log</a:t>
            </a:r>
            <a:r>
              <a:rPr lang="en-US" dirty="0" smtClean="0">
                <a:latin typeface="+mn-lt"/>
              </a:rPr>
              <a:t> file. The file is not over-written, only appended. This includes all INFO and ERROR messages.</a:t>
            </a:r>
          </a:p>
          <a:p>
            <a:endParaRPr lang="en-US" dirty="0" smtClean="0">
              <a:latin typeface="+mn-lt"/>
            </a:endParaRPr>
          </a:p>
          <a:p>
            <a:r>
              <a:rPr lang="en-US" dirty="0" smtClean="0">
                <a:latin typeface="+mn-lt"/>
              </a:rPr>
              <a:t>Only SHOWSTOPPER errors, if any, are also displayed on the screen.</a:t>
            </a:r>
          </a:p>
        </p:txBody>
      </p:sp>
    </p:spTree>
    <p:extLst>
      <p:ext uri="{BB962C8B-B14F-4D97-AF65-F5344CB8AC3E}">
        <p14:creationId xmlns:p14="http://schemas.microsoft.com/office/powerpoint/2010/main" val="33018202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57150" indent="0">
              <a:buNone/>
            </a:pPr>
            <a:r>
              <a:rPr lang="en-US" dirty="0">
                <a:hlinkClick r:id="rId2"/>
              </a:rPr>
              <a:t>https://</a:t>
            </a:r>
            <a:r>
              <a:rPr lang="en-US" dirty="0" smtClean="0">
                <a:hlinkClick r:id="rId2"/>
              </a:rPr>
              <a:t>wwwin-gitlab-sjc.cisco.com/ankanani/AMP4e-to-FMC-Host-Input-Script</a:t>
            </a:r>
            <a:endParaRPr lang="en-US" dirty="0" smtClean="0"/>
          </a:p>
          <a:p>
            <a:pPr marL="514350" indent="-457200">
              <a:buFont typeface="+mj-lt"/>
              <a:buAutoNum type="arabicPeriod"/>
            </a:pPr>
            <a:endParaRPr lang="en-US" dirty="0"/>
          </a:p>
        </p:txBody>
      </p:sp>
      <p:sp>
        <p:nvSpPr>
          <p:cNvPr id="4" name="Title 3"/>
          <p:cNvSpPr>
            <a:spLocks noGrp="1"/>
          </p:cNvSpPr>
          <p:nvPr>
            <p:ph type="title"/>
          </p:nvPr>
        </p:nvSpPr>
        <p:spPr/>
        <p:txBody>
          <a:bodyPr/>
          <a:lstStyle/>
          <a:p>
            <a:r>
              <a:rPr lang="en-US" smtClean="0"/>
              <a:t>Cisco Internal </a:t>
            </a:r>
            <a:r>
              <a:rPr lang="en-US" dirty="0" smtClean="0"/>
              <a:t>GitHub Link</a:t>
            </a:r>
            <a:endParaRPr lang="en-US" dirty="0"/>
          </a:p>
        </p:txBody>
      </p:sp>
    </p:spTree>
    <p:extLst>
      <p:ext uri="{BB962C8B-B14F-4D97-AF65-F5344CB8AC3E}">
        <p14:creationId xmlns:p14="http://schemas.microsoft.com/office/powerpoint/2010/main" val="415122337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MMPROD_UIDATA" val="&lt;database version=&quot;11.0&quot;&gt;&lt;object type=&quot;1&quot; unique_id=&quot;10001&quot;&gt;&lt;object type=&quot;2&quot; unique_id=&quot;10002&quot;&gt;&lt;object type=&quot;3&quot; unique_id=&quot;184153&quot;&gt;&lt;property id=&quot;20148&quot; value=&quot;5&quot;/&gt;&lt;property id=&quot;20300&quot; value=&quot;Slide 6 - &amp;quot;Use this slide for transitions&amp;quot;&quot;/&gt;&lt;property id=&quot;20307&quot; value=&quot;257&quot;/&gt;&lt;/object&gt;&lt;object type=&quot;3&quot; unique_id=&quot;184154&quot;&gt;&lt;property id=&quot;20148&quot; value=&quot;5&quot;/&gt;&lt;property id=&quot;20300&quot; value=&quot;Slide 25 - &amp;quot;Color palette&amp;quot;&quot;/&gt;&lt;property id=&quot;20307&quot; value=&quot;258&quot;/&gt;&lt;/object&gt;&lt;object type=&quot;3&quot; unique_id=&quot;184155&quot;&gt;&lt;property id=&quot;20148&quot; value=&quot;5&quot;/&gt;&lt;property id=&quot;20300&quot; value=&quot;Slide 13 - &amp;quot;Two-column layout&amp;quot;&quot;/&gt;&lt;property id=&quot;20307&quot; value=&quot;259&quot;/&gt;&lt;/object&gt;&lt;object type=&quot;3&quot; unique_id=&quot;184156&quot;&gt;&lt;property id=&quot;20148&quot; value=&quot;5&quot;/&gt;&lt;property id=&quot;20300&quot; value=&quot;Slide 19 - &amp;quot;This is a sample headline&amp;quot;&quot;/&gt;&lt;property id=&quot;20307&quot; value=&quot;260&quot;/&gt;&lt;/object&gt;&lt;object type=&quot;3&quot; unique_id=&quot;184157&quot;&gt;&lt;property id=&quot;20148&quot; value=&quot;5&quot;/&gt;&lt;property id=&quot;20300&quot; value=&quot;Slide 20 - &amp;quot;Slide title&amp;quot;&quot;/&gt;&lt;property id=&quot;20307&quot; value=&quot;261&quot;/&gt;&lt;/object&gt;&lt;object type=&quot;3&quot; unique_id=&quot;184158&quot;&gt;&lt;property id=&quot;20148&quot; value=&quot;5&quot;/&gt;&lt;property id=&quot;20300&quot; value=&quot;Slide 10 - &amp;quot;This is a sample headline&amp;quot;&quot;/&gt;&lt;property id=&quot;20307&quot; value=&quot;262&quot;/&gt;&lt;/object&gt;&lt;object type=&quot;3&quot; unique_id=&quot;184159&quot;&gt;&lt;property id=&quot;20148&quot; value=&quot;5&quot;/&gt;&lt;property id=&quot;20300&quot; value=&quot;Slide 11 - &amp;quot;This is a sample headline&amp;quot;&quot;/&gt;&lt;property id=&quot;20307&quot; value=&quot;263&quot;/&gt;&lt;/object&gt;&lt;object type=&quot;3&quot; unique_id=&quot;184160&quot;&gt;&lt;property id=&quot;20148&quot; value=&quot;5&quot;/&gt;&lt;property id=&quot;20300&quot; value=&quot;Slide 12 - &amp;quot;This is a sample headline&amp;quot;&quot;/&gt;&lt;property id=&quot;20307&quot; value=&quot;264&quot;/&gt;&lt;/object&gt;&lt;object type=&quot;3&quot; unique_id=&quot;184161&quot;&gt;&lt;property id=&quot;20148&quot; value=&quot;5&quot;/&gt;&lt;property id=&quot;20300&quot; value=&quot;Slide 14 - &amp;quot;This is a sample headline&amp;quot;&quot;/&gt;&lt;property id=&quot;20307&quot; value=&quot;265&quot;/&gt;&lt;/object&gt;&lt;object type=&quot;3&quot; unique_id=&quot;184162&quot;&gt;&lt;property id=&quot;20148&quot; value=&quot;5&quot;/&gt;&lt;property id=&quot;20300&quot; value=&quot;Slide 15 - &amp;quot;This is a sample headline&amp;quot;&quot;/&gt;&lt;property id=&quot;20307&quot; value=&quot;266&quot;/&gt;&lt;/object&gt;&lt;object type=&quot;3&quot; unique_id=&quot;184163&quot;&gt;&lt;property id=&quot;20148&quot; value=&quot;5&quot;/&gt;&lt;property id=&quot;20300&quot; value=&quot;Slide 16 - &amp;quot;This is a sample headline&amp;quot;&quot;/&gt;&lt;property id=&quot;20307&quot; value=&quot;267&quot;/&gt;&lt;/object&gt;&lt;object type=&quot;3&quot; unique_id=&quot;184164&quot;&gt;&lt;property id=&quot;20148&quot; value=&quot;5&quot;/&gt;&lt;property id=&quot;20300&quot; value=&quot;Slide 21 - &amp;quot;Use this layout when pairing words with a picture.&amp;quot;&quot;/&gt;&lt;property id=&quot;20307&quot; value=&quot;268&quot;/&gt;&lt;/object&gt;&lt;object type=&quot;3&quot; unique_id=&quot;184165&quot;&gt;&lt;property id=&quot;20148&quot; value=&quot;5&quot;/&gt;&lt;property id=&quot;20300&quot; value=&quot;Slide 22 - &amp;quot;Use this layout when pairing words with a picture.&amp;quot;&quot;/&gt;&lt;property id=&quot;20307&quot; value=&quot;269&quot;/&gt;&lt;/object&gt;&lt;object type=&quot;3&quot; unique_id=&quot;184166&quot;&gt;&lt;property id=&quot;20148&quot; value=&quot;5&quot;/&gt;&lt;property id=&quot;20300&quot; value=&quot;Slide 23&quot;/&gt;&lt;property id=&quot;20307&quot; value=&quot;270&quot;/&gt;&lt;/object&gt;&lt;object type=&quot;3&quot; unique_id=&quot;198815&quot;&gt;&lt;property id=&quot;20148&quot; value=&quot;5&quot;/&gt;&lt;property id=&quot;20300&quot; value=&quot;Slide 24 - &amp;quot;Best practices&amp;quot;&quot;/&gt;&lt;property id=&quot;20307&quot; value=&quot;286&quot;/&gt;&lt;/object&gt;&lt;object type=&quot;3&quot; unique_id=&quot;198816&quot;&gt;&lt;property id=&quot;20148&quot; value=&quot;5&quot;/&gt;&lt;property id=&quot;20300&quot; value=&quot;Slide 26 - &amp;quot;Only use the themes provided&amp;quot;&quot;/&gt;&lt;property id=&quot;20307&quot; value=&quot;287&quot;/&gt;&lt;/object&gt;&lt;object type=&quot;3&quot; unique_id=&quot;198998&quot;&gt;&lt;property id=&quot;20148&quot; value=&quot;5&quot;/&gt;&lt;property id=&quot;20300&quot; value=&quot;Slide 27 - &amp;quot;Seven tips for better presentations&amp;quot;&quot;/&gt;&lt;property id=&quot;20307&quot; value=&quot;288&quot;/&gt;&lt;/object&gt;&lt;object type=&quot;3&quot; unique_id=&quot;199061&quot;&gt;&lt;property id=&quot;20148&quot; value=&quot;5&quot;/&gt;&lt;property id=&quot;20300&quot; value=&quot;Slide 1 - &amp;quot;Please read&amp;quot;&quot;/&gt;&lt;property id=&quot;20307&quot; value=&quot;303&quot;/&gt;&lt;/object&gt;&lt;object type=&quot;3&quot; unique_id=&quot;199062&quot;&gt;&lt;property id=&quot;20148&quot; value=&quot;5&quot;/&gt;&lt;property id=&quot;20300&quot; value=&quot;Slide 2 - &amp;quot;Everyone is responsible  for security&amp;quot;&quot;/&gt;&lt;property id=&quot;20307&quot; value=&quot;443&quot;/&gt;&lt;/object&gt;&lt;object type=&quot;3&quot; unique_id=&quot;199063&quot;&gt;&lt;property id=&quot;20148&quot; value=&quot;5&quot;/&gt;&lt;property id=&quot;20300&quot; value=&quot;Slide 3 - &amp;quot;Please read&amp;quot;&quot;/&gt;&lt;property id=&quot;20307&quot; value=&quot;444&quot;/&gt;&lt;/object&gt;&lt;object type=&quot;3&quot; unique_id=&quot;199064&quot;&gt;&lt;property id=&quot;20148&quot; value=&quot;5&quot;/&gt;&lt;property id=&quot;20300&quot; value=&quot;Slide 4 - &amp;quot;Color themes&amp;quot;&quot;/&gt;&lt;property id=&quot;20307&quot; value=&quot;445&quot;/&gt;&lt;/object&gt;&lt;object type=&quot;3&quot; unique_id=&quot;199065&quot;&gt;&lt;property id=&quot;20148&quot; value=&quot;5&quot;/&gt;&lt;property id=&quot;20300&quot; value=&quot;Slide 5 - &amp;quot;Presentation Title Goes Here&amp;quot;&quot;/&gt;&lt;property id=&quot;20307&quot; value=&quot;256&quot;/&gt;&lt;/object&gt;&lt;object type=&quot;3&quot; unique_id=&quot;199066&quot;&gt;&lt;property id=&quot;20148&quot; value=&quot;5&quot;/&gt;&lt;property id=&quot;20300&quot; value=&quot;Slide 7 - &amp;quot;Use this slide for transitions&amp;quot;&quot;/&gt;&lt;property id=&quot;20307&quot; value=&quot;302&quot;/&gt;&lt;/object&gt;&lt;object type=&quot;3&quot; unique_id=&quot;199067&quot;&gt;&lt;property id=&quot;20148&quot; value=&quot;5&quot;/&gt;&lt;property id=&quot;20300&quot; value=&quot;Slide 8 - &amp;quot;“Design is the silent  ambassador of your brand.”&amp;quot;&quot;/&gt;&lt;property id=&quot;20307&quot; value=&quot;293&quot;/&gt;&lt;/object&gt;&lt;object type=&quot;3&quot; unique_id=&quot;199068&quot;&gt;&lt;property id=&quot;20148&quot; value=&quot;5&quot;/&gt;&lt;property id=&quot;20300&quot; value=&quot;Slide 9 - &amp;quot;“Design is the silent  ambassador of your brand.”&amp;quot;&quot;/&gt;&lt;property id=&quot;20307&quot; value=&quot;301&quot;/&gt;&lt;/object&gt;&lt;object type=&quot;3&quot; unique_id=&quot;199069&quot;&gt;&lt;property id=&quot;20148&quot; value=&quot;5&quot;/&gt;&lt;property id=&quot;20300&quot; value=&quot;Slide 17 - &amp;quot;Bar charts&amp;quot;&quot;/&gt;&lt;property id=&quot;20307&quot; value=&quot;298&quot;/&gt;&lt;/object&gt;&lt;object type=&quot;3&quot; unique_id=&quot;199070&quot;&gt;&lt;property id=&quot;20148&quot; value=&quot;5&quot;/&gt;&lt;property id=&quot;20300&quot; value=&quot;Slide 18 - &amp;quot;Line charts&amp;quot;&quot;/&gt;&lt;property id=&quot;20307&quot; value=&quot;300&quot;/&gt;&lt;/object&gt;&lt;object type=&quot;3&quot; unique_id=&quot;199071&quot;&gt;&lt;property id=&quot;20148&quot; value=&quot;5&quot;/&gt;&lt;property id=&quot;20300&quot; value=&quot;Slide 28&quot;/&gt;&lt;property id=&quot;20307&quot; value=&quot;290&quot;/&gt;&lt;/object&gt;&lt;/object&gt;&lt;object type=&quot;8&quot; unique_id=&quot;10268&quot;&gt;&lt;/object&gt;&lt;/object&gt;&lt;/database&gt;"/>
  <p:tag name="SECTOMILLISECCONVERTED" val="1"/>
</p:tagLst>
</file>

<file path=ppt/theme/theme1.xml><?xml version="1.0" encoding="utf-8"?>
<a:theme xmlns:a="http://schemas.openxmlformats.org/drawingml/2006/main" name="Blue theme 2015 16x9">
  <a:themeElements>
    <a:clrScheme name="Cisco White Template Colors_FINAL">
      <a:dk1>
        <a:srgbClr val="282828"/>
      </a:dk1>
      <a:lt1>
        <a:srgbClr val="005073"/>
      </a:lt1>
      <a:dk2>
        <a:srgbClr val="005073"/>
      </a:dk2>
      <a:lt2>
        <a:srgbClr val="FFFFFF"/>
      </a:lt2>
      <a:accent1>
        <a:srgbClr val="00BCEB"/>
      </a:accent1>
      <a:accent2>
        <a:srgbClr val="6EBE4A"/>
      </a:accent2>
      <a:accent3>
        <a:srgbClr val="005073"/>
      </a:accent3>
      <a:accent4>
        <a:srgbClr val="676767"/>
      </a:accent4>
      <a:accent5>
        <a:srgbClr val="FBAB18"/>
      </a:accent5>
      <a:accent6>
        <a:srgbClr val="E3241B"/>
      </a:accent6>
      <a:hlink>
        <a:srgbClr val="00BCEB"/>
      </a:hlink>
      <a:folHlink>
        <a:srgbClr val="005073"/>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mn-lt"/>
          </a:defRPr>
        </a:defPPr>
      </a:lstStyle>
    </a:txDef>
  </a:objectDefaults>
  <a:extraClrSchemeLst/>
  <a:extLst>
    <a:ext uri="{05A4C25C-085E-4340-85A3-A5531E510DB2}">
      <thm15:themeFamily xmlns:thm15="http://schemas.microsoft.com/office/thememl/2012/main" name="Cisco Corporate Template Prototype_Aug_2017" id="{4E692306-BB5E-4389-8512-B70B45577D04}" vid="{BDAD62F5-9CDD-42BF-A677-E02F4F0731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6805</TotalTime>
  <Words>1245</Words>
  <Application>Microsoft Office PowerPoint</Application>
  <PresentationFormat>On-screen Show (16:9)</PresentationFormat>
  <Paragraphs>97</Paragraphs>
  <Slides>24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ＭＳ Ｐゴシック</vt:lpstr>
      <vt:lpstr>Arial</vt:lpstr>
      <vt:lpstr>Calibri</vt:lpstr>
      <vt:lpstr>CiscoSans</vt:lpstr>
      <vt:lpstr>CiscoSans ExtraLight</vt:lpstr>
      <vt:lpstr>CiscoSans Thin</vt:lpstr>
      <vt:lpstr>CiscoSansTT ExtraLight</vt:lpstr>
      <vt:lpstr>CiscoSansTT Thin</vt:lpstr>
      <vt:lpstr>OpenSans</vt:lpstr>
      <vt:lpstr>Tipo de letra del sistema Fina</vt:lpstr>
      <vt:lpstr>Blue theme 2015 16x9</vt:lpstr>
      <vt:lpstr>TAC Supported Scripts # 1 AMP4e to FMC Host Input Script</vt:lpstr>
      <vt:lpstr>Agenda</vt:lpstr>
      <vt:lpstr>About the script</vt:lpstr>
      <vt:lpstr>Dependencies / Pre-Requisites</vt:lpstr>
      <vt:lpstr>Download Location</vt:lpstr>
      <vt:lpstr>How to Setup</vt:lpstr>
      <vt:lpstr>Screenshot – Setup Host Input Client Certificate in FMC GUI</vt:lpstr>
      <vt:lpstr>How to Execute / Use</vt:lpstr>
      <vt:lpstr>Cisco Internal GitHub Link</vt:lpstr>
      <vt:lpstr>Lab Testing</vt:lpstr>
      <vt:lpstr>Demo Time</vt:lpstr>
      <vt:lpstr>Screenshot – OS Data on AMP for Endpoints in API</vt:lpstr>
      <vt:lpstr>Screenshot – OS Data on AMP for Endpoints in GUI</vt:lpstr>
      <vt:lpstr>Screenshot – Vulnerable Software Detection Events on AMP for Endpoints in API</vt:lpstr>
      <vt:lpstr>Screenshot – Vulnerable Software Detection Events on AMP for Endpoints in GUI</vt:lpstr>
      <vt:lpstr>Recommendation around A4E groups selection</vt:lpstr>
      <vt:lpstr>Screenshot – Host Input CSV File generated by this script</vt:lpstr>
      <vt:lpstr>Screenshot – OS and Vulnerability Data in FMC GUI</vt:lpstr>
      <vt:lpstr>Common Issues</vt:lpstr>
      <vt:lpstr>Note about FMC Host Input API SDK</vt:lpstr>
      <vt:lpstr>References</vt:lpstr>
      <vt:lpstr>TAC Escalation Process</vt:lpstr>
      <vt:lpstr>Questions</vt:lpstr>
      <vt:lpstr>PowerPoint Presentation</vt:lpstr>
    </vt:vector>
  </TitlesOfParts>
  <Company>NDS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spius@cisco.com</dc:creator>
  <cp:lastModifiedBy>Anand Kanani (ankanani)</cp:lastModifiedBy>
  <cp:revision>1132</cp:revision>
  <cp:lastPrinted>2018-03-21T19:37:10Z</cp:lastPrinted>
  <dcterms:created xsi:type="dcterms:W3CDTF">2014-07-09T19:55:36Z</dcterms:created>
  <dcterms:modified xsi:type="dcterms:W3CDTF">2018-07-26T06:59:08Z</dcterms:modified>
</cp:coreProperties>
</file>