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79" r:id="rId3"/>
    <p:sldId id="264" r:id="rId4"/>
    <p:sldId id="272" r:id="rId5"/>
    <p:sldId id="278" r:id="rId6"/>
    <p:sldId id="266" r:id="rId7"/>
    <p:sldId id="280" r:id="rId8"/>
    <p:sldId id="281" r:id="rId9"/>
    <p:sldId id="282" r:id="rId10"/>
    <p:sldId id="292" r:id="rId11"/>
    <p:sldId id="283" r:id="rId12"/>
    <p:sldId id="284" r:id="rId13"/>
    <p:sldId id="290" r:id="rId14"/>
    <p:sldId id="286" r:id="rId15"/>
    <p:sldId id="293" r:id="rId16"/>
    <p:sldId id="291" r:id="rId17"/>
    <p:sldId id="275" r:id="rId18"/>
    <p:sldId id="276" r:id="rId19"/>
    <p:sldId id="288" r:id="rId20"/>
    <p:sldId id="289" r:id="rId21"/>
  </p:sldIdLst>
  <p:sldSz cx="9601200" cy="7315200"/>
  <p:notesSz cx="7302500" cy="9588500"/>
  <p:defaultTextStyle>
    <a:defPPr>
      <a:defRPr lang="en-US"/>
    </a:defPPr>
    <a:lvl1pPr algn="l" rtl="0" fontAlgn="base">
      <a:spcBef>
        <a:spcPct val="0"/>
      </a:spcBef>
      <a:spcAft>
        <a:spcPct val="0"/>
      </a:spcAft>
      <a:defRPr sz="19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9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9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9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9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9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9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9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9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888">
          <p15:clr>
            <a:srgbClr val="A4A3A4"/>
          </p15:clr>
        </p15:guide>
        <p15:guide id="2" orient="horz" pos="4096">
          <p15:clr>
            <a:srgbClr val="A4A3A4"/>
          </p15:clr>
        </p15:guide>
        <p15:guide id="3" pos="3024">
          <p15:clr>
            <a:srgbClr val="A4A3A4"/>
          </p15:clr>
        </p15:guide>
        <p15:guide id="4" pos="480">
          <p15:clr>
            <a:srgbClr val="A4A3A4"/>
          </p15:clr>
        </p15:guide>
      </p15:sldGuideLst>
    </p:ext>
    <p:ext uri="{2D200454-40CA-4A62-9FC3-DE9A4176ACB9}">
      <p15:notesGuideLst xmlns:p15="http://schemas.microsoft.com/office/powerpoint/2012/main">
        <p15:guide id="1" orient="horz" pos="3020">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DAF"/>
    <a:srgbClr val="0081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76" autoAdjust="0"/>
    <p:restoredTop sz="67746" autoAdjust="0"/>
  </p:normalViewPr>
  <p:slideViewPr>
    <p:cSldViewPr>
      <p:cViewPr varScale="1">
        <p:scale>
          <a:sx n="47" d="100"/>
          <a:sy n="47" d="100"/>
        </p:scale>
        <p:origin x="1350" y="66"/>
      </p:cViewPr>
      <p:guideLst>
        <p:guide orient="horz" pos="1888"/>
        <p:guide orient="horz" pos="4096"/>
        <p:guide pos="3024"/>
        <p:guide pos="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610" y="-90"/>
      </p:cViewPr>
      <p:guideLst>
        <p:guide orient="horz" pos="3020"/>
        <p:guide pos="23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Global Apple iPhone Sales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Sales in Million Units</c:v>
                </c:pt>
              </c:strCache>
            </c:strRef>
          </c:tx>
          <c:spPr>
            <a:solidFill>
              <a:schemeClr val="accent1"/>
            </a:solidFill>
            <a:ln>
              <a:noFill/>
            </a:ln>
            <a:effectLst/>
          </c:spPr>
          <c:invertIfNegative val="0"/>
          <c:dPt>
            <c:idx val="28"/>
            <c:invertIfNegative val="0"/>
            <c:bubble3D val="0"/>
            <c:spPr>
              <a:solidFill>
                <a:srgbClr val="92D050"/>
              </a:solidFill>
              <a:ln>
                <a:noFill/>
              </a:ln>
              <a:effectLst/>
            </c:spPr>
          </c:dPt>
          <c:cat>
            <c:strRef>
              <c:f>Sheet1!$A$2:$A$32</c:f>
              <c:strCache>
                <c:ptCount val="31"/>
                <c:pt idx="0">
                  <c:v>Q3 '07</c:v>
                </c:pt>
                <c:pt idx="1">
                  <c:v>Q4 '07</c:v>
                </c:pt>
                <c:pt idx="2">
                  <c:v>Q1 '08</c:v>
                </c:pt>
                <c:pt idx="3">
                  <c:v>Q2 '08</c:v>
                </c:pt>
                <c:pt idx="4">
                  <c:v>Q3 '08</c:v>
                </c:pt>
                <c:pt idx="5">
                  <c:v>Q4 '08</c:v>
                </c:pt>
                <c:pt idx="6">
                  <c:v>Q1 '09</c:v>
                </c:pt>
                <c:pt idx="7">
                  <c:v>Q2 '09</c:v>
                </c:pt>
                <c:pt idx="8">
                  <c:v>Q3 '09</c:v>
                </c:pt>
                <c:pt idx="9">
                  <c:v>Q4 '09</c:v>
                </c:pt>
                <c:pt idx="10">
                  <c:v>Q1 '10</c:v>
                </c:pt>
                <c:pt idx="11">
                  <c:v>Q2 '10</c:v>
                </c:pt>
                <c:pt idx="12">
                  <c:v>Q3 '10</c:v>
                </c:pt>
                <c:pt idx="13">
                  <c:v>Q4 '10</c:v>
                </c:pt>
                <c:pt idx="14">
                  <c:v>Q1 '11</c:v>
                </c:pt>
                <c:pt idx="15">
                  <c:v>Q2 '11</c:v>
                </c:pt>
                <c:pt idx="16">
                  <c:v>Q3 '11</c:v>
                </c:pt>
                <c:pt idx="17">
                  <c:v>Q4 '11</c:v>
                </c:pt>
                <c:pt idx="18">
                  <c:v>Q1 '12</c:v>
                </c:pt>
                <c:pt idx="19">
                  <c:v>Q2 '12</c:v>
                </c:pt>
                <c:pt idx="20">
                  <c:v>Q3 '12</c:v>
                </c:pt>
                <c:pt idx="21">
                  <c:v>Q4 '12</c:v>
                </c:pt>
                <c:pt idx="22">
                  <c:v>Q1 '13</c:v>
                </c:pt>
                <c:pt idx="23">
                  <c:v>Q2 '13</c:v>
                </c:pt>
                <c:pt idx="24">
                  <c:v>Q3 '13</c:v>
                </c:pt>
                <c:pt idx="25">
                  <c:v>Q4 '13</c:v>
                </c:pt>
                <c:pt idx="26">
                  <c:v>Q1 '14</c:v>
                </c:pt>
                <c:pt idx="27">
                  <c:v>Q2 '14</c:v>
                </c:pt>
                <c:pt idx="28">
                  <c:v>Q3 '14</c:v>
                </c:pt>
                <c:pt idx="29">
                  <c:v>Q4 '14</c:v>
                </c:pt>
                <c:pt idx="30">
                  <c:v>Q1 '15</c:v>
                </c:pt>
              </c:strCache>
            </c:strRef>
          </c:cat>
          <c:val>
            <c:numRef>
              <c:f>Sheet1!$B$2:$B$32</c:f>
              <c:numCache>
                <c:formatCode>General</c:formatCode>
                <c:ptCount val="31"/>
                <c:pt idx="0">
                  <c:v>0.27</c:v>
                </c:pt>
                <c:pt idx="1">
                  <c:v>1.1200000000000001</c:v>
                </c:pt>
                <c:pt idx="2">
                  <c:v>2.3199999999999998</c:v>
                </c:pt>
                <c:pt idx="3">
                  <c:v>1.7</c:v>
                </c:pt>
                <c:pt idx="4">
                  <c:v>0.72</c:v>
                </c:pt>
                <c:pt idx="5">
                  <c:v>6.89</c:v>
                </c:pt>
                <c:pt idx="6">
                  <c:v>4.3600000000000003</c:v>
                </c:pt>
                <c:pt idx="7">
                  <c:v>3.79</c:v>
                </c:pt>
                <c:pt idx="8">
                  <c:v>5.21</c:v>
                </c:pt>
                <c:pt idx="9">
                  <c:v>7.37</c:v>
                </c:pt>
                <c:pt idx="10">
                  <c:v>8.74</c:v>
                </c:pt>
                <c:pt idx="11">
                  <c:v>8.75</c:v>
                </c:pt>
                <c:pt idx="12">
                  <c:v>8.4</c:v>
                </c:pt>
                <c:pt idx="13">
                  <c:v>14.1</c:v>
                </c:pt>
                <c:pt idx="14">
                  <c:v>16.239999999999998</c:v>
                </c:pt>
                <c:pt idx="15">
                  <c:v>18.649999999999999</c:v>
                </c:pt>
                <c:pt idx="16">
                  <c:v>20.34</c:v>
                </c:pt>
                <c:pt idx="17">
                  <c:v>17.07</c:v>
                </c:pt>
                <c:pt idx="18">
                  <c:v>37.04</c:v>
                </c:pt>
                <c:pt idx="19">
                  <c:v>35.06</c:v>
                </c:pt>
                <c:pt idx="20">
                  <c:v>26.03</c:v>
                </c:pt>
                <c:pt idx="21">
                  <c:v>26.91</c:v>
                </c:pt>
                <c:pt idx="22">
                  <c:v>47.79</c:v>
                </c:pt>
                <c:pt idx="23">
                  <c:v>37.43</c:v>
                </c:pt>
                <c:pt idx="24">
                  <c:v>31.24</c:v>
                </c:pt>
                <c:pt idx="25">
                  <c:v>33.799999999999997</c:v>
                </c:pt>
                <c:pt idx="26">
                  <c:v>51.03</c:v>
                </c:pt>
                <c:pt idx="27">
                  <c:v>43.72</c:v>
                </c:pt>
                <c:pt idx="28">
                  <c:v>39.270000000000003</c:v>
                </c:pt>
                <c:pt idx="29">
                  <c:v>38.4</c:v>
                </c:pt>
                <c:pt idx="30">
                  <c:v>34.32</c:v>
                </c:pt>
              </c:numCache>
            </c:numRef>
          </c:val>
        </c:ser>
        <c:dLbls>
          <c:showLegendKey val="0"/>
          <c:showVal val="0"/>
          <c:showCatName val="0"/>
          <c:showSerName val="0"/>
          <c:showPercent val="0"/>
          <c:showBubbleSize val="0"/>
        </c:dLbls>
        <c:gapWidth val="219"/>
        <c:overlap val="-27"/>
        <c:axId val="170029968"/>
        <c:axId val="170030528"/>
      </c:barChart>
      <c:catAx>
        <c:axId val="170029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Fiscal Quarters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030528"/>
        <c:crosses val="autoZero"/>
        <c:auto val="1"/>
        <c:lblAlgn val="ctr"/>
        <c:lblOffset val="100"/>
        <c:noMultiLvlLbl val="0"/>
      </c:catAx>
      <c:valAx>
        <c:axId val="170030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Sales in Million</a:t>
                </a:r>
                <a:r>
                  <a:rPr lang="en-US" baseline="0"/>
                  <a:t> Units</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029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A892F0-98C9-4DDF-B193-24AB980229C4}"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058146A9-E53A-4FE3-B008-5AB86288258D}">
      <dgm:prSet phldrT="[Text]"/>
      <dgm:spPr/>
      <dgm:t>
        <a:bodyPr/>
        <a:lstStyle/>
        <a:p>
          <a:r>
            <a:rPr lang="en-US" dirty="0" smtClean="0"/>
            <a:t>GUI</a:t>
          </a:r>
          <a:endParaRPr lang="en-US" dirty="0"/>
        </a:p>
      </dgm:t>
    </dgm:pt>
    <dgm:pt modelId="{27699525-6702-4635-92DB-F48DA8B25C02}" type="parTrans" cxnId="{F3050844-9D70-4A82-A760-F0726092CF00}">
      <dgm:prSet/>
      <dgm:spPr/>
      <dgm:t>
        <a:bodyPr/>
        <a:lstStyle/>
        <a:p>
          <a:endParaRPr lang="en-US"/>
        </a:p>
      </dgm:t>
    </dgm:pt>
    <dgm:pt modelId="{0C70FB06-B236-4DA4-AABE-AD0E5FC337F4}" type="sibTrans" cxnId="{F3050844-9D70-4A82-A760-F0726092CF00}">
      <dgm:prSet/>
      <dgm:spPr/>
      <dgm:t>
        <a:bodyPr/>
        <a:lstStyle/>
        <a:p>
          <a:endParaRPr lang="en-US"/>
        </a:p>
      </dgm:t>
    </dgm:pt>
    <dgm:pt modelId="{BAF9014B-4323-46BA-B0C2-DD5FBE6389C3}">
      <dgm:prSet phldrT="[Text]" custT="1"/>
      <dgm:spPr/>
      <dgm:t>
        <a:bodyPr/>
        <a:lstStyle/>
        <a:p>
          <a:r>
            <a:rPr lang="en-US" sz="1400" dirty="0" smtClean="0"/>
            <a:t>A keyword is passed to our GUI</a:t>
          </a:r>
          <a:endParaRPr lang="en-US" sz="1400" dirty="0"/>
        </a:p>
      </dgm:t>
    </dgm:pt>
    <dgm:pt modelId="{7F6FD045-FFAA-4297-B147-1B35204F8697}" type="parTrans" cxnId="{584B1826-CB50-40AA-9FB6-C68C44ADC16E}">
      <dgm:prSet/>
      <dgm:spPr/>
      <dgm:t>
        <a:bodyPr/>
        <a:lstStyle/>
        <a:p>
          <a:endParaRPr lang="en-US"/>
        </a:p>
      </dgm:t>
    </dgm:pt>
    <dgm:pt modelId="{505C1152-76E1-4A2F-A4BE-7F6BEB9313A4}" type="sibTrans" cxnId="{584B1826-CB50-40AA-9FB6-C68C44ADC16E}">
      <dgm:prSet/>
      <dgm:spPr/>
      <dgm:t>
        <a:bodyPr/>
        <a:lstStyle/>
        <a:p>
          <a:endParaRPr lang="en-US"/>
        </a:p>
      </dgm:t>
    </dgm:pt>
    <dgm:pt modelId="{240D9890-717A-441F-8B13-9B5F34C69B12}">
      <dgm:prSet phldrT="[Text]"/>
      <dgm:spPr/>
      <dgm:t>
        <a:bodyPr/>
        <a:lstStyle/>
        <a:p>
          <a:r>
            <a:rPr lang="en-US" dirty="0" smtClean="0"/>
            <a:t>Server</a:t>
          </a:r>
          <a:endParaRPr lang="en-US" dirty="0"/>
        </a:p>
      </dgm:t>
    </dgm:pt>
    <dgm:pt modelId="{473F04A8-A0B6-4BE1-AC10-A9512A12F06A}" type="parTrans" cxnId="{C91B913A-A731-43BE-8F11-D86F595EA2D8}">
      <dgm:prSet/>
      <dgm:spPr/>
      <dgm:t>
        <a:bodyPr/>
        <a:lstStyle/>
        <a:p>
          <a:endParaRPr lang="en-US"/>
        </a:p>
      </dgm:t>
    </dgm:pt>
    <dgm:pt modelId="{C4A84F6C-D0F3-4C0E-A6C8-66E8EFDA5160}" type="sibTrans" cxnId="{C91B913A-A731-43BE-8F11-D86F595EA2D8}">
      <dgm:prSet/>
      <dgm:spPr/>
      <dgm:t>
        <a:bodyPr/>
        <a:lstStyle/>
        <a:p>
          <a:endParaRPr lang="en-US"/>
        </a:p>
      </dgm:t>
    </dgm:pt>
    <dgm:pt modelId="{09E4FA55-4B1D-44F7-B9FD-ED4DAF066EA0}">
      <dgm:prSet phldrT="[Text]" custT="1"/>
      <dgm:spPr/>
      <dgm:t>
        <a:bodyPr/>
        <a:lstStyle/>
        <a:p>
          <a:r>
            <a:rPr lang="en-US" sz="1400" dirty="0" smtClean="0"/>
            <a:t>Query is sent to our server</a:t>
          </a:r>
          <a:endParaRPr lang="en-US" sz="1400" dirty="0"/>
        </a:p>
      </dgm:t>
    </dgm:pt>
    <dgm:pt modelId="{A2F61DC9-AD6C-489C-B356-FD3E20FEE295}" type="parTrans" cxnId="{A881B0DE-E2C0-4C4C-9BDF-BFEAB071A2DB}">
      <dgm:prSet/>
      <dgm:spPr/>
      <dgm:t>
        <a:bodyPr/>
        <a:lstStyle/>
        <a:p>
          <a:endParaRPr lang="en-US"/>
        </a:p>
      </dgm:t>
    </dgm:pt>
    <dgm:pt modelId="{296AC1D7-5EB4-4ABE-95D6-C91EA0B6B1F7}" type="sibTrans" cxnId="{A881B0DE-E2C0-4C4C-9BDF-BFEAB071A2DB}">
      <dgm:prSet/>
      <dgm:spPr/>
      <dgm:t>
        <a:bodyPr/>
        <a:lstStyle/>
        <a:p>
          <a:endParaRPr lang="en-US"/>
        </a:p>
      </dgm:t>
    </dgm:pt>
    <dgm:pt modelId="{D0CD14E3-3546-44CD-8917-4D2957D6E227}">
      <dgm:prSet phldrT="[Text]"/>
      <dgm:spPr/>
      <dgm:t>
        <a:bodyPr/>
        <a:lstStyle/>
        <a:p>
          <a:r>
            <a:rPr lang="en-US" dirty="0" smtClean="0"/>
            <a:t>Twitter</a:t>
          </a:r>
          <a:endParaRPr lang="en-US" dirty="0"/>
        </a:p>
      </dgm:t>
    </dgm:pt>
    <dgm:pt modelId="{B7936B19-9E67-4DEA-B575-1736B638B87A}" type="parTrans" cxnId="{0957502A-9261-4552-BAF7-428AE44DA425}">
      <dgm:prSet/>
      <dgm:spPr/>
      <dgm:t>
        <a:bodyPr/>
        <a:lstStyle/>
        <a:p>
          <a:endParaRPr lang="en-US"/>
        </a:p>
      </dgm:t>
    </dgm:pt>
    <dgm:pt modelId="{89F407ED-7908-4328-9614-782A0C51E35F}" type="sibTrans" cxnId="{0957502A-9261-4552-BAF7-428AE44DA425}">
      <dgm:prSet/>
      <dgm:spPr/>
      <dgm:t>
        <a:bodyPr/>
        <a:lstStyle/>
        <a:p>
          <a:endParaRPr lang="en-US"/>
        </a:p>
      </dgm:t>
    </dgm:pt>
    <dgm:pt modelId="{F733D551-BBCD-4703-9FD5-DDDCE49CD892}">
      <dgm:prSet phldrT="[Text]" custT="1"/>
      <dgm:spPr/>
      <dgm:t>
        <a:bodyPr/>
        <a:lstStyle/>
        <a:p>
          <a:r>
            <a:rPr lang="en-US" sz="1400" dirty="0" smtClean="0"/>
            <a:t>Server pings Twitter to get real time stream of relevant tweets</a:t>
          </a:r>
          <a:endParaRPr lang="en-US" sz="1400" dirty="0"/>
        </a:p>
      </dgm:t>
    </dgm:pt>
    <dgm:pt modelId="{8FDAA28C-3768-48B8-8908-C6680799D780}" type="parTrans" cxnId="{48FA7FFB-3775-4512-B4DE-508331D3783A}">
      <dgm:prSet/>
      <dgm:spPr/>
      <dgm:t>
        <a:bodyPr/>
        <a:lstStyle/>
        <a:p>
          <a:endParaRPr lang="en-US"/>
        </a:p>
      </dgm:t>
    </dgm:pt>
    <dgm:pt modelId="{17E03729-98FC-4A15-BEB8-E6DC46D3EF05}" type="sibTrans" cxnId="{48FA7FFB-3775-4512-B4DE-508331D3783A}">
      <dgm:prSet/>
      <dgm:spPr/>
      <dgm:t>
        <a:bodyPr/>
        <a:lstStyle/>
        <a:p>
          <a:endParaRPr lang="en-US"/>
        </a:p>
      </dgm:t>
    </dgm:pt>
    <dgm:pt modelId="{2E047D0F-B765-4F31-8335-1F1D3A1BE985}">
      <dgm:prSet/>
      <dgm:spPr/>
      <dgm:t>
        <a:bodyPr/>
        <a:lstStyle/>
        <a:p>
          <a:r>
            <a:rPr lang="en-US" dirty="0" smtClean="0"/>
            <a:t>Analytics</a:t>
          </a:r>
          <a:endParaRPr lang="en-US" dirty="0"/>
        </a:p>
      </dgm:t>
    </dgm:pt>
    <dgm:pt modelId="{5F4FBD16-4C43-4B11-B51F-D114CEDE33D4}" type="parTrans" cxnId="{66537C3F-73A7-475F-9922-8511F2578F9D}">
      <dgm:prSet/>
      <dgm:spPr/>
      <dgm:t>
        <a:bodyPr/>
        <a:lstStyle/>
        <a:p>
          <a:endParaRPr lang="en-US"/>
        </a:p>
      </dgm:t>
    </dgm:pt>
    <dgm:pt modelId="{15441277-3469-45EC-BF48-19E76F5F93E3}" type="sibTrans" cxnId="{66537C3F-73A7-475F-9922-8511F2578F9D}">
      <dgm:prSet/>
      <dgm:spPr/>
      <dgm:t>
        <a:bodyPr/>
        <a:lstStyle/>
        <a:p>
          <a:endParaRPr lang="en-US"/>
        </a:p>
      </dgm:t>
    </dgm:pt>
    <dgm:pt modelId="{127CF688-D4A3-4D15-8653-5782228FD690}">
      <dgm:prSet/>
      <dgm:spPr/>
      <dgm:t>
        <a:bodyPr/>
        <a:lstStyle/>
        <a:p>
          <a:r>
            <a:rPr lang="en-US" dirty="0" smtClean="0"/>
            <a:t>Map</a:t>
          </a:r>
          <a:endParaRPr lang="en-US" dirty="0"/>
        </a:p>
      </dgm:t>
    </dgm:pt>
    <dgm:pt modelId="{3776FF4E-99FA-4089-93F2-9D39D4667FA6}" type="parTrans" cxnId="{386B8544-938D-4A12-BC4F-40A0B24AB087}">
      <dgm:prSet/>
      <dgm:spPr/>
      <dgm:t>
        <a:bodyPr/>
        <a:lstStyle/>
        <a:p>
          <a:endParaRPr lang="en-US"/>
        </a:p>
      </dgm:t>
    </dgm:pt>
    <dgm:pt modelId="{B9A27D68-CD18-40E5-8367-75AFF160BAA8}" type="sibTrans" cxnId="{386B8544-938D-4A12-BC4F-40A0B24AB087}">
      <dgm:prSet/>
      <dgm:spPr/>
      <dgm:t>
        <a:bodyPr/>
        <a:lstStyle/>
        <a:p>
          <a:endParaRPr lang="en-US"/>
        </a:p>
      </dgm:t>
    </dgm:pt>
    <dgm:pt modelId="{7FE844CC-A88C-4623-A47D-1FB2E71B830F}">
      <dgm:prSet custT="1"/>
      <dgm:spPr/>
      <dgm:t>
        <a:bodyPr/>
        <a:lstStyle/>
        <a:p>
          <a:r>
            <a:rPr lang="en-US" sz="1400" b="0" dirty="0" smtClean="0"/>
            <a:t>Tweets are passed to our Analytics Engine which computes sentiment score for each tweet</a:t>
          </a:r>
          <a:endParaRPr lang="en-US" sz="1400" b="0" dirty="0"/>
        </a:p>
      </dgm:t>
    </dgm:pt>
    <dgm:pt modelId="{3F1CA436-6A91-4757-925E-3CB1CB0D4629}" type="parTrans" cxnId="{7A8505A4-D263-4424-96DD-C9F290F4FCBF}">
      <dgm:prSet/>
      <dgm:spPr/>
      <dgm:t>
        <a:bodyPr/>
        <a:lstStyle/>
        <a:p>
          <a:endParaRPr lang="en-US"/>
        </a:p>
      </dgm:t>
    </dgm:pt>
    <dgm:pt modelId="{E6C543E7-A713-4693-9A20-902CE31A344F}" type="sibTrans" cxnId="{7A8505A4-D263-4424-96DD-C9F290F4FCBF}">
      <dgm:prSet/>
      <dgm:spPr/>
      <dgm:t>
        <a:bodyPr/>
        <a:lstStyle/>
        <a:p>
          <a:endParaRPr lang="en-US"/>
        </a:p>
      </dgm:t>
    </dgm:pt>
    <dgm:pt modelId="{4DA90475-13E0-4289-B9FE-ADD3FBBD91BC}">
      <dgm:prSet custT="1"/>
      <dgm:spPr/>
      <dgm:t>
        <a:bodyPr/>
        <a:lstStyle/>
        <a:p>
          <a:r>
            <a:rPr lang="en-US" sz="1400" dirty="0" smtClean="0"/>
            <a:t>Tweets are plotted on </a:t>
          </a:r>
          <a:r>
            <a:rPr lang="en-US" sz="1400" dirty="0" err="1" smtClean="0"/>
            <a:t>GMaps</a:t>
          </a:r>
          <a:endParaRPr lang="en-US" sz="1400" dirty="0"/>
        </a:p>
      </dgm:t>
    </dgm:pt>
    <dgm:pt modelId="{1C42439C-C319-4297-BA9E-AD92FF4BE357}" type="parTrans" cxnId="{455745B6-8A4A-4308-87C3-29B33DC4ABF1}">
      <dgm:prSet/>
      <dgm:spPr/>
      <dgm:t>
        <a:bodyPr/>
        <a:lstStyle/>
        <a:p>
          <a:endParaRPr lang="en-US"/>
        </a:p>
      </dgm:t>
    </dgm:pt>
    <dgm:pt modelId="{CA712240-0B85-43D4-A06F-708B4A119233}" type="sibTrans" cxnId="{455745B6-8A4A-4308-87C3-29B33DC4ABF1}">
      <dgm:prSet/>
      <dgm:spPr/>
      <dgm:t>
        <a:bodyPr/>
        <a:lstStyle/>
        <a:p>
          <a:endParaRPr lang="en-US"/>
        </a:p>
      </dgm:t>
    </dgm:pt>
    <dgm:pt modelId="{3601CD44-D694-41CA-93E2-AA0E09E3695C}">
      <dgm:prSet custT="1"/>
      <dgm:spPr/>
      <dgm:t>
        <a:bodyPr/>
        <a:lstStyle/>
        <a:p>
          <a:r>
            <a:rPr lang="en-US" sz="1400" dirty="0" smtClean="0"/>
            <a:t>Each tweet is color coded using its sentiment score</a:t>
          </a:r>
          <a:endParaRPr lang="en-US" sz="1400" dirty="0"/>
        </a:p>
      </dgm:t>
    </dgm:pt>
    <dgm:pt modelId="{D1D2906B-76D5-485D-BF63-DAF24B428630}" type="parTrans" cxnId="{03660F9E-EE1B-4442-9007-5816F55E5AC2}">
      <dgm:prSet/>
      <dgm:spPr/>
      <dgm:t>
        <a:bodyPr/>
        <a:lstStyle/>
        <a:p>
          <a:endParaRPr lang="en-US"/>
        </a:p>
      </dgm:t>
    </dgm:pt>
    <dgm:pt modelId="{2AC7B318-A275-4473-938B-E86C2EB5BA01}" type="sibTrans" cxnId="{03660F9E-EE1B-4442-9007-5816F55E5AC2}">
      <dgm:prSet/>
      <dgm:spPr/>
      <dgm:t>
        <a:bodyPr/>
        <a:lstStyle/>
        <a:p>
          <a:endParaRPr lang="en-US"/>
        </a:p>
      </dgm:t>
    </dgm:pt>
    <dgm:pt modelId="{42131CFC-B360-4E85-93A6-025026A3AA25}" type="pres">
      <dgm:prSet presAssocID="{5CA892F0-98C9-4DDF-B193-24AB980229C4}" presName="Name0" presStyleCnt="0">
        <dgm:presLayoutVars>
          <dgm:dir/>
          <dgm:animLvl val="lvl"/>
          <dgm:resizeHandles val="exact"/>
        </dgm:presLayoutVars>
      </dgm:prSet>
      <dgm:spPr/>
      <dgm:t>
        <a:bodyPr/>
        <a:lstStyle/>
        <a:p>
          <a:endParaRPr lang="en-US"/>
        </a:p>
      </dgm:t>
    </dgm:pt>
    <dgm:pt modelId="{7AD8E082-7F8F-497A-88E8-6233B519BC80}" type="pres">
      <dgm:prSet presAssocID="{5CA892F0-98C9-4DDF-B193-24AB980229C4}" presName="tSp" presStyleCnt="0"/>
      <dgm:spPr/>
    </dgm:pt>
    <dgm:pt modelId="{4E2EC696-179C-43B2-928C-11C48F465992}" type="pres">
      <dgm:prSet presAssocID="{5CA892F0-98C9-4DDF-B193-24AB980229C4}" presName="bSp" presStyleCnt="0"/>
      <dgm:spPr/>
    </dgm:pt>
    <dgm:pt modelId="{1955FE78-0D4B-4642-B571-0444EC41FFD8}" type="pres">
      <dgm:prSet presAssocID="{5CA892F0-98C9-4DDF-B193-24AB980229C4}" presName="process" presStyleCnt="0"/>
      <dgm:spPr/>
    </dgm:pt>
    <dgm:pt modelId="{3FDDC6B8-7E94-4E5E-AE97-D87B3E898479}" type="pres">
      <dgm:prSet presAssocID="{058146A9-E53A-4FE3-B008-5AB86288258D}" presName="composite1" presStyleCnt="0"/>
      <dgm:spPr/>
    </dgm:pt>
    <dgm:pt modelId="{2B7610AD-2B8B-472F-A966-9B9D5103F3C8}" type="pres">
      <dgm:prSet presAssocID="{058146A9-E53A-4FE3-B008-5AB86288258D}" presName="dummyNode1" presStyleLbl="node1" presStyleIdx="0" presStyleCnt="5"/>
      <dgm:spPr/>
    </dgm:pt>
    <dgm:pt modelId="{2B95DE24-5301-4237-9B97-0C9C8D04A866}" type="pres">
      <dgm:prSet presAssocID="{058146A9-E53A-4FE3-B008-5AB86288258D}" presName="childNode1" presStyleLbl="bgAcc1" presStyleIdx="0" presStyleCnt="5" custScaleX="156570" custScaleY="100289" custLinFactY="-15891" custLinFactNeighborX="9427" custLinFactNeighborY="-100000">
        <dgm:presLayoutVars>
          <dgm:bulletEnabled val="1"/>
        </dgm:presLayoutVars>
      </dgm:prSet>
      <dgm:spPr/>
      <dgm:t>
        <a:bodyPr/>
        <a:lstStyle/>
        <a:p>
          <a:endParaRPr lang="en-US"/>
        </a:p>
      </dgm:t>
    </dgm:pt>
    <dgm:pt modelId="{03952FCE-A325-4191-ADD6-62CBB9D18EA2}" type="pres">
      <dgm:prSet presAssocID="{058146A9-E53A-4FE3-B008-5AB86288258D}" presName="childNode1tx" presStyleLbl="bgAcc1" presStyleIdx="0" presStyleCnt="5">
        <dgm:presLayoutVars>
          <dgm:bulletEnabled val="1"/>
        </dgm:presLayoutVars>
      </dgm:prSet>
      <dgm:spPr/>
      <dgm:t>
        <a:bodyPr/>
        <a:lstStyle/>
        <a:p>
          <a:endParaRPr lang="en-US"/>
        </a:p>
      </dgm:t>
    </dgm:pt>
    <dgm:pt modelId="{E9E82FB4-C7EE-4E82-B6B1-2894F7C906A3}" type="pres">
      <dgm:prSet presAssocID="{058146A9-E53A-4FE3-B008-5AB86288258D}" presName="parentNode1" presStyleLbl="node1" presStyleIdx="0" presStyleCnt="5" custLinFactY="-100000" custLinFactNeighborX="55458" custLinFactNeighborY="-175963">
        <dgm:presLayoutVars>
          <dgm:chMax val="1"/>
          <dgm:bulletEnabled val="1"/>
        </dgm:presLayoutVars>
      </dgm:prSet>
      <dgm:spPr/>
      <dgm:t>
        <a:bodyPr/>
        <a:lstStyle/>
        <a:p>
          <a:endParaRPr lang="en-US"/>
        </a:p>
      </dgm:t>
    </dgm:pt>
    <dgm:pt modelId="{E4D30E4F-5799-4529-B229-FD9B5B1B91CA}" type="pres">
      <dgm:prSet presAssocID="{058146A9-E53A-4FE3-B008-5AB86288258D}" presName="connSite1" presStyleCnt="0"/>
      <dgm:spPr/>
    </dgm:pt>
    <dgm:pt modelId="{A7E00A45-75A2-4AD2-9327-E0913591B683}" type="pres">
      <dgm:prSet presAssocID="{0C70FB06-B236-4DA4-AABE-AD0E5FC337F4}" presName="Name9" presStyleLbl="sibTrans2D1" presStyleIdx="0" presStyleCnt="4" custScaleX="126124" custLinFactNeighborX="-18192" custLinFactNeighborY="-5064"/>
      <dgm:spPr/>
      <dgm:t>
        <a:bodyPr/>
        <a:lstStyle/>
        <a:p>
          <a:endParaRPr lang="en-US"/>
        </a:p>
      </dgm:t>
    </dgm:pt>
    <dgm:pt modelId="{CF52933C-463F-4AC5-A931-A39B8D329CF1}" type="pres">
      <dgm:prSet presAssocID="{240D9890-717A-441F-8B13-9B5F34C69B12}" presName="composite2" presStyleCnt="0"/>
      <dgm:spPr/>
    </dgm:pt>
    <dgm:pt modelId="{AA9BA878-1935-41B2-8EF8-664F7A614DAB}" type="pres">
      <dgm:prSet presAssocID="{240D9890-717A-441F-8B13-9B5F34C69B12}" presName="dummyNode2" presStyleLbl="node1" presStyleIdx="0" presStyleCnt="5"/>
      <dgm:spPr/>
    </dgm:pt>
    <dgm:pt modelId="{F2FD0602-C342-4C6F-8935-184D07AD0101}" type="pres">
      <dgm:prSet presAssocID="{240D9890-717A-441F-8B13-9B5F34C69B12}" presName="childNode2" presStyleLbl="bgAcc1" presStyleIdx="1" presStyleCnt="5" custScaleX="110595" custScaleY="132253" custLinFactNeighborX="-23837" custLinFactNeighborY="72309">
        <dgm:presLayoutVars>
          <dgm:bulletEnabled val="1"/>
        </dgm:presLayoutVars>
      </dgm:prSet>
      <dgm:spPr/>
      <dgm:t>
        <a:bodyPr/>
        <a:lstStyle/>
        <a:p>
          <a:endParaRPr lang="en-US"/>
        </a:p>
      </dgm:t>
    </dgm:pt>
    <dgm:pt modelId="{53931FA5-7719-4EA6-A35B-69C2B2CF62F6}" type="pres">
      <dgm:prSet presAssocID="{240D9890-717A-441F-8B13-9B5F34C69B12}" presName="childNode2tx" presStyleLbl="bgAcc1" presStyleIdx="1" presStyleCnt="5">
        <dgm:presLayoutVars>
          <dgm:bulletEnabled val="1"/>
        </dgm:presLayoutVars>
      </dgm:prSet>
      <dgm:spPr/>
      <dgm:t>
        <a:bodyPr/>
        <a:lstStyle/>
        <a:p>
          <a:endParaRPr lang="en-US"/>
        </a:p>
      </dgm:t>
    </dgm:pt>
    <dgm:pt modelId="{A58C4886-170C-43EC-9F8A-E7A8BA6796F7}" type="pres">
      <dgm:prSet presAssocID="{240D9890-717A-441F-8B13-9B5F34C69B12}" presName="parentNode2" presStyleLbl="node1" presStyleIdx="1" presStyleCnt="5" custLinFactY="55585" custLinFactNeighborX="-39334" custLinFactNeighborY="100000">
        <dgm:presLayoutVars>
          <dgm:chMax val="0"/>
          <dgm:bulletEnabled val="1"/>
        </dgm:presLayoutVars>
      </dgm:prSet>
      <dgm:spPr/>
      <dgm:t>
        <a:bodyPr/>
        <a:lstStyle/>
        <a:p>
          <a:endParaRPr lang="en-US"/>
        </a:p>
      </dgm:t>
    </dgm:pt>
    <dgm:pt modelId="{B3EF4F6C-2DE7-4E0C-BD52-F377E75427C0}" type="pres">
      <dgm:prSet presAssocID="{240D9890-717A-441F-8B13-9B5F34C69B12}" presName="connSite2" presStyleCnt="0"/>
      <dgm:spPr/>
    </dgm:pt>
    <dgm:pt modelId="{4298E63D-551E-4649-95F7-3266CD5AB87A}" type="pres">
      <dgm:prSet presAssocID="{C4A84F6C-D0F3-4C0E-A6C8-66E8EFDA5160}" presName="Name18" presStyleLbl="sibTrans2D1" presStyleIdx="1" presStyleCnt="4" custScaleX="47085" custScaleY="88602" custLinFactNeighborX="-28362" custLinFactNeighborY="2526"/>
      <dgm:spPr/>
      <dgm:t>
        <a:bodyPr/>
        <a:lstStyle/>
        <a:p>
          <a:endParaRPr lang="en-US"/>
        </a:p>
      </dgm:t>
    </dgm:pt>
    <dgm:pt modelId="{F6A6318D-4068-4102-8AD8-C6B15E5C3FA6}" type="pres">
      <dgm:prSet presAssocID="{D0CD14E3-3546-44CD-8917-4D2957D6E227}" presName="composite1" presStyleCnt="0"/>
      <dgm:spPr/>
    </dgm:pt>
    <dgm:pt modelId="{A7CF42F0-037D-435E-90D2-B563721C49CC}" type="pres">
      <dgm:prSet presAssocID="{D0CD14E3-3546-44CD-8917-4D2957D6E227}" presName="dummyNode1" presStyleLbl="node1" presStyleIdx="1" presStyleCnt="5"/>
      <dgm:spPr/>
    </dgm:pt>
    <dgm:pt modelId="{513B2026-80F7-4797-9FB4-95AD86EAB416}" type="pres">
      <dgm:prSet presAssocID="{D0CD14E3-3546-44CD-8917-4D2957D6E227}" presName="childNode1" presStyleLbl="bgAcc1" presStyleIdx="2" presStyleCnt="5" custScaleX="142967" custScaleY="162093" custLinFactNeighborX="-22314" custLinFactNeighborY="-97941">
        <dgm:presLayoutVars>
          <dgm:bulletEnabled val="1"/>
        </dgm:presLayoutVars>
      </dgm:prSet>
      <dgm:spPr/>
      <dgm:t>
        <a:bodyPr/>
        <a:lstStyle/>
        <a:p>
          <a:endParaRPr lang="en-US"/>
        </a:p>
      </dgm:t>
    </dgm:pt>
    <dgm:pt modelId="{94D811F4-349F-4BD3-BC56-DBD9A0C3E5D6}" type="pres">
      <dgm:prSet presAssocID="{D0CD14E3-3546-44CD-8917-4D2957D6E227}" presName="childNode1tx" presStyleLbl="bgAcc1" presStyleIdx="2" presStyleCnt="5">
        <dgm:presLayoutVars>
          <dgm:bulletEnabled val="1"/>
        </dgm:presLayoutVars>
      </dgm:prSet>
      <dgm:spPr/>
      <dgm:t>
        <a:bodyPr/>
        <a:lstStyle/>
        <a:p>
          <a:endParaRPr lang="en-US"/>
        </a:p>
      </dgm:t>
    </dgm:pt>
    <dgm:pt modelId="{8F211E11-A8EB-4FF7-8B0B-78F20DD34CDC}" type="pres">
      <dgm:prSet presAssocID="{D0CD14E3-3546-44CD-8917-4D2957D6E227}" presName="parentNode1" presStyleLbl="node1" presStyleIdx="2" presStyleCnt="5" custScaleY="121000" custLinFactY="-100000" custLinFactNeighborX="-11017" custLinFactNeighborY="-112703">
        <dgm:presLayoutVars>
          <dgm:chMax val="1"/>
          <dgm:bulletEnabled val="1"/>
        </dgm:presLayoutVars>
      </dgm:prSet>
      <dgm:spPr/>
      <dgm:t>
        <a:bodyPr/>
        <a:lstStyle/>
        <a:p>
          <a:endParaRPr lang="en-US"/>
        </a:p>
      </dgm:t>
    </dgm:pt>
    <dgm:pt modelId="{A907E916-9D6F-4D57-A61A-641089981884}" type="pres">
      <dgm:prSet presAssocID="{D0CD14E3-3546-44CD-8917-4D2957D6E227}" presName="connSite1" presStyleCnt="0"/>
      <dgm:spPr/>
    </dgm:pt>
    <dgm:pt modelId="{6F7593F7-35F9-46ED-856C-68DD7A0FB7A3}" type="pres">
      <dgm:prSet presAssocID="{89F407ED-7908-4328-9614-782A0C51E35F}" presName="Name9" presStyleLbl="sibTrans2D1" presStyleIdx="2" presStyleCnt="4" custLinFactNeighborX="-30618" custLinFactNeighborY="3448"/>
      <dgm:spPr/>
      <dgm:t>
        <a:bodyPr/>
        <a:lstStyle/>
        <a:p>
          <a:endParaRPr lang="en-US"/>
        </a:p>
      </dgm:t>
    </dgm:pt>
    <dgm:pt modelId="{B663F584-7CEE-4D2D-9C28-3D7C6AE69EA4}" type="pres">
      <dgm:prSet presAssocID="{2E047D0F-B765-4F31-8335-1F1D3A1BE985}" presName="composite2" presStyleCnt="0"/>
      <dgm:spPr/>
    </dgm:pt>
    <dgm:pt modelId="{C079A234-8F14-4DE6-826D-10E120BA72C6}" type="pres">
      <dgm:prSet presAssocID="{2E047D0F-B765-4F31-8335-1F1D3A1BE985}" presName="dummyNode2" presStyleLbl="node1" presStyleIdx="2" presStyleCnt="5"/>
      <dgm:spPr/>
    </dgm:pt>
    <dgm:pt modelId="{1FB63C37-D4EC-46D0-8571-8031D90EF1AB}" type="pres">
      <dgm:prSet presAssocID="{2E047D0F-B765-4F31-8335-1F1D3A1BE985}" presName="childNode2" presStyleLbl="bgAcc1" presStyleIdx="3" presStyleCnt="5" custScaleX="129104" custScaleY="195460" custLinFactNeighborX="-16602" custLinFactNeighborY="65483">
        <dgm:presLayoutVars>
          <dgm:bulletEnabled val="1"/>
        </dgm:presLayoutVars>
      </dgm:prSet>
      <dgm:spPr/>
      <dgm:t>
        <a:bodyPr/>
        <a:lstStyle/>
        <a:p>
          <a:endParaRPr lang="en-US"/>
        </a:p>
      </dgm:t>
    </dgm:pt>
    <dgm:pt modelId="{B42A36D6-D4BB-4628-8C33-98E00EEF1827}" type="pres">
      <dgm:prSet presAssocID="{2E047D0F-B765-4F31-8335-1F1D3A1BE985}" presName="childNode2tx" presStyleLbl="bgAcc1" presStyleIdx="3" presStyleCnt="5">
        <dgm:presLayoutVars>
          <dgm:bulletEnabled val="1"/>
        </dgm:presLayoutVars>
      </dgm:prSet>
      <dgm:spPr/>
      <dgm:t>
        <a:bodyPr/>
        <a:lstStyle/>
        <a:p>
          <a:endParaRPr lang="en-US"/>
        </a:p>
      </dgm:t>
    </dgm:pt>
    <dgm:pt modelId="{6A4BBCB1-37E4-4D26-82C0-96649DEF468D}" type="pres">
      <dgm:prSet presAssocID="{2E047D0F-B765-4F31-8335-1F1D3A1BE985}" presName="parentNode2" presStyleLbl="node1" presStyleIdx="3" presStyleCnt="5" custLinFactNeighborX="-24905" custLinFactNeighborY="73907">
        <dgm:presLayoutVars>
          <dgm:chMax val="0"/>
          <dgm:bulletEnabled val="1"/>
        </dgm:presLayoutVars>
      </dgm:prSet>
      <dgm:spPr/>
      <dgm:t>
        <a:bodyPr/>
        <a:lstStyle/>
        <a:p>
          <a:endParaRPr lang="en-US"/>
        </a:p>
      </dgm:t>
    </dgm:pt>
    <dgm:pt modelId="{B9D251AA-472E-499B-BB68-958FA9B37033}" type="pres">
      <dgm:prSet presAssocID="{2E047D0F-B765-4F31-8335-1F1D3A1BE985}" presName="connSite2" presStyleCnt="0"/>
      <dgm:spPr/>
    </dgm:pt>
    <dgm:pt modelId="{9AE4A079-D38C-45A7-9489-CA91B14EA974}" type="pres">
      <dgm:prSet presAssocID="{15441277-3469-45EC-BF48-19E76F5F93E3}" presName="Name18" presStyleLbl="sibTrans2D1" presStyleIdx="3" presStyleCnt="4" custAng="21248753" custScaleY="113220" custLinFactNeighborX="-4010" custLinFactNeighborY="-19976"/>
      <dgm:spPr/>
      <dgm:t>
        <a:bodyPr/>
        <a:lstStyle/>
        <a:p>
          <a:endParaRPr lang="en-US"/>
        </a:p>
      </dgm:t>
    </dgm:pt>
    <dgm:pt modelId="{CF8B47E9-DDD0-473E-96C7-E81C131B6311}" type="pres">
      <dgm:prSet presAssocID="{127CF688-D4A3-4D15-8653-5782228FD690}" presName="composite1" presStyleCnt="0"/>
      <dgm:spPr/>
    </dgm:pt>
    <dgm:pt modelId="{0DCE6156-9419-4989-8222-B4AE28F40D19}" type="pres">
      <dgm:prSet presAssocID="{127CF688-D4A3-4D15-8653-5782228FD690}" presName="dummyNode1" presStyleLbl="node1" presStyleIdx="3" presStyleCnt="5"/>
      <dgm:spPr/>
    </dgm:pt>
    <dgm:pt modelId="{5809FB63-1586-4A98-977B-E3ABA015D55B}" type="pres">
      <dgm:prSet presAssocID="{127CF688-D4A3-4D15-8653-5782228FD690}" presName="childNode1" presStyleLbl="bgAcc1" presStyleIdx="4" presStyleCnt="5" custScaleX="123575" custScaleY="204009" custLinFactNeighborX="-11672" custLinFactNeighborY="-50961">
        <dgm:presLayoutVars>
          <dgm:bulletEnabled val="1"/>
        </dgm:presLayoutVars>
      </dgm:prSet>
      <dgm:spPr/>
      <dgm:t>
        <a:bodyPr/>
        <a:lstStyle/>
        <a:p>
          <a:endParaRPr lang="en-US"/>
        </a:p>
      </dgm:t>
    </dgm:pt>
    <dgm:pt modelId="{0B9ACA81-E880-4D46-A552-93091687DDAE}" type="pres">
      <dgm:prSet presAssocID="{127CF688-D4A3-4D15-8653-5782228FD690}" presName="childNode1tx" presStyleLbl="bgAcc1" presStyleIdx="4" presStyleCnt="5">
        <dgm:presLayoutVars>
          <dgm:bulletEnabled val="1"/>
        </dgm:presLayoutVars>
      </dgm:prSet>
      <dgm:spPr/>
      <dgm:t>
        <a:bodyPr/>
        <a:lstStyle/>
        <a:p>
          <a:endParaRPr lang="en-US"/>
        </a:p>
      </dgm:t>
    </dgm:pt>
    <dgm:pt modelId="{CB130729-7C93-4400-A882-ABA83E7933F3}" type="pres">
      <dgm:prSet presAssocID="{127CF688-D4A3-4D15-8653-5782228FD690}" presName="parentNode1" presStyleLbl="node1" presStyleIdx="4" presStyleCnt="5" custLinFactNeighborX="-6768" custLinFactNeighborY="-52709">
        <dgm:presLayoutVars>
          <dgm:chMax val="1"/>
          <dgm:bulletEnabled val="1"/>
        </dgm:presLayoutVars>
      </dgm:prSet>
      <dgm:spPr/>
      <dgm:t>
        <a:bodyPr/>
        <a:lstStyle/>
        <a:p>
          <a:endParaRPr lang="en-US"/>
        </a:p>
      </dgm:t>
    </dgm:pt>
    <dgm:pt modelId="{579611DF-57D1-4933-A556-491E3FC476F5}" type="pres">
      <dgm:prSet presAssocID="{127CF688-D4A3-4D15-8653-5782228FD690}" presName="connSite1" presStyleCnt="0"/>
      <dgm:spPr/>
    </dgm:pt>
  </dgm:ptLst>
  <dgm:cxnLst>
    <dgm:cxn modelId="{EBC50223-FA2B-4EE4-A719-119913FEFB51}" type="presOf" srcId="{3601CD44-D694-41CA-93E2-AA0E09E3695C}" destId="{5809FB63-1586-4A98-977B-E3ABA015D55B}" srcOrd="0" destOrd="1" presId="urn:microsoft.com/office/officeart/2005/8/layout/hProcess4"/>
    <dgm:cxn modelId="{0957502A-9261-4552-BAF7-428AE44DA425}" srcId="{5CA892F0-98C9-4DDF-B193-24AB980229C4}" destId="{D0CD14E3-3546-44CD-8917-4D2957D6E227}" srcOrd="2" destOrd="0" parTransId="{B7936B19-9E67-4DEA-B575-1736B638B87A}" sibTransId="{89F407ED-7908-4328-9614-782A0C51E35F}"/>
    <dgm:cxn modelId="{03660F9E-EE1B-4442-9007-5816F55E5AC2}" srcId="{127CF688-D4A3-4D15-8653-5782228FD690}" destId="{3601CD44-D694-41CA-93E2-AA0E09E3695C}" srcOrd="1" destOrd="0" parTransId="{D1D2906B-76D5-485D-BF63-DAF24B428630}" sibTransId="{2AC7B318-A275-4473-938B-E86C2EB5BA01}"/>
    <dgm:cxn modelId="{46112F34-FF5F-455F-A6EC-CE6C2A67CE26}" type="presOf" srcId="{BAF9014B-4323-46BA-B0C2-DD5FBE6389C3}" destId="{2B95DE24-5301-4237-9B97-0C9C8D04A866}" srcOrd="0" destOrd="0" presId="urn:microsoft.com/office/officeart/2005/8/layout/hProcess4"/>
    <dgm:cxn modelId="{0FF9393A-1B8B-42F0-B459-23F584589DCA}" type="presOf" srcId="{240D9890-717A-441F-8B13-9B5F34C69B12}" destId="{A58C4886-170C-43EC-9F8A-E7A8BA6796F7}" srcOrd="0" destOrd="0" presId="urn:microsoft.com/office/officeart/2005/8/layout/hProcess4"/>
    <dgm:cxn modelId="{E19A0D42-070D-4FEF-8F6E-71118803D311}" type="presOf" srcId="{0C70FB06-B236-4DA4-AABE-AD0E5FC337F4}" destId="{A7E00A45-75A2-4AD2-9327-E0913591B683}" srcOrd="0" destOrd="0" presId="urn:microsoft.com/office/officeart/2005/8/layout/hProcess4"/>
    <dgm:cxn modelId="{584B1826-CB50-40AA-9FB6-C68C44ADC16E}" srcId="{058146A9-E53A-4FE3-B008-5AB86288258D}" destId="{BAF9014B-4323-46BA-B0C2-DD5FBE6389C3}" srcOrd="0" destOrd="0" parTransId="{7F6FD045-FFAA-4297-B147-1B35204F8697}" sibTransId="{505C1152-76E1-4A2F-A4BE-7F6BEB9313A4}"/>
    <dgm:cxn modelId="{9666AAEE-C086-492D-BF30-9A1E9C00F47C}" type="presOf" srcId="{F733D551-BBCD-4703-9FD5-DDDCE49CD892}" destId="{513B2026-80F7-4797-9FB4-95AD86EAB416}" srcOrd="0" destOrd="0" presId="urn:microsoft.com/office/officeart/2005/8/layout/hProcess4"/>
    <dgm:cxn modelId="{6718F02F-5171-4D7A-8EC6-D8E75729AE96}" type="presOf" srcId="{127CF688-D4A3-4D15-8653-5782228FD690}" destId="{CB130729-7C93-4400-A882-ABA83E7933F3}" srcOrd="0" destOrd="0" presId="urn:microsoft.com/office/officeart/2005/8/layout/hProcess4"/>
    <dgm:cxn modelId="{12EFF96F-7CD3-4C68-AA85-64653B31A7B3}" type="presOf" srcId="{D0CD14E3-3546-44CD-8917-4D2957D6E227}" destId="{8F211E11-A8EB-4FF7-8B0B-78F20DD34CDC}" srcOrd="0" destOrd="0" presId="urn:microsoft.com/office/officeart/2005/8/layout/hProcess4"/>
    <dgm:cxn modelId="{6ABC5B70-60A9-4ECE-A17F-18E1B0983BFE}" type="presOf" srcId="{2E047D0F-B765-4F31-8335-1F1D3A1BE985}" destId="{6A4BBCB1-37E4-4D26-82C0-96649DEF468D}" srcOrd="0" destOrd="0" presId="urn:microsoft.com/office/officeart/2005/8/layout/hProcess4"/>
    <dgm:cxn modelId="{301077A6-C63C-4B5C-8F6B-6D638F7D1A88}" type="presOf" srcId="{09E4FA55-4B1D-44F7-B9FD-ED4DAF066EA0}" destId="{53931FA5-7719-4EA6-A35B-69C2B2CF62F6}" srcOrd="1" destOrd="0" presId="urn:microsoft.com/office/officeart/2005/8/layout/hProcess4"/>
    <dgm:cxn modelId="{CD4648A2-7C7A-43B4-BCBD-71E634253985}" type="presOf" srcId="{4DA90475-13E0-4289-B9FE-ADD3FBBD91BC}" destId="{0B9ACA81-E880-4D46-A552-93091687DDAE}" srcOrd="1" destOrd="0" presId="urn:microsoft.com/office/officeart/2005/8/layout/hProcess4"/>
    <dgm:cxn modelId="{A308CED9-E7F3-4AF9-BAD6-0819E3D06598}" type="presOf" srcId="{5CA892F0-98C9-4DDF-B193-24AB980229C4}" destId="{42131CFC-B360-4E85-93A6-025026A3AA25}" srcOrd="0" destOrd="0" presId="urn:microsoft.com/office/officeart/2005/8/layout/hProcess4"/>
    <dgm:cxn modelId="{7FED9B79-4C7C-46CB-8A69-B5E0122287BB}" type="presOf" srcId="{C4A84F6C-D0F3-4C0E-A6C8-66E8EFDA5160}" destId="{4298E63D-551E-4649-95F7-3266CD5AB87A}" srcOrd="0" destOrd="0" presId="urn:microsoft.com/office/officeart/2005/8/layout/hProcess4"/>
    <dgm:cxn modelId="{6CD2300D-6A83-49C3-B693-B5DB3A19BFA0}" type="presOf" srcId="{BAF9014B-4323-46BA-B0C2-DD5FBE6389C3}" destId="{03952FCE-A325-4191-ADD6-62CBB9D18EA2}" srcOrd="1" destOrd="0" presId="urn:microsoft.com/office/officeart/2005/8/layout/hProcess4"/>
    <dgm:cxn modelId="{455745B6-8A4A-4308-87C3-29B33DC4ABF1}" srcId="{127CF688-D4A3-4D15-8653-5782228FD690}" destId="{4DA90475-13E0-4289-B9FE-ADD3FBBD91BC}" srcOrd="0" destOrd="0" parTransId="{1C42439C-C319-4297-BA9E-AD92FF4BE357}" sibTransId="{CA712240-0B85-43D4-A06F-708B4A119233}"/>
    <dgm:cxn modelId="{A881B0DE-E2C0-4C4C-9BDF-BFEAB071A2DB}" srcId="{240D9890-717A-441F-8B13-9B5F34C69B12}" destId="{09E4FA55-4B1D-44F7-B9FD-ED4DAF066EA0}" srcOrd="0" destOrd="0" parTransId="{A2F61DC9-AD6C-489C-B356-FD3E20FEE295}" sibTransId="{296AC1D7-5EB4-4ABE-95D6-C91EA0B6B1F7}"/>
    <dgm:cxn modelId="{71858F40-07FE-4302-B39C-26E25DB42C66}" type="presOf" srcId="{09E4FA55-4B1D-44F7-B9FD-ED4DAF066EA0}" destId="{F2FD0602-C342-4C6F-8935-184D07AD0101}" srcOrd="0" destOrd="0" presId="urn:microsoft.com/office/officeart/2005/8/layout/hProcess4"/>
    <dgm:cxn modelId="{87719364-BAC7-420D-BFF4-A6A4C438200A}" type="presOf" srcId="{3601CD44-D694-41CA-93E2-AA0E09E3695C}" destId="{0B9ACA81-E880-4D46-A552-93091687DDAE}" srcOrd="1" destOrd="1" presId="urn:microsoft.com/office/officeart/2005/8/layout/hProcess4"/>
    <dgm:cxn modelId="{62EE126A-2F30-49F8-97E3-89CCDC557508}" type="presOf" srcId="{7FE844CC-A88C-4623-A47D-1FB2E71B830F}" destId="{B42A36D6-D4BB-4628-8C33-98E00EEF1827}" srcOrd="1" destOrd="0" presId="urn:microsoft.com/office/officeart/2005/8/layout/hProcess4"/>
    <dgm:cxn modelId="{F3050844-9D70-4A82-A760-F0726092CF00}" srcId="{5CA892F0-98C9-4DDF-B193-24AB980229C4}" destId="{058146A9-E53A-4FE3-B008-5AB86288258D}" srcOrd="0" destOrd="0" parTransId="{27699525-6702-4635-92DB-F48DA8B25C02}" sibTransId="{0C70FB06-B236-4DA4-AABE-AD0E5FC337F4}"/>
    <dgm:cxn modelId="{9BD47C86-23F2-4BCC-8781-54A911EB22BC}" type="presOf" srcId="{7FE844CC-A88C-4623-A47D-1FB2E71B830F}" destId="{1FB63C37-D4EC-46D0-8571-8031D90EF1AB}" srcOrd="0" destOrd="0" presId="urn:microsoft.com/office/officeart/2005/8/layout/hProcess4"/>
    <dgm:cxn modelId="{7A8505A4-D263-4424-96DD-C9F290F4FCBF}" srcId="{2E047D0F-B765-4F31-8335-1F1D3A1BE985}" destId="{7FE844CC-A88C-4623-A47D-1FB2E71B830F}" srcOrd="0" destOrd="0" parTransId="{3F1CA436-6A91-4757-925E-3CB1CB0D4629}" sibTransId="{E6C543E7-A713-4693-9A20-902CE31A344F}"/>
    <dgm:cxn modelId="{5DE1B7EC-92F5-49BC-B9D2-85D83D3299C5}" type="presOf" srcId="{F733D551-BBCD-4703-9FD5-DDDCE49CD892}" destId="{94D811F4-349F-4BD3-BC56-DBD9A0C3E5D6}" srcOrd="1" destOrd="0" presId="urn:microsoft.com/office/officeart/2005/8/layout/hProcess4"/>
    <dgm:cxn modelId="{FD4E12C4-0311-421E-9C86-482CBD79B3F8}" type="presOf" srcId="{058146A9-E53A-4FE3-B008-5AB86288258D}" destId="{E9E82FB4-C7EE-4E82-B6B1-2894F7C906A3}" srcOrd="0" destOrd="0" presId="urn:microsoft.com/office/officeart/2005/8/layout/hProcess4"/>
    <dgm:cxn modelId="{386B8544-938D-4A12-BC4F-40A0B24AB087}" srcId="{5CA892F0-98C9-4DDF-B193-24AB980229C4}" destId="{127CF688-D4A3-4D15-8653-5782228FD690}" srcOrd="4" destOrd="0" parTransId="{3776FF4E-99FA-4089-93F2-9D39D4667FA6}" sibTransId="{B9A27D68-CD18-40E5-8367-75AFF160BAA8}"/>
    <dgm:cxn modelId="{D3770445-BB7F-44E7-9AE5-34062F150A74}" type="presOf" srcId="{4DA90475-13E0-4289-B9FE-ADD3FBBD91BC}" destId="{5809FB63-1586-4A98-977B-E3ABA015D55B}" srcOrd="0" destOrd="0" presId="urn:microsoft.com/office/officeart/2005/8/layout/hProcess4"/>
    <dgm:cxn modelId="{66537C3F-73A7-475F-9922-8511F2578F9D}" srcId="{5CA892F0-98C9-4DDF-B193-24AB980229C4}" destId="{2E047D0F-B765-4F31-8335-1F1D3A1BE985}" srcOrd="3" destOrd="0" parTransId="{5F4FBD16-4C43-4B11-B51F-D114CEDE33D4}" sibTransId="{15441277-3469-45EC-BF48-19E76F5F93E3}"/>
    <dgm:cxn modelId="{48FA7FFB-3775-4512-B4DE-508331D3783A}" srcId="{D0CD14E3-3546-44CD-8917-4D2957D6E227}" destId="{F733D551-BBCD-4703-9FD5-DDDCE49CD892}" srcOrd="0" destOrd="0" parTransId="{8FDAA28C-3768-48B8-8908-C6680799D780}" sibTransId="{17E03729-98FC-4A15-BEB8-E6DC46D3EF05}"/>
    <dgm:cxn modelId="{FD08128C-9D71-4F9E-AE05-3ACA7A9D85C3}" type="presOf" srcId="{15441277-3469-45EC-BF48-19E76F5F93E3}" destId="{9AE4A079-D38C-45A7-9489-CA91B14EA974}" srcOrd="0" destOrd="0" presId="urn:microsoft.com/office/officeart/2005/8/layout/hProcess4"/>
    <dgm:cxn modelId="{248FB53F-EACE-41F1-9377-E52814DE314A}" type="presOf" srcId="{89F407ED-7908-4328-9614-782A0C51E35F}" destId="{6F7593F7-35F9-46ED-856C-68DD7A0FB7A3}" srcOrd="0" destOrd="0" presId="urn:microsoft.com/office/officeart/2005/8/layout/hProcess4"/>
    <dgm:cxn modelId="{C91B913A-A731-43BE-8F11-D86F595EA2D8}" srcId="{5CA892F0-98C9-4DDF-B193-24AB980229C4}" destId="{240D9890-717A-441F-8B13-9B5F34C69B12}" srcOrd="1" destOrd="0" parTransId="{473F04A8-A0B6-4BE1-AC10-A9512A12F06A}" sibTransId="{C4A84F6C-D0F3-4C0E-A6C8-66E8EFDA5160}"/>
    <dgm:cxn modelId="{58849038-720D-4AC5-B5D1-5557DBC5AB51}" type="presParOf" srcId="{42131CFC-B360-4E85-93A6-025026A3AA25}" destId="{7AD8E082-7F8F-497A-88E8-6233B519BC80}" srcOrd="0" destOrd="0" presId="urn:microsoft.com/office/officeart/2005/8/layout/hProcess4"/>
    <dgm:cxn modelId="{3D838B7B-F4C6-4B80-A085-D5ADA060845B}" type="presParOf" srcId="{42131CFC-B360-4E85-93A6-025026A3AA25}" destId="{4E2EC696-179C-43B2-928C-11C48F465992}" srcOrd="1" destOrd="0" presId="urn:microsoft.com/office/officeart/2005/8/layout/hProcess4"/>
    <dgm:cxn modelId="{3B7BB49D-D168-415A-A2E4-93BCB6DD023B}" type="presParOf" srcId="{42131CFC-B360-4E85-93A6-025026A3AA25}" destId="{1955FE78-0D4B-4642-B571-0444EC41FFD8}" srcOrd="2" destOrd="0" presId="urn:microsoft.com/office/officeart/2005/8/layout/hProcess4"/>
    <dgm:cxn modelId="{14E62D40-F542-400B-95F4-EF7C30140E07}" type="presParOf" srcId="{1955FE78-0D4B-4642-B571-0444EC41FFD8}" destId="{3FDDC6B8-7E94-4E5E-AE97-D87B3E898479}" srcOrd="0" destOrd="0" presId="urn:microsoft.com/office/officeart/2005/8/layout/hProcess4"/>
    <dgm:cxn modelId="{D466E2F1-6361-47AF-B179-466210214551}" type="presParOf" srcId="{3FDDC6B8-7E94-4E5E-AE97-D87B3E898479}" destId="{2B7610AD-2B8B-472F-A966-9B9D5103F3C8}" srcOrd="0" destOrd="0" presId="urn:microsoft.com/office/officeart/2005/8/layout/hProcess4"/>
    <dgm:cxn modelId="{AA7CF450-ADC6-4EF0-AFFC-846227869B5D}" type="presParOf" srcId="{3FDDC6B8-7E94-4E5E-AE97-D87B3E898479}" destId="{2B95DE24-5301-4237-9B97-0C9C8D04A866}" srcOrd="1" destOrd="0" presId="urn:microsoft.com/office/officeart/2005/8/layout/hProcess4"/>
    <dgm:cxn modelId="{38DB2388-43CD-44C4-BA6D-F6157B1F19E3}" type="presParOf" srcId="{3FDDC6B8-7E94-4E5E-AE97-D87B3E898479}" destId="{03952FCE-A325-4191-ADD6-62CBB9D18EA2}" srcOrd="2" destOrd="0" presId="urn:microsoft.com/office/officeart/2005/8/layout/hProcess4"/>
    <dgm:cxn modelId="{2087E0D1-BF80-4ED7-B6F4-499A68803154}" type="presParOf" srcId="{3FDDC6B8-7E94-4E5E-AE97-D87B3E898479}" destId="{E9E82FB4-C7EE-4E82-B6B1-2894F7C906A3}" srcOrd="3" destOrd="0" presId="urn:microsoft.com/office/officeart/2005/8/layout/hProcess4"/>
    <dgm:cxn modelId="{2F454596-0FBF-4487-97C7-C45E5FD85CFA}" type="presParOf" srcId="{3FDDC6B8-7E94-4E5E-AE97-D87B3E898479}" destId="{E4D30E4F-5799-4529-B229-FD9B5B1B91CA}" srcOrd="4" destOrd="0" presId="urn:microsoft.com/office/officeart/2005/8/layout/hProcess4"/>
    <dgm:cxn modelId="{2226F895-C031-4AC7-9571-A29C882457FC}" type="presParOf" srcId="{1955FE78-0D4B-4642-B571-0444EC41FFD8}" destId="{A7E00A45-75A2-4AD2-9327-E0913591B683}" srcOrd="1" destOrd="0" presId="urn:microsoft.com/office/officeart/2005/8/layout/hProcess4"/>
    <dgm:cxn modelId="{D3B8F463-3237-44CA-983B-916106D2A5EF}" type="presParOf" srcId="{1955FE78-0D4B-4642-B571-0444EC41FFD8}" destId="{CF52933C-463F-4AC5-A931-A39B8D329CF1}" srcOrd="2" destOrd="0" presId="urn:microsoft.com/office/officeart/2005/8/layout/hProcess4"/>
    <dgm:cxn modelId="{8B3D3B57-BD77-4DA7-989D-9F6725CD4C3D}" type="presParOf" srcId="{CF52933C-463F-4AC5-A931-A39B8D329CF1}" destId="{AA9BA878-1935-41B2-8EF8-664F7A614DAB}" srcOrd="0" destOrd="0" presId="urn:microsoft.com/office/officeart/2005/8/layout/hProcess4"/>
    <dgm:cxn modelId="{89E676F5-7F6D-473B-9723-A8922BBD5017}" type="presParOf" srcId="{CF52933C-463F-4AC5-A931-A39B8D329CF1}" destId="{F2FD0602-C342-4C6F-8935-184D07AD0101}" srcOrd="1" destOrd="0" presId="urn:microsoft.com/office/officeart/2005/8/layout/hProcess4"/>
    <dgm:cxn modelId="{5AA161E3-01B4-4705-AC70-61A08926762F}" type="presParOf" srcId="{CF52933C-463F-4AC5-A931-A39B8D329CF1}" destId="{53931FA5-7719-4EA6-A35B-69C2B2CF62F6}" srcOrd="2" destOrd="0" presId="urn:microsoft.com/office/officeart/2005/8/layout/hProcess4"/>
    <dgm:cxn modelId="{EEACFC20-D0F3-438D-8034-80154CEB1361}" type="presParOf" srcId="{CF52933C-463F-4AC5-A931-A39B8D329CF1}" destId="{A58C4886-170C-43EC-9F8A-E7A8BA6796F7}" srcOrd="3" destOrd="0" presId="urn:microsoft.com/office/officeart/2005/8/layout/hProcess4"/>
    <dgm:cxn modelId="{3D3F0940-AD57-466D-8E96-254C02A449EA}" type="presParOf" srcId="{CF52933C-463F-4AC5-A931-A39B8D329CF1}" destId="{B3EF4F6C-2DE7-4E0C-BD52-F377E75427C0}" srcOrd="4" destOrd="0" presId="urn:microsoft.com/office/officeart/2005/8/layout/hProcess4"/>
    <dgm:cxn modelId="{A83D7FF9-C1E4-4234-BD30-51861BC407BF}" type="presParOf" srcId="{1955FE78-0D4B-4642-B571-0444EC41FFD8}" destId="{4298E63D-551E-4649-95F7-3266CD5AB87A}" srcOrd="3" destOrd="0" presId="urn:microsoft.com/office/officeart/2005/8/layout/hProcess4"/>
    <dgm:cxn modelId="{0FF1E89D-66FE-4FB7-81AD-559C0D571798}" type="presParOf" srcId="{1955FE78-0D4B-4642-B571-0444EC41FFD8}" destId="{F6A6318D-4068-4102-8AD8-C6B15E5C3FA6}" srcOrd="4" destOrd="0" presId="urn:microsoft.com/office/officeart/2005/8/layout/hProcess4"/>
    <dgm:cxn modelId="{82573672-3C07-48A3-8B32-D9F614FF88BF}" type="presParOf" srcId="{F6A6318D-4068-4102-8AD8-C6B15E5C3FA6}" destId="{A7CF42F0-037D-435E-90D2-B563721C49CC}" srcOrd="0" destOrd="0" presId="urn:microsoft.com/office/officeart/2005/8/layout/hProcess4"/>
    <dgm:cxn modelId="{8F1BB554-D354-4D05-B82F-4F6D66BDE075}" type="presParOf" srcId="{F6A6318D-4068-4102-8AD8-C6B15E5C3FA6}" destId="{513B2026-80F7-4797-9FB4-95AD86EAB416}" srcOrd="1" destOrd="0" presId="urn:microsoft.com/office/officeart/2005/8/layout/hProcess4"/>
    <dgm:cxn modelId="{44F27D54-C8A9-4C2D-8C42-1F03E3ED0196}" type="presParOf" srcId="{F6A6318D-4068-4102-8AD8-C6B15E5C3FA6}" destId="{94D811F4-349F-4BD3-BC56-DBD9A0C3E5D6}" srcOrd="2" destOrd="0" presId="urn:microsoft.com/office/officeart/2005/8/layout/hProcess4"/>
    <dgm:cxn modelId="{1084136E-49DB-4B20-89A5-DB7A08DE156A}" type="presParOf" srcId="{F6A6318D-4068-4102-8AD8-C6B15E5C3FA6}" destId="{8F211E11-A8EB-4FF7-8B0B-78F20DD34CDC}" srcOrd="3" destOrd="0" presId="urn:microsoft.com/office/officeart/2005/8/layout/hProcess4"/>
    <dgm:cxn modelId="{2FEEA2BA-6FED-4C7B-AEBD-BF3AC8C719EB}" type="presParOf" srcId="{F6A6318D-4068-4102-8AD8-C6B15E5C3FA6}" destId="{A907E916-9D6F-4D57-A61A-641089981884}" srcOrd="4" destOrd="0" presId="urn:microsoft.com/office/officeart/2005/8/layout/hProcess4"/>
    <dgm:cxn modelId="{154E6581-B13F-4395-8634-88FF1F2FEB73}" type="presParOf" srcId="{1955FE78-0D4B-4642-B571-0444EC41FFD8}" destId="{6F7593F7-35F9-46ED-856C-68DD7A0FB7A3}" srcOrd="5" destOrd="0" presId="urn:microsoft.com/office/officeart/2005/8/layout/hProcess4"/>
    <dgm:cxn modelId="{0801C082-4D77-4972-A9CD-1F05E85D51A9}" type="presParOf" srcId="{1955FE78-0D4B-4642-B571-0444EC41FFD8}" destId="{B663F584-7CEE-4D2D-9C28-3D7C6AE69EA4}" srcOrd="6" destOrd="0" presId="urn:microsoft.com/office/officeart/2005/8/layout/hProcess4"/>
    <dgm:cxn modelId="{5C7AFF51-57CD-4DE8-9833-A65CE7E152E8}" type="presParOf" srcId="{B663F584-7CEE-4D2D-9C28-3D7C6AE69EA4}" destId="{C079A234-8F14-4DE6-826D-10E120BA72C6}" srcOrd="0" destOrd="0" presId="urn:microsoft.com/office/officeart/2005/8/layout/hProcess4"/>
    <dgm:cxn modelId="{886D2BB7-8287-46C1-826B-AAE8F0E19D04}" type="presParOf" srcId="{B663F584-7CEE-4D2D-9C28-3D7C6AE69EA4}" destId="{1FB63C37-D4EC-46D0-8571-8031D90EF1AB}" srcOrd="1" destOrd="0" presId="urn:microsoft.com/office/officeart/2005/8/layout/hProcess4"/>
    <dgm:cxn modelId="{993127A9-02CE-475B-AEBC-1376DC011558}" type="presParOf" srcId="{B663F584-7CEE-4D2D-9C28-3D7C6AE69EA4}" destId="{B42A36D6-D4BB-4628-8C33-98E00EEF1827}" srcOrd="2" destOrd="0" presId="urn:microsoft.com/office/officeart/2005/8/layout/hProcess4"/>
    <dgm:cxn modelId="{D6224AA0-1E45-482C-8C65-88D8767FAAE8}" type="presParOf" srcId="{B663F584-7CEE-4D2D-9C28-3D7C6AE69EA4}" destId="{6A4BBCB1-37E4-4D26-82C0-96649DEF468D}" srcOrd="3" destOrd="0" presId="urn:microsoft.com/office/officeart/2005/8/layout/hProcess4"/>
    <dgm:cxn modelId="{792BC36E-6388-41B4-AAD0-DA92E09F47F2}" type="presParOf" srcId="{B663F584-7CEE-4D2D-9C28-3D7C6AE69EA4}" destId="{B9D251AA-472E-499B-BB68-958FA9B37033}" srcOrd="4" destOrd="0" presId="urn:microsoft.com/office/officeart/2005/8/layout/hProcess4"/>
    <dgm:cxn modelId="{1394698F-8376-438C-ACFD-58A4F81436AB}" type="presParOf" srcId="{1955FE78-0D4B-4642-B571-0444EC41FFD8}" destId="{9AE4A079-D38C-45A7-9489-CA91B14EA974}" srcOrd="7" destOrd="0" presId="urn:microsoft.com/office/officeart/2005/8/layout/hProcess4"/>
    <dgm:cxn modelId="{D391C784-E57F-43B1-87AB-A97114EC9BFE}" type="presParOf" srcId="{1955FE78-0D4B-4642-B571-0444EC41FFD8}" destId="{CF8B47E9-DDD0-473E-96C7-E81C131B6311}" srcOrd="8" destOrd="0" presId="urn:microsoft.com/office/officeart/2005/8/layout/hProcess4"/>
    <dgm:cxn modelId="{ED7B4559-EF48-47CC-BB4F-4CA32E833970}" type="presParOf" srcId="{CF8B47E9-DDD0-473E-96C7-E81C131B6311}" destId="{0DCE6156-9419-4989-8222-B4AE28F40D19}" srcOrd="0" destOrd="0" presId="urn:microsoft.com/office/officeart/2005/8/layout/hProcess4"/>
    <dgm:cxn modelId="{DF26735F-31C8-4124-B916-611879E53C8B}" type="presParOf" srcId="{CF8B47E9-DDD0-473E-96C7-E81C131B6311}" destId="{5809FB63-1586-4A98-977B-E3ABA015D55B}" srcOrd="1" destOrd="0" presId="urn:microsoft.com/office/officeart/2005/8/layout/hProcess4"/>
    <dgm:cxn modelId="{C041C696-8DB4-445F-99EF-9F4DC7425E0C}" type="presParOf" srcId="{CF8B47E9-DDD0-473E-96C7-E81C131B6311}" destId="{0B9ACA81-E880-4D46-A552-93091687DDAE}" srcOrd="2" destOrd="0" presId="urn:microsoft.com/office/officeart/2005/8/layout/hProcess4"/>
    <dgm:cxn modelId="{38F54310-1843-4E8D-BC08-87F21A3D0901}" type="presParOf" srcId="{CF8B47E9-DDD0-473E-96C7-E81C131B6311}" destId="{CB130729-7C93-4400-A882-ABA83E7933F3}" srcOrd="3" destOrd="0" presId="urn:microsoft.com/office/officeart/2005/8/layout/hProcess4"/>
    <dgm:cxn modelId="{8901208C-99E6-4C5E-909C-E5906667C428}" type="presParOf" srcId="{CF8B47E9-DDD0-473E-96C7-E81C131B6311}" destId="{579611DF-57D1-4933-A556-491E3FC476F5}"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1CCAF1-B21D-4D37-8AF8-5E95C782C4B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89AFC0D-CE23-4ED9-AE4C-6FEBD285FCF4}">
      <dgm:prSet phldrT="[Text]"/>
      <dgm:spPr>
        <a:solidFill>
          <a:srgbClr val="0070C0"/>
        </a:solidFill>
      </dgm:spPr>
      <dgm:t>
        <a:bodyPr/>
        <a:lstStyle/>
        <a:p>
          <a:r>
            <a:rPr lang="en-US" b="1" dirty="0" smtClean="0"/>
            <a:t>Model Training</a:t>
          </a:r>
          <a:endParaRPr lang="en-US" b="1" dirty="0"/>
        </a:p>
      </dgm:t>
    </dgm:pt>
    <dgm:pt modelId="{4510E652-5CA3-4EA6-8499-92EF02A7A632}" type="parTrans" cxnId="{1551355F-8243-466B-B464-AED10172F001}">
      <dgm:prSet/>
      <dgm:spPr/>
      <dgm:t>
        <a:bodyPr/>
        <a:lstStyle/>
        <a:p>
          <a:endParaRPr lang="en-US"/>
        </a:p>
      </dgm:t>
    </dgm:pt>
    <dgm:pt modelId="{87FB7F96-86B5-4530-B81E-EADA4594A066}" type="sibTrans" cxnId="{1551355F-8243-466B-B464-AED10172F001}">
      <dgm:prSet/>
      <dgm:spPr/>
      <dgm:t>
        <a:bodyPr/>
        <a:lstStyle/>
        <a:p>
          <a:endParaRPr lang="en-US"/>
        </a:p>
      </dgm:t>
    </dgm:pt>
    <dgm:pt modelId="{004BB4DF-99E1-478A-893B-28669927C69A}">
      <dgm:prSet phldrT="[Text]"/>
      <dgm:spPr/>
      <dgm:t>
        <a:bodyPr/>
        <a:lstStyle/>
        <a:p>
          <a:r>
            <a:rPr lang="en-US" dirty="0" smtClean="0"/>
            <a:t>The classifier was trained on a data set of movie reviews</a:t>
          </a:r>
          <a:endParaRPr lang="en-US" dirty="0"/>
        </a:p>
      </dgm:t>
    </dgm:pt>
    <dgm:pt modelId="{63AEDE12-BA7A-46D4-8B34-F0DF01BFBAE3}" type="parTrans" cxnId="{9A5EED41-9B5D-42D4-AF17-5EDF8149E929}">
      <dgm:prSet/>
      <dgm:spPr/>
      <dgm:t>
        <a:bodyPr/>
        <a:lstStyle/>
        <a:p>
          <a:endParaRPr lang="en-US"/>
        </a:p>
      </dgm:t>
    </dgm:pt>
    <dgm:pt modelId="{846BBF84-73E4-4B51-A22C-EA72ED0A1081}" type="sibTrans" cxnId="{9A5EED41-9B5D-42D4-AF17-5EDF8149E929}">
      <dgm:prSet/>
      <dgm:spPr/>
      <dgm:t>
        <a:bodyPr/>
        <a:lstStyle/>
        <a:p>
          <a:endParaRPr lang="en-US"/>
        </a:p>
      </dgm:t>
    </dgm:pt>
    <dgm:pt modelId="{EF54CA6C-7C34-4747-B0F8-6D7F7298F3FC}">
      <dgm:prSet phldrT="[Text]"/>
      <dgm:spPr>
        <a:solidFill>
          <a:srgbClr val="0070C0"/>
        </a:solidFill>
      </dgm:spPr>
      <dgm:t>
        <a:bodyPr/>
        <a:lstStyle/>
        <a:p>
          <a:r>
            <a:rPr lang="en-US" b="1" dirty="0" smtClean="0"/>
            <a:t>Tokenization</a:t>
          </a:r>
        </a:p>
        <a:p>
          <a:r>
            <a:rPr lang="en-US" b="1" dirty="0" smtClean="0"/>
            <a:t>&amp;</a:t>
          </a:r>
        </a:p>
        <a:p>
          <a:r>
            <a:rPr lang="en-US" b="1" dirty="0" smtClean="0"/>
            <a:t>Extraction</a:t>
          </a:r>
          <a:endParaRPr lang="en-US" b="1" dirty="0"/>
        </a:p>
      </dgm:t>
    </dgm:pt>
    <dgm:pt modelId="{BB88EBFE-886D-4502-8730-59833A748B1B}" type="parTrans" cxnId="{2623FFA8-E64F-417B-9910-38E960E7CBD8}">
      <dgm:prSet/>
      <dgm:spPr/>
      <dgm:t>
        <a:bodyPr/>
        <a:lstStyle/>
        <a:p>
          <a:endParaRPr lang="en-US"/>
        </a:p>
      </dgm:t>
    </dgm:pt>
    <dgm:pt modelId="{6976C61E-555D-4695-B58A-617C8F102CB7}" type="sibTrans" cxnId="{2623FFA8-E64F-417B-9910-38E960E7CBD8}">
      <dgm:prSet/>
      <dgm:spPr/>
      <dgm:t>
        <a:bodyPr/>
        <a:lstStyle/>
        <a:p>
          <a:endParaRPr lang="en-US"/>
        </a:p>
      </dgm:t>
    </dgm:pt>
    <dgm:pt modelId="{127F97BA-46DE-485C-8175-6D793407A80C}">
      <dgm:prSet phldrT="[Text]"/>
      <dgm:spPr/>
      <dgm:t>
        <a:bodyPr/>
        <a:lstStyle/>
        <a:p>
          <a:r>
            <a:rPr lang="en-US" dirty="0" smtClean="0"/>
            <a:t>The input text is parsed and split into words</a:t>
          </a:r>
          <a:endParaRPr lang="en-US" dirty="0"/>
        </a:p>
      </dgm:t>
    </dgm:pt>
    <dgm:pt modelId="{4F6976E9-76CE-4184-864C-587CCD602DF6}" type="parTrans" cxnId="{B952FFE3-F1A1-4416-8F6A-3B212B061A8A}">
      <dgm:prSet/>
      <dgm:spPr/>
      <dgm:t>
        <a:bodyPr/>
        <a:lstStyle/>
        <a:p>
          <a:endParaRPr lang="en-US"/>
        </a:p>
      </dgm:t>
    </dgm:pt>
    <dgm:pt modelId="{11DC0AB1-4485-4E2A-BAC0-51DD8096BA2F}" type="sibTrans" cxnId="{B952FFE3-F1A1-4416-8F6A-3B212B061A8A}">
      <dgm:prSet/>
      <dgm:spPr/>
      <dgm:t>
        <a:bodyPr/>
        <a:lstStyle/>
        <a:p>
          <a:endParaRPr lang="en-US"/>
        </a:p>
      </dgm:t>
    </dgm:pt>
    <dgm:pt modelId="{0CFFD31A-450F-4003-A296-1ADDCE717666}">
      <dgm:prSet phldrT="[Text]"/>
      <dgm:spPr>
        <a:solidFill>
          <a:srgbClr val="0070C0"/>
        </a:solidFill>
      </dgm:spPr>
      <dgm:t>
        <a:bodyPr/>
        <a:lstStyle/>
        <a:p>
          <a:r>
            <a:rPr lang="en-US" b="1" dirty="0" smtClean="0"/>
            <a:t>Sentiment Score Calculation</a:t>
          </a:r>
          <a:endParaRPr lang="en-US" b="1" dirty="0"/>
        </a:p>
      </dgm:t>
    </dgm:pt>
    <dgm:pt modelId="{293FEB2D-9107-4839-A10A-43986A5E7413}" type="parTrans" cxnId="{1A544135-6552-4491-8FD6-DED1F842785F}">
      <dgm:prSet/>
      <dgm:spPr/>
      <dgm:t>
        <a:bodyPr/>
        <a:lstStyle/>
        <a:p>
          <a:endParaRPr lang="en-US"/>
        </a:p>
      </dgm:t>
    </dgm:pt>
    <dgm:pt modelId="{AA34F503-78E3-4E9D-B4AB-4AC762509796}" type="sibTrans" cxnId="{1A544135-6552-4491-8FD6-DED1F842785F}">
      <dgm:prSet/>
      <dgm:spPr/>
      <dgm:t>
        <a:bodyPr/>
        <a:lstStyle/>
        <a:p>
          <a:endParaRPr lang="en-US"/>
        </a:p>
      </dgm:t>
    </dgm:pt>
    <dgm:pt modelId="{15D73A46-3AC3-4302-AF77-3A1CC620C208}">
      <dgm:prSet phldrT="[Text]"/>
      <dgm:spPr/>
      <dgm:t>
        <a:bodyPr/>
        <a:lstStyle/>
        <a:p>
          <a:r>
            <a:rPr lang="en-US" dirty="0" smtClean="0"/>
            <a:t>Uses </a:t>
          </a:r>
          <a:r>
            <a:rPr lang="en-US" dirty="0" smtClean="0"/>
            <a:t>the bag of words concept</a:t>
          </a:r>
          <a:endParaRPr lang="en-US" dirty="0"/>
        </a:p>
      </dgm:t>
    </dgm:pt>
    <dgm:pt modelId="{2467A48F-EFF4-4E1B-9660-6A3C3CA8D03C}" type="parTrans" cxnId="{948DA816-4D46-4857-9FF6-AA1236C8E4FF}">
      <dgm:prSet/>
      <dgm:spPr/>
      <dgm:t>
        <a:bodyPr/>
        <a:lstStyle/>
        <a:p>
          <a:endParaRPr lang="en-US"/>
        </a:p>
      </dgm:t>
    </dgm:pt>
    <dgm:pt modelId="{C8F0D9E6-3F38-433C-BB62-32B7B822A11D}" type="sibTrans" cxnId="{948DA816-4D46-4857-9FF6-AA1236C8E4FF}">
      <dgm:prSet/>
      <dgm:spPr/>
      <dgm:t>
        <a:bodyPr/>
        <a:lstStyle/>
        <a:p>
          <a:endParaRPr lang="en-US"/>
        </a:p>
      </dgm:t>
    </dgm:pt>
    <dgm:pt modelId="{BB60C9A0-B96F-4171-B256-A0EC4C1773A2}">
      <dgm:prSet phldrT="[Text]"/>
      <dgm:spPr/>
      <dgm:t>
        <a:bodyPr/>
        <a:lstStyle/>
        <a:p>
          <a:r>
            <a:rPr lang="en-US" dirty="0" smtClean="0"/>
            <a:t>The </a:t>
          </a:r>
          <a:r>
            <a:rPr lang="en-US" dirty="0" smtClean="0"/>
            <a:t>sentiment polarity is mapped to each word and assigned to a dictionary</a:t>
          </a:r>
          <a:endParaRPr lang="en-US" dirty="0"/>
        </a:p>
      </dgm:t>
    </dgm:pt>
    <dgm:pt modelId="{A9201875-6DCE-4CD0-97B8-FE2A5571C0F9}" type="parTrans" cxnId="{2F6C6388-A830-4E42-883B-30EA491725C5}">
      <dgm:prSet/>
      <dgm:spPr/>
      <dgm:t>
        <a:bodyPr/>
        <a:lstStyle/>
        <a:p>
          <a:endParaRPr lang="en-US"/>
        </a:p>
      </dgm:t>
    </dgm:pt>
    <dgm:pt modelId="{B03F25FC-45CB-4ED3-AE88-B2D74A1DC0C0}" type="sibTrans" cxnId="{2F6C6388-A830-4E42-883B-30EA491725C5}">
      <dgm:prSet/>
      <dgm:spPr/>
      <dgm:t>
        <a:bodyPr/>
        <a:lstStyle/>
        <a:p>
          <a:endParaRPr lang="en-US"/>
        </a:p>
      </dgm:t>
    </dgm:pt>
    <dgm:pt modelId="{B9D30161-40E7-47BF-A253-07F31A4593EC}">
      <dgm:prSet phldrT="[Text]"/>
      <dgm:spPr/>
      <dgm:t>
        <a:bodyPr/>
        <a:lstStyle/>
        <a:p>
          <a:endParaRPr lang="en-US" dirty="0"/>
        </a:p>
      </dgm:t>
    </dgm:pt>
    <dgm:pt modelId="{B960D11B-D630-4278-A914-40E1D5CB2D57}" type="parTrans" cxnId="{14FF1691-A434-4281-B044-B7B9AD9BD55E}">
      <dgm:prSet/>
      <dgm:spPr/>
      <dgm:t>
        <a:bodyPr/>
        <a:lstStyle/>
        <a:p>
          <a:endParaRPr lang="en-US"/>
        </a:p>
      </dgm:t>
    </dgm:pt>
    <dgm:pt modelId="{14DAE388-EE6C-4CC5-9C78-F8619F9ACEC4}" type="sibTrans" cxnId="{14FF1691-A434-4281-B044-B7B9AD9BD55E}">
      <dgm:prSet/>
      <dgm:spPr/>
      <dgm:t>
        <a:bodyPr/>
        <a:lstStyle/>
        <a:p>
          <a:endParaRPr lang="en-US"/>
        </a:p>
      </dgm:t>
    </dgm:pt>
    <dgm:pt modelId="{FB4601FE-1E25-4BE5-8C92-A6980D595495}">
      <dgm:prSet phldrT="[Text]"/>
      <dgm:spPr/>
      <dgm:t>
        <a:bodyPr/>
        <a:lstStyle/>
        <a:p>
          <a:r>
            <a:rPr lang="en-US" dirty="0" smtClean="0"/>
            <a:t>Ambiguous </a:t>
          </a:r>
          <a:r>
            <a:rPr lang="en-US" dirty="0" smtClean="0"/>
            <a:t>words such as nouns, pronouns are eliminated as they don’t convey any meaning</a:t>
          </a:r>
          <a:endParaRPr lang="en-US" dirty="0"/>
        </a:p>
      </dgm:t>
    </dgm:pt>
    <dgm:pt modelId="{56EEC5B3-9016-4D79-8ECB-46489669605D}" type="parTrans" cxnId="{4EA3D26C-A3E8-4DD0-A300-6791D58C6832}">
      <dgm:prSet/>
      <dgm:spPr/>
      <dgm:t>
        <a:bodyPr/>
        <a:lstStyle/>
        <a:p>
          <a:endParaRPr lang="en-US"/>
        </a:p>
      </dgm:t>
    </dgm:pt>
    <dgm:pt modelId="{4F7CEFE3-B687-4A01-8588-7B10F7DEECF0}" type="sibTrans" cxnId="{4EA3D26C-A3E8-4DD0-A300-6791D58C6832}">
      <dgm:prSet/>
      <dgm:spPr/>
      <dgm:t>
        <a:bodyPr/>
        <a:lstStyle/>
        <a:p>
          <a:endParaRPr lang="en-US"/>
        </a:p>
      </dgm:t>
    </dgm:pt>
    <dgm:pt modelId="{10BA9047-C54F-4130-8033-E7161AD819C7}">
      <dgm:prSet phldrT="[Text]"/>
      <dgm:spPr/>
      <dgm:t>
        <a:bodyPr/>
        <a:lstStyle/>
        <a:p>
          <a:endParaRPr lang="en-US" dirty="0"/>
        </a:p>
      </dgm:t>
    </dgm:pt>
    <dgm:pt modelId="{4F66119B-9593-4662-8A70-E89728E7775D}" type="parTrans" cxnId="{46B462F7-35F0-4EED-950F-55BDC65004E2}">
      <dgm:prSet/>
      <dgm:spPr/>
      <dgm:t>
        <a:bodyPr/>
        <a:lstStyle/>
        <a:p>
          <a:endParaRPr lang="en-US"/>
        </a:p>
      </dgm:t>
    </dgm:pt>
    <dgm:pt modelId="{34284596-1C4C-4960-80ED-599BE507DC03}" type="sibTrans" cxnId="{46B462F7-35F0-4EED-950F-55BDC65004E2}">
      <dgm:prSet/>
      <dgm:spPr/>
      <dgm:t>
        <a:bodyPr/>
        <a:lstStyle/>
        <a:p>
          <a:endParaRPr lang="en-US"/>
        </a:p>
      </dgm:t>
    </dgm:pt>
    <dgm:pt modelId="{2CE6052F-04C8-4278-9AAB-AF278E453303}">
      <dgm:prSet phldrT="[Text]"/>
      <dgm:spPr/>
      <dgm:t>
        <a:bodyPr/>
        <a:lstStyle/>
        <a:p>
          <a:r>
            <a:rPr lang="en-US" dirty="0" smtClean="0"/>
            <a:t>The final score is calculated using Naïve</a:t>
          </a:r>
          <a:br>
            <a:rPr lang="en-US" dirty="0" smtClean="0"/>
          </a:br>
          <a:r>
            <a:rPr lang="en-US" dirty="0" smtClean="0"/>
            <a:t>Bayes Classifier</a:t>
          </a:r>
          <a:endParaRPr lang="en-US" dirty="0"/>
        </a:p>
      </dgm:t>
    </dgm:pt>
    <dgm:pt modelId="{1DDCB187-1192-4BC0-B0D3-63207B29C968}" type="parTrans" cxnId="{A3C7A4CF-6B74-4739-818A-879184B93DD4}">
      <dgm:prSet/>
      <dgm:spPr/>
      <dgm:t>
        <a:bodyPr/>
        <a:lstStyle/>
        <a:p>
          <a:endParaRPr lang="en-US"/>
        </a:p>
      </dgm:t>
    </dgm:pt>
    <dgm:pt modelId="{8BDA4889-E2A9-4018-9EDA-8209DFA25248}" type="sibTrans" cxnId="{A3C7A4CF-6B74-4739-818A-879184B93DD4}">
      <dgm:prSet/>
      <dgm:spPr/>
      <dgm:t>
        <a:bodyPr/>
        <a:lstStyle/>
        <a:p>
          <a:endParaRPr lang="en-US"/>
        </a:p>
      </dgm:t>
    </dgm:pt>
    <dgm:pt modelId="{890AB0A8-B06D-4E5F-9342-EBC5D31C9EC9}">
      <dgm:prSet phldrT="[Text]"/>
      <dgm:spPr/>
      <dgm:t>
        <a:bodyPr/>
        <a:lstStyle/>
        <a:p>
          <a:endParaRPr lang="en-US" dirty="0"/>
        </a:p>
      </dgm:t>
    </dgm:pt>
    <dgm:pt modelId="{C7BB7634-7F8B-48BE-893E-0724C4A72DEB}" type="parTrans" cxnId="{8056676E-1B8B-4E1E-9C53-DD6219E07DE7}">
      <dgm:prSet/>
      <dgm:spPr/>
      <dgm:t>
        <a:bodyPr/>
        <a:lstStyle/>
        <a:p>
          <a:endParaRPr lang="en-US"/>
        </a:p>
      </dgm:t>
    </dgm:pt>
    <dgm:pt modelId="{51DD2644-FAAC-4361-9FBE-2E953F5D5473}" type="sibTrans" cxnId="{8056676E-1B8B-4E1E-9C53-DD6219E07DE7}">
      <dgm:prSet/>
      <dgm:spPr/>
      <dgm:t>
        <a:bodyPr/>
        <a:lstStyle/>
        <a:p>
          <a:endParaRPr lang="en-US"/>
        </a:p>
      </dgm:t>
    </dgm:pt>
    <dgm:pt modelId="{5F74F3FE-B69F-400E-807C-71803E731B21}" type="pres">
      <dgm:prSet presAssocID="{611CCAF1-B21D-4D37-8AF8-5E95C782C4B1}" presName="Name0" presStyleCnt="0">
        <dgm:presLayoutVars>
          <dgm:dir/>
          <dgm:animLvl val="lvl"/>
          <dgm:resizeHandles val="exact"/>
        </dgm:presLayoutVars>
      </dgm:prSet>
      <dgm:spPr/>
      <dgm:t>
        <a:bodyPr/>
        <a:lstStyle/>
        <a:p>
          <a:endParaRPr lang="en-US"/>
        </a:p>
      </dgm:t>
    </dgm:pt>
    <dgm:pt modelId="{46C2B0D7-8850-4CF7-A560-EF7D6C6AEF9C}" type="pres">
      <dgm:prSet presAssocID="{989AFC0D-CE23-4ED9-AE4C-6FEBD285FCF4}" presName="composite" presStyleCnt="0"/>
      <dgm:spPr/>
    </dgm:pt>
    <dgm:pt modelId="{6210B70F-D5B3-4672-B906-2AF482F07123}" type="pres">
      <dgm:prSet presAssocID="{989AFC0D-CE23-4ED9-AE4C-6FEBD285FCF4}" presName="parTx" presStyleLbl="alignNode1" presStyleIdx="0" presStyleCnt="3" custLinFactNeighborX="2007" custLinFactNeighborY="-621">
        <dgm:presLayoutVars>
          <dgm:chMax val="0"/>
          <dgm:chPref val="0"/>
          <dgm:bulletEnabled val="1"/>
        </dgm:presLayoutVars>
      </dgm:prSet>
      <dgm:spPr/>
      <dgm:t>
        <a:bodyPr/>
        <a:lstStyle/>
        <a:p>
          <a:endParaRPr lang="en-US"/>
        </a:p>
      </dgm:t>
    </dgm:pt>
    <dgm:pt modelId="{BC2211F0-1769-451C-86FB-D7B212D8BED1}" type="pres">
      <dgm:prSet presAssocID="{989AFC0D-CE23-4ED9-AE4C-6FEBD285FCF4}" presName="desTx" presStyleLbl="alignAccFollowNode1" presStyleIdx="0" presStyleCnt="3" custLinFactNeighborX="2007">
        <dgm:presLayoutVars>
          <dgm:bulletEnabled val="1"/>
        </dgm:presLayoutVars>
      </dgm:prSet>
      <dgm:spPr/>
      <dgm:t>
        <a:bodyPr/>
        <a:lstStyle/>
        <a:p>
          <a:endParaRPr lang="en-US"/>
        </a:p>
      </dgm:t>
    </dgm:pt>
    <dgm:pt modelId="{FC405EC9-34B3-4838-BF99-ECB4DFB329B7}" type="pres">
      <dgm:prSet presAssocID="{87FB7F96-86B5-4530-B81E-EADA4594A066}" presName="space" presStyleCnt="0"/>
      <dgm:spPr/>
    </dgm:pt>
    <dgm:pt modelId="{E3305BE2-8682-4816-80F4-51017B2FDC61}" type="pres">
      <dgm:prSet presAssocID="{EF54CA6C-7C34-4747-B0F8-6D7F7298F3FC}" presName="composite" presStyleCnt="0"/>
      <dgm:spPr/>
    </dgm:pt>
    <dgm:pt modelId="{478AB3F5-4C98-444A-A0B8-09CE42510480}" type="pres">
      <dgm:prSet presAssocID="{EF54CA6C-7C34-4747-B0F8-6D7F7298F3FC}" presName="parTx" presStyleLbl="alignNode1" presStyleIdx="1" presStyleCnt="3">
        <dgm:presLayoutVars>
          <dgm:chMax val="0"/>
          <dgm:chPref val="0"/>
          <dgm:bulletEnabled val="1"/>
        </dgm:presLayoutVars>
      </dgm:prSet>
      <dgm:spPr/>
      <dgm:t>
        <a:bodyPr/>
        <a:lstStyle/>
        <a:p>
          <a:endParaRPr lang="en-US"/>
        </a:p>
      </dgm:t>
    </dgm:pt>
    <dgm:pt modelId="{8C680901-132B-4A39-B7C6-A26002DC4BC9}" type="pres">
      <dgm:prSet presAssocID="{EF54CA6C-7C34-4747-B0F8-6D7F7298F3FC}" presName="desTx" presStyleLbl="alignAccFollowNode1" presStyleIdx="1" presStyleCnt="3">
        <dgm:presLayoutVars>
          <dgm:bulletEnabled val="1"/>
        </dgm:presLayoutVars>
      </dgm:prSet>
      <dgm:spPr/>
      <dgm:t>
        <a:bodyPr/>
        <a:lstStyle/>
        <a:p>
          <a:endParaRPr lang="en-US"/>
        </a:p>
      </dgm:t>
    </dgm:pt>
    <dgm:pt modelId="{CE4F3483-86D9-42C3-B472-5C216BF2B497}" type="pres">
      <dgm:prSet presAssocID="{6976C61E-555D-4695-B58A-617C8F102CB7}" presName="space" presStyleCnt="0"/>
      <dgm:spPr/>
    </dgm:pt>
    <dgm:pt modelId="{2B120E41-58F4-4AA5-A2BB-27D2F1D7687C}" type="pres">
      <dgm:prSet presAssocID="{0CFFD31A-450F-4003-A296-1ADDCE717666}" presName="composite" presStyleCnt="0"/>
      <dgm:spPr/>
    </dgm:pt>
    <dgm:pt modelId="{ED0C2212-CC76-4848-8DC7-576A77386D12}" type="pres">
      <dgm:prSet presAssocID="{0CFFD31A-450F-4003-A296-1ADDCE717666}" presName="parTx" presStyleLbl="alignNode1" presStyleIdx="2" presStyleCnt="3" custLinFactNeighborX="15516" custLinFactNeighborY="-621">
        <dgm:presLayoutVars>
          <dgm:chMax val="0"/>
          <dgm:chPref val="0"/>
          <dgm:bulletEnabled val="1"/>
        </dgm:presLayoutVars>
      </dgm:prSet>
      <dgm:spPr/>
      <dgm:t>
        <a:bodyPr/>
        <a:lstStyle/>
        <a:p>
          <a:endParaRPr lang="en-US"/>
        </a:p>
      </dgm:t>
    </dgm:pt>
    <dgm:pt modelId="{11060D56-3FFB-4BCE-9B10-4B4208AD95BC}" type="pres">
      <dgm:prSet presAssocID="{0CFFD31A-450F-4003-A296-1ADDCE717666}" presName="desTx" presStyleLbl="alignAccFollowNode1" presStyleIdx="2" presStyleCnt="3">
        <dgm:presLayoutVars>
          <dgm:bulletEnabled val="1"/>
        </dgm:presLayoutVars>
      </dgm:prSet>
      <dgm:spPr/>
      <dgm:t>
        <a:bodyPr/>
        <a:lstStyle/>
        <a:p>
          <a:endParaRPr lang="en-US"/>
        </a:p>
      </dgm:t>
    </dgm:pt>
  </dgm:ptLst>
  <dgm:cxnLst>
    <dgm:cxn modelId="{1A544135-6552-4491-8FD6-DED1F842785F}" srcId="{611CCAF1-B21D-4D37-8AF8-5E95C782C4B1}" destId="{0CFFD31A-450F-4003-A296-1ADDCE717666}" srcOrd="2" destOrd="0" parTransId="{293FEB2D-9107-4839-A10A-43986A5E7413}" sibTransId="{AA34F503-78E3-4E9D-B4AB-4AC762509796}"/>
    <dgm:cxn modelId="{2623FFA8-E64F-417B-9910-38E960E7CBD8}" srcId="{611CCAF1-B21D-4D37-8AF8-5E95C782C4B1}" destId="{EF54CA6C-7C34-4747-B0F8-6D7F7298F3FC}" srcOrd="1" destOrd="0" parTransId="{BB88EBFE-886D-4502-8730-59833A748B1B}" sibTransId="{6976C61E-555D-4695-B58A-617C8F102CB7}"/>
    <dgm:cxn modelId="{616C7675-A292-4980-A470-344F4D7DCFFD}" type="presOf" srcId="{890AB0A8-B06D-4E5F-9342-EBC5D31C9EC9}" destId="{11060D56-3FFB-4BCE-9B10-4B4208AD95BC}" srcOrd="0" destOrd="1" presId="urn:microsoft.com/office/officeart/2005/8/layout/hList1"/>
    <dgm:cxn modelId="{948DA816-4D46-4857-9FF6-AA1236C8E4FF}" srcId="{0CFFD31A-450F-4003-A296-1ADDCE717666}" destId="{15D73A46-3AC3-4302-AF77-3A1CC620C208}" srcOrd="0" destOrd="0" parTransId="{2467A48F-EFF4-4E1B-9660-6A3C3CA8D03C}" sibTransId="{C8F0D9E6-3F38-433C-BB62-32B7B822A11D}"/>
    <dgm:cxn modelId="{51A56096-67EC-4AC1-9AB7-5703BBEDD09B}" type="presOf" srcId="{127F97BA-46DE-485C-8175-6D793407A80C}" destId="{8C680901-132B-4A39-B7C6-A26002DC4BC9}" srcOrd="0" destOrd="0" presId="urn:microsoft.com/office/officeart/2005/8/layout/hList1"/>
    <dgm:cxn modelId="{91B2A899-D6A0-4073-B32B-3DD6836B2A04}" type="presOf" srcId="{0CFFD31A-450F-4003-A296-1ADDCE717666}" destId="{ED0C2212-CC76-4848-8DC7-576A77386D12}" srcOrd="0" destOrd="0" presId="urn:microsoft.com/office/officeart/2005/8/layout/hList1"/>
    <dgm:cxn modelId="{536B3995-A2DB-4971-B884-650412F0F2F8}" type="presOf" srcId="{15D73A46-3AC3-4302-AF77-3A1CC620C208}" destId="{11060D56-3FFB-4BCE-9B10-4B4208AD95BC}" srcOrd="0" destOrd="0" presId="urn:microsoft.com/office/officeart/2005/8/layout/hList1"/>
    <dgm:cxn modelId="{14FF1691-A434-4281-B044-B7B9AD9BD55E}" srcId="{989AFC0D-CE23-4ED9-AE4C-6FEBD285FCF4}" destId="{B9D30161-40E7-47BF-A253-07F31A4593EC}" srcOrd="1" destOrd="0" parTransId="{B960D11B-D630-4278-A914-40E1D5CB2D57}" sibTransId="{14DAE388-EE6C-4CC5-9C78-F8619F9ACEC4}"/>
    <dgm:cxn modelId="{1551355F-8243-466B-B464-AED10172F001}" srcId="{611CCAF1-B21D-4D37-8AF8-5E95C782C4B1}" destId="{989AFC0D-CE23-4ED9-AE4C-6FEBD285FCF4}" srcOrd="0" destOrd="0" parTransId="{4510E652-5CA3-4EA6-8499-92EF02A7A632}" sibTransId="{87FB7F96-86B5-4530-B81E-EADA4594A066}"/>
    <dgm:cxn modelId="{A3C7A4CF-6B74-4739-818A-879184B93DD4}" srcId="{0CFFD31A-450F-4003-A296-1ADDCE717666}" destId="{2CE6052F-04C8-4278-9AAB-AF278E453303}" srcOrd="2" destOrd="0" parTransId="{1DDCB187-1192-4BC0-B0D3-63207B29C968}" sibTransId="{8BDA4889-E2A9-4018-9EDA-8209DFA25248}"/>
    <dgm:cxn modelId="{4EA3D26C-A3E8-4DD0-A300-6791D58C6832}" srcId="{EF54CA6C-7C34-4747-B0F8-6D7F7298F3FC}" destId="{FB4601FE-1E25-4BE5-8C92-A6980D595495}" srcOrd="2" destOrd="0" parTransId="{56EEC5B3-9016-4D79-8ECB-46489669605D}" sibTransId="{4F7CEFE3-B687-4A01-8588-7B10F7DEECF0}"/>
    <dgm:cxn modelId="{AC44BE00-4A9A-4B12-9C86-726B77D91BDA}" type="presOf" srcId="{FB4601FE-1E25-4BE5-8C92-A6980D595495}" destId="{8C680901-132B-4A39-B7C6-A26002DC4BC9}" srcOrd="0" destOrd="2" presId="urn:microsoft.com/office/officeart/2005/8/layout/hList1"/>
    <dgm:cxn modelId="{83777DC7-506D-41AA-9941-C871C485F4A4}" type="presOf" srcId="{EF54CA6C-7C34-4747-B0F8-6D7F7298F3FC}" destId="{478AB3F5-4C98-444A-A0B8-09CE42510480}" srcOrd="0" destOrd="0" presId="urn:microsoft.com/office/officeart/2005/8/layout/hList1"/>
    <dgm:cxn modelId="{9A5EED41-9B5D-42D4-AF17-5EDF8149E929}" srcId="{989AFC0D-CE23-4ED9-AE4C-6FEBD285FCF4}" destId="{004BB4DF-99E1-478A-893B-28669927C69A}" srcOrd="0" destOrd="0" parTransId="{63AEDE12-BA7A-46D4-8B34-F0DF01BFBAE3}" sibTransId="{846BBF84-73E4-4B51-A22C-EA72ED0A1081}"/>
    <dgm:cxn modelId="{B952FFE3-F1A1-4416-8F6A-3B212B061A8A}" srcId="{EF54CA6C-7C34-4747-B0F8-6D7F7298F3FC}" destId="{127F97BA-46DE-485C-8175-6D793407A80C}" srcOrd="0" destOrd="0" parTransId="{4F6976E9-76CE-4184-864C-587CCD602DF6}" sibTransId="{11DC0AB1-4485-4E2A-BAC0-51DD8096BA2F}"/>
    <dgm:cxn modelId="{BF4D3799-CD85-4C95-B04D-62853EE09EC9}" type="presOf" srcId="{B9D30161-40E7-47BF-A253-07F31A4593EC}" destId="{BC2211F0-1769-451C-86FB-D7B212D8BED1}" srcOrd="0" destOrd="1" presId="urn:microsoft.com/office/officeart/2005/8/layout/hList1"/>
    <dgm:cxn modelId="{69FFA281-E24D-4F55-82B8-018380C676D3}" type="presOf" srcId="{611CCAF1-B21D-4D37-8AF8-5E95C782C4B1}" destId="{5F74F3FE-B69F-400E-807C-71803E731B21}" srcOrd="0" destOrd="0" presId="urn:microsoft.com/office/officeart/2005/8/layout/hList1"/>
    <dgm:cxn modelId="{0D2BD2FE-3CE3-464A-81CE-6D5A8FA56056}" type="presOf" srcId="{2CE6052F-04C8-4278-9AAB-AF278E453303}" destId="{11060D56-3FFB-4BCE-9B10-4B4208AD95BC}" srcOrd="0" destOrd="2" presId="urn:microsoft.com/office/officeart/2005/8/layout/hList1"/>
    <dgm:cxn modelId="{3016D23B-E31D-42D1-B6F5-E505432D8C22}" type="presOf" srcId="{10BA9047-C54F-4130-8033-E7161AD819C7}" destId="{8C680901-132B-4A39-B7C6-A26002DC4BC9}" srcOrd="0" destOrd="1" presId="urn:microsoft.com/office/officeart/2005/8/layout/hList1"/>
    <dgm:cxn modelId="{F0F31C86-9E72-486E-AD1E-7221488B5974}" type="presOf" srcId="{BB60C9A0-B96F-4171-B256-A0EC4C1773A2}" destId="{BC2211F0-1769-451C-86FB-D7B212D8BED1}" srcOrd="0" destOrd="2" presId="urn:microsoft.com/office/officeart/2005/8/layout/hList1"/>
    <dgm:cxn modelId="{2F6C6388-A830-4E42-883B-30EA491725C5}" srcId="{989AFC0D-CE23-4ED9-AE4C-6FEBD285FCF4}" destId="{BB60C9A0-B96F-4171-B256-A0EC4C1773A2}" srcOrd="2" destOrd="0" parTransId="{A9201875-6DCE-4CD0-97B8-FE2A5571C0F9}" sibTransId="{B03F25FC-45CB-4ED3-AE88-B2D74A1DC0C0}"/>
    <dgm:cxn modelId="{95895727-095F-49D4-94B4-05B62EA09C21}" type="presOf" srcId="{004BB4DF-99E1-478A-893B-28669927C69A}" destId="{BC2211F0-1769-451C-86FB-D7B212D8BED1}" srcOrd="0" destOrd="0" presId="urn:microsoft.com/office/officeart/2005/8/layout/hList1"/>
    <dgm:cxn modelId="{46B462F7-35F0-4EED-950F-55BDC65004E2}" srcId="{EF54CA6C-7C34-4747-B0F8-6D7F7298F3FC}" destId="{10BA9047-C54F-4130-8033-E7161AD819C7}" srcOrd="1" destOrd="0" parTransId="{4F66119B-9593-4662-8A70-E89728E7775D}" sibTransId="{34284596-1C4C-4960-80ED-599BE507DC03}"/>
    <dgm:cxn modelId="{8056676E-1B8B-4E1E-9C53-DD6219E07DE7}" srcId="{0CFFD31A-450F-4003-A296-1ADDCE717666}" destId="{890AB0A8-B06D-4E5F-9342-EBC5D31C9EC9}" srcOrd="1" destOrd="0" parTransId="{C7BB7634-7F8B-48BE-893E-0724C4A72DEB}" sibTransId="{51DD2644-FAAC-4361-9FBE-2E953F5D5473}"/>
    <dgm:cxn modelId="{C0CF2B94-FDBC-4EA5-9952-3320F635005A}" type="presOf" srcId="{989AFC0D-CE23-4ED9-AE4C-6FEBD285FCF4}" destId="{6210B70F-D5B3-4672-B906-2AF482F07123}" srcOrd="0" destOrd="0" presId="urn:microsoft.com/office/officeart/2005/8/layout/hList1"/>
    <dgm:cxn modelId="{A98392CE-E22C-4B40-A1B1-018AF90E93F6}" type="presParOf" srcId="{5F74F3FE-B69F-400E-807C-71803E731B21}" destId="{46C2B0D7-8850-4CF7-A560-EF7D6C6AEF9C}" srcOrd="0" destOrd="0" presId="urn:microsoft.com/office/officeart/2005/8/layout/hList1"/>
    <dgm:cxn modelId="{E6CC64A7-048F-44D9-B496-5ADC2A13194E}" type="presParOf" srcId="{46C2B0D7-8850-4CF7-A560-EF7D6C6AEF9C}" destId="{6210B70F-D5B3-4672-B906-2AF482F07123}" srcOrd="0" destOrd="0" presId="urn:microsoft.com/office/officeart/2005/8/layout/hList1"/>
    <dgm:cxn modelId="{758B28A5-B409-4DE9-A75F-2D32A98D1FBC}" type="presParOf" srcId="{46C2B0D7-8850-4CF7-A560-EF7D6C6AEF9C}" destId="{BC2211F0-1769-451C-86FB-D7B212D8BED1}" srcOrd="1" destOrd="0" presId="urn:microsoft.com/office/officeart/2005/8/layout/hList1"/>
    <dgm:cxn modelId="{C8B2CAC0-C8CF-40E1-8215-4D4B5DA728D0}" type="presParOf" srcId="{5F74F3FE-B69F-400E-807C-71803E731B21}" destId="{FC405EC9-34B3-4838-BF99-ECB4DFB329B7}" srcOrd="1" destOrd="0" presId="urn:microsoft.com/office/officeart/2005/8/layout/hList1"/>
    <dgm:cxn modelId="{8C752B6B-DA58-43A8-A45E-D62539FF65D5}" type="presParOf" srcId="{5F74F3FE-B69F-400E-807C-71803E731B21}" destId="{E3305BE2-8682-4816-80F4-51017B2FDC61}" srcOrd="2" destOrd="0" presId="urn:microsoft.com/office/officeart/2005/8/layout/hList1"/>
    <dgm:cxn modelId="{4EA3347F-6E89-470D-AACF-C248286C669A}" type="presParOf" srcId="{E3305BE2-8682-4816-80F4-51017B2FDC61}" destId="{478AB3F5-4C98-444A-A0B8-09CE42510480}" srcOrd="0" destOrd="0" presId="urn:microsoft.com/office/officeart/2005/8/layout/hList1"/>
    <dgm:cxn modelId="{F1780771-CEF1-474E-A52C-519D23834D68}" type="presParOf" srcId="{E3305BE2-8682-4816-80F4-51017B2FDC61}" destId="{8C680901-132B-4A39-B7C6-A26002DC4BC9}" srcOrd="1" destOrd="0" presId="urn:microsoft.com/office/officeart/2005/8/layout/hList1"/>
    <dgm:cxn modelId="{5181AEDB-FC57-4B73-831F-393B8CAD1F74}" type="presParOf" srcId="{5F74F3FE-B69F-400E-807C-71803E731B21}" destId="{CE4F3483-86D9-42C3-B472-5C216BF2B497}" srcOrd="3" destOrd="0" presId="urn:microsoft.com/office/officeart/2005/8/layout/hList1"/>
    <dgm:cxn modelId="{DE8832D5-3840-4086-9441-7AC06C508B3B}" type="presParOf" srcId="{5F74F3FE-B69F-400E-807C-71803E731B21}" destId="{2B120E41-58F4-4AA5-A2BB-27D2F1D7687C}" srcOrd="4" destOrd="0" presId="urn:microsoft.com/office/officeart/2005/8/layout/hList1"/>
    <dgm:cxn modelId="{13212B70-E52D-4573-B2F7-831B5D51A4A5}" type="presParOf" srcId="{2B120E41-58F4-4AA5-A2BB-27D2F1D7687C}" destId="{ED0C2212-CC76-4848-8DC7-576A77386D12}" srcOrd="0" destOrd="0" presId="urn:microsoft.com/office/officeart/2005/8/layout/hList1"/>
    <dgm:cxn modelId="{72271ED4-E4E4-4422-A08F-9220C2341A27}" type="presParOf" srcId="{2B120E41-58F4-4AA5-A2BB-27D2F1D7687C}" destId="{11060D56-3FFB-4BCE-9B10-4B4208AD95B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316548-4DAE-4CCC-8FDC-A0DF4FD3164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BE17C603-BBF1-4E6F-86AD-60676B577D9F}">
      <dgm:prSet phldrT="[Text]" custT="1"/>
      <dgm:spPr/>
      <dgm:t>
        <a:bodyPr/>
        <a:lstStyle/>
        <a:p>
          <a:r>
            <a:rPr lang="en-US" sz="2400" b="0" dirty="0" smtClean="0"/>
            <a:t>Maximize marketing budget allocation in South Asia Region – eg. India, Vietnam and Japan due to predominantly negative iPhone sentiment</a:t>
          </a:r>
          <a:endParaRPr lang="en-US" sz="2400" b="0" dirty="0"/>
        </a:p>
      </dgm:t>
    </dgm:pt>
    <dgm:pt modelId="{A50DEC0E-42F7-43FD-ABF2-CB83AD86AF5A}" type="parTrans" cxnId="{33F39B85-1291-45C2-A9D9-D87B347CF1A8}">
      <dgm:prSet/>
      <dgm:spPr/>
      <dgm:t>
        <a:bodyPr/>
        <a:lstStyle/>
        <a:p>
          <a:endParaRPr lang="en-US"/>
        </a:p>
      </dgm:t>
    </dgm:pt>
    <dgm:pt modelId="{43C7B4F2-ED05-4927-B12F-0DDDD2C5FE88}" type="sibTrans" cxnId="{33F39B85-1291-45C2-A9D9-D87B347CF1A8}">
      <dgm:prSet/>
      <dgm:spPr/>
      <dgm:t>
        <a:bodyPr/>
        <a:lstStyle/>
        <a:p>
          <a:endParaRPr lang="en-US"/>
        </a:p>
      </dgm:t>
    </dgm:pt>
    <dgm:pt modelId="{0591C536-876C-48E1-95AD-8F83F80A106D}">
      <dgm:prSet phldrT="[Text]" custT="1"/>
      <dgm:spPr/>
      <dgm:t>
        <a:bodyPr/>
        <a:lstStyle/>
        <a:p>
          <a:r>
            <a:rPr lang="en-US" sz="2400" dirty="0" smtClean="0"/>
            <a:t>Reduce marketing budget allocation in regions such as Australia and UK since they are, on average, loyal Apple customers</a:t>
          </a:r>
          <a:endParaRPr lang="en-US" sz="2400" dirty="0"/>
        </a:p>
      </dgm:t>
    </dgm:pt>
    <dgm:pt modelId="{904502C9-B435-4F9B-B4D4-8235A3362EB5}" type="parTrans" cxnId="{64A6B7CC-3027-42A5-A872-2A9239FFD8BE}">
      <dgm:prSet/>
      <dgm:spPr/>
      <dgm:t>
        <a:bodyPr/>
        <a:lstStyle/>
        <a:p>
          <a:endParaRPr lang="en-US"/>
        </a:p>
      </dgm:t>
    </dgm:pt>
    <dgm:pt modelId="{D8F18A2F-9E9B-49B0-93AB-5FEC304BC7CC}" type="sibTrans" cxnId="{64A6B7CC-3027-42A5-A872-2A9239FFD8BE}">
      <dgm:prSet/>
      <dgm:spPr/>
      <dgm:t>
        <a:bodyPr/>
        <a:lstStyle/>
        <a:p>
          <a:endParaRPr lang="en-US"/>
        </a:p>
      </dgm:t>
    </dgm:pt>
    <dgm:pt modelId="{6F15A53E-CED8-46DB-95B9-C79B157C6FA3}">
      <dgm:prSet phldrT="[Text]" custT="1"/>
      <dgm:spPr/>
      <dgm:t>
        <a:bodyPr/>
        <a:lstStyle/>
        <a:p>
          <a:r>
            <a:rPr lang="en-US" sz="2400" dirty="0" smtClean="0"/>
            <a:t>Minimize marketing budget in South Korea since it’s the home of Samsung</a:t>
          </a:r>
          <a:endParaRPr lang="en-US" sz="2400" dirty="0"/>
        </a:p>
      </dgm:t>
    </dgm:pt>
    <dgm:pt modelId="{FC460F4E-9779-45B1-9E88-9271ABA77F2D}" type="parTrans" cxnId="{5D664D21-AD99-4D87-B090-7A175F6BEE97}">
      <dgm:prSet/>
      <dgm:spPr/>
      <dgm:t>
        <a:bodyPr/>
        <a:lstStyle/>
        <a:p>
          <a:endParaRPr lang="en-US"/>
        </a:p>
      </dgm:t>
    </dgm:pt>
    <dgm:pt modelId="{CF92AE06-AF04-46ED-8A4A-D0967F800213}" type="sibTrans" cxnId="{5D664D21-AD99-4D87-B090-7A175F6BEE97}">
      <dgm:prSet/>
      <dgm:spPr/>
      <dgm:t>
        <a:bodyPr/>
        <a:lstStyle/>
        <a:p>
          <a:endParaRPr lang="en-US"/>
        </a:p>
      </dgm:t>
    </dgm:pt>
    <dgm:pt modelId="{A7438416-D180-44FB-BEAA-EBF7C0047C85}" type="pres">
      <dgm:prSet presAssocID="{0C316548-4DAE-4CCC-8FDC-A0DF4FD31640}" presName="linear" presStyleCnt="0">
        <dgm:presLayoutVars>
          <dgm:dir/>
          <dgm:resizeHandles val="exact"/>
        </dgm:presLayoutVars>
      </dgm:prSet>
      <dgm:spPr/>
      <dgm:t>
        <a:bodyPr/>
        <a:lstStyle/>
        <a:p>
          <a:endParaRPr lang="en-US"/>
        </a:p>
      </dgm:t>
    </dgm:pt>
    <dgm:pt modelId="{7CEFE454-A5D2-4236-9950-035188DE2CE7}" type="pres">
      <dgm:prSet presAssocID="{BE17C603-BBF1-4E6F-86AD-60676B577D9F}" presName="comp" presStyleCnt="0"/>
      <dgm:spPr/>
    </dgm:pt>
    <dgm:pt modelId="{EA094B11-5234-4B90-9179-113BAA346B64}" type="pres">
      <dgm:prSet presAssocID="{BE17C603-BBF1-4E6F-86AD-60676B577D9F}" presName="box" presStyleLbl="node1" presStyleIdx="0" presStyleCnt="3"/>
      <dgm:spPr/>
      <dgm:t>
        <a:bodyPr/>
        <a:lstStyle/>
        <a:p>
          <a:endParaRPr lang="en-US"/>
        </a:p>
      </dgm:t>
    </dgm:pt>
    <dgm:pt modelId="{3C980085-E9E8-4D4D-A353-66426D94A1FB}" type="pres">
      <dgm:prSet presAssocID="{BE17C603-BBF1-4E6F-86AD-60676B577D9F}" presName="img" presStyleLbl="fgImgPlace1" presStyleIdx="0" presStyleCnt="3"/>
      <dgm:spPr>
        <a:solidFill>
          <a:schemeClr val="accent1">
            <a:lumMod val="50000"/>
          </a:schemeClr>
        </a:solidFill>
      </dgm:spPr>
    </dgm:pt>
    <dgm:pt modelId="{CFA006DF-1C5D-4595-A8AE-D004DDFB1558}" type="pres">
      <dgm:prSet presAssocID="{BE17C603-BBF1-4E6F-86AD-60676B577D9F}" presName="text" presStyleLbl="node1" presStyleIdx="0" presStyleCnt="3">
        <dgm:presLayoutVars>
          <dgm:bulletEnabled val="1"/>
        </dgm:presLayoutVars>
      </dgm:prSet>
      <dgm:spPr/>
      <dgm:t>
        <a:bodyPr/>
        <a:lstStyle/>
        <a:p>
          <a:endParaRPr lang="en-US"/>
        </a:p>
      </dgm:t>
    </dgm:pt>
    <dgm:pt modelId="{99D47883-8EE6-4A0D-A723-F5FF04538FA7}" type="pres">
      <dgm:prSet presAssocID="{43C7B4F2-ED05-4927-B12F-0DDDD2C5FE88}" presName="spacer" presStyleCnt="0"/>
      <dgm:spPr/>
    </dgm:pt>
    <dgm:pt modelId="{67ACFE83-E5B7-408A-9B3A-06FD09FC4878}" type="pres">
      <dgm:prSet presAssocID="{0591C536-876C-48E1-95AD-8F83F80A106D}" presName="comp" presStyleCnt="0"/>
      <dgm:spPr/>
    </dgm:pt>
    <dgm:pt modelId="{2018898B-8BD9-4E5D-804D-F8B24BA4B275}" type="pres">
      <dgm:prSet presAssocID="{0591C536-876C-48E1-95AD-8F83F80A106D}" presName="box" presStyleLbl="node1" presStyleIdx="1" presStyleCnt="3"/>
      <dgm:spPr/>
      <dgm:t>
        <a:bodyPr/>
        <a:lstStyle/>
        <a:p>
          <a:endParaRPr lang="en-US"/>
        </a:p>
      </dgm:t>
    </dgm:pt>
    <dgm:pt modelId="{DB32A83A-D761-4033-9F4B-41F6BFF6604B}" type="pres">
      <dgm:prSet presAssocID="{0591C536-876C-48E1-95AD-8F83F80A106D}" presName="img" presStyleLbl="fgImgPlace1" presStyleIdx="1" presStyleCnt="3"/>
      <dgm:spPr>
        <a:solidFill>
          <a:schemeClr val="accent1">
            <a:lumMod val="20000"/>
            <a:lumOff val="80000"/>
          </a:schemeClr>
        </a:solidFill>
      </dgm:spPr>
    </dgm:pt>
    <dgm:pt modelId="{0AA87CF2-F41F-40EF-8772-25D3495C24CC}" type="pres">
      <dgm:prSet presAssocID="{0591C536-876C-48E1-95AD-8F83F80A106D}" presName="text" presStyleLbl="node1" presStyleIdx="1" presStyleCnt="3">
        <dgm:presLayoutVars>
          <dgm:bulletEnabled val="1"/>
        </dgm:presLayoutVars>
      </dgm:prSet>
      <dgm:spPr/>
      <dgm:t>
        <a:bodyPr/>
        <a:lstStyle/>
        <a:p>
          <a:endParaRPr lang="en-US"/>
        </a:p>
      </dgm:t>
    </dgm:pt>
    <dgm:pt modelId="{1CF308F3-C50D-482E-8CE6-9B06AEFB14B8}" type="pres">
      <dgm:prSet presAssocID="{D8F18A2F-9E9B-49B0-93AB-5FEC304BC7CC}" presName="spacer" presStyleCnt="0"/>
      <dgm:spPr/>
    </dgm:pt>
    <dgm:pt modelId="{6866A064-A3F2-4F73-8074-49C7A5D7E85A}" type="pres">
      <dgm:prSet presAssocID="{6F15A53E-CED8-46DB-95B9-C79B157C6FA3}" presName="comp" presStyleCnt="0"/>
      <dgm:spPr/>
    </dgm:pt>
    <dgm:pt modelId="{D786D830-EA95-4100-B096-453D5D87A707}" type="pres">
      <dgm:prSet presAssocID="{6F15A53E-CED8-46DB-95B9-C79B157C6FA3}" presName="box" presStyleLbl="node1" presStyleIdx="2" presStyleCnt="3"/>
      <dgm:spPr/>
      <dgm:t>
        <a:bodyPr/>
        <a:lstStyle/>
        <a:p>
          <a:endParaRPr lang="en-US"/>
        </a:p>
      </dgm:t>
    </dgm:pt>
    <dgm:pt modelId="{EA60CA81-BB91-4B71-8D9C-29149E08D73F}" type="pres">
      <dgm:prSet presAssocID="{6F15A53E-CED8-46DB-95B9-C79B157C6FA3}" presName="img" presStyleLbl="fgImgPlace1" presStyleIdx="2" presStyleCnt="3"/>
      <dgm:spPr>
        <a:solidFill>
          <a:schemeClr val="accent3"/>
        </a:solidFill>
      </dgm:spPr>
    </dgm:pt>
    <dgm:pt modelId="{703E2796-7A0E-478D-87A2-7334F3BD251F}" type="pres">
      <dgm:prSet presAssocID="{6F15A53E-CED8-46DB-95B9-C79B157C6FA3}" presName="text" presStyleLbl="node1" presStyleIdx="2" presStyleCnt="3">
        <dgm:presLayoutVars>
          <dgm:bulletEnabled val="1"/>
        </dgm:presLayoutVars>
      </dgm:prSet>
      <dgm:spPr/>
      <dgm:t>
        <a:bodyPr/>
        <a:lstStyle/>
        <a:p>
          <a:endParaRPr lang="en-US"/>
        </a:p>
      </dgm:t>
    </dgm:pt>
  </dgm:ptLst>
  <dgm:cxnLst>
    <dgm:cxn modelId="{33F39B85-1291-45C2-A9D9-D87B347CF1A8}" srcId="{0C316548-4DAE-4CCC-8FDC-A0DF4FD31640}" destId="{BE17C603-BBF1-4E6F-86AD-60676B577D9F}" srcOrd="0" destOrd="0" parTransId="{A50DEC0E-42F7-43FD-ABF2-CB83AD86AF5A}" sibTransId="{43C7B4F2-ED05-4927-B12F-0DDDD2C5FE88}"/>
    <dgm:cxn modelId="{64A6B7CC-3027-42A5-A872-2A9239FFD8BE}" srcId="{0C316548-4DAE-4CCC-8FDC-A0DF4FD31640}" destId="{0591C536-876C-48E1-95AD-8F83F80A106D}" srcOrd="1" destOrd="0" parTransId="{904502C9-B435-4F9B-B4D4-8235A3362EB5}" sibTransId="{D8F18A2F-9E9B-49B0-93AB-5FEC304BC7CC}"/>
    <dgm:cxn modelId="{FCBCF559-2862-44B2-BD6C-44B579C04D21}" type="presOf" srcId="{0C316548-4DAE-4CCC-8FDC-A0DF4FD31640}" destId="{A7438416-D180-44FB-BEAA-EBF7C0047C85}" srcOrd="0" destOrd="0" presId="urn:microsoft.com/office/officeart/2005/8/layout/vList4"/>
    <dgm:cxn modelId="{5D664D21-AD99-4D87-B090-7A175F6BEE97}" srcId="{0C316548-4DAE-4CCC-8FDC-A0DF4FD31640}" destId="{6F15A53E-CED8-46DB-95B9-C79B157C6FA3}" srcOrd="2" destOrd="0" parTransId="{FC460F4E-9779-45B1-9E88-9271ABA77F2D}" sibTransId="{CF92AE06-AF04-46ED-8A4A-D0967F800213}"/>
    <dgm:cxn modelId="{14BB85A9-9FB5-41C0-A197-A801E802EC01}" type="presOf" srcId="{6F15A53E-CED8-46DB-95B9-C79B157C6FA3}" destId="{703E2796-7A0E-478D-87A2-7334F3BD251F}" srcOrd="1" destOrd="0" presId="urn:microsoft.com/office/officeart/2005/8/layout/vList4"/>
    <dgm:cxn modelId="{C6ABAA65-AA9F-4F70-9181-4E69A3916A75}" type="presOf" srcId="{BE17C603-BBF1-4E6F-86AD-60676B577D9F}" destId="{CFA006DF-1C5D-4595-A8AE-D004DDFB1558}" srcOrd="1" destOrd="0" presId="urn:microsoft.com/office/officeart/2005/8/layout/vList4"/>
    <dgm:cxn modelId="{A62C0A4C-B1A8-418B-A42A-15FFB1B38764}" type="presOf" srcId="{0591C536-876C-48E1-95AD-8F83F80A106D}" destId="{0AA87CF2-F41F-40EF-8772-25D3495C24CC}" srcOrd="1" destOrd="0" presId="urn:microsoft.com/office/officeart/2005/8/layout/vList4"/>
    <dgm:cxn modelId="{FC705D69-B928-4195-9B85-B834AB721A4C}" type="presOf" srcId="{6F15A53E-CED8-46DB-95B9-C79B157C6FA3}" destId="{D786D830-EA95-4100-B096-453D5D87A707}" srcOrd="0" destOrd="0" presId="urn:microsoft.com/office/officeart/2005/8/layout/vList4"/>
    <dgm:cxn modelId="{97AFDC4C-A348-4A2F-8ACC-751FD1816C68}" type="presOf" srcId="{BE17C603-BBF1-4E6F-86AD-60676B577D9F}" destId="{EA094B11-5234-4B90-9179-113BAA346B64}" srcOrd="0" destOrd="0" presId="urn:microsoft.com/office/officeart/2005/8/layout/vList4"/>
    <dgm:cxn modelId="{99A46F32-5748-4BB0-A3EB-EFC4E3EB6E4C}" type="presOf" srcId="{0591C536-876C-48E1-95AD-8F83F80A106D}" destId="{2018898B-8BD9-4E5D-804D-F8B24BA4B275}" srcOrd="0" destOrd="0" presId="urn:microsoft.com/office/officeart/2005/8/layout/vList4"/>
    <dgm:cxn modelId="{8A18F1FE-4B2A-4482-A2E0-9A3883DAC512}" type="presParOf" srcId="{A7438416-D180-44FB-BEAA-EBF7C0047C85}" destId="{7CEFE454-A5D2-4236-9950-035188DE2CE7}" srcOrd="0" destOrd="0" presId="urn:microsoft.com/office/officeart/2005/8/layout/vList4"/>
    <dgm:cxn modelId="{15CFB9C0-5018-4EBB-9716-5ED463C7C4A7}" type="presParOf" srcId="{7CEFE454-A5D2-4236-9950-035188DE2CE7}" destId="{EA094B11-5234-4B90-9179-113BAA346B64}" srcOrd="0" destOrd="0" presId="urn:microsoft.com/office/officeart/2005/8/layout/vList4"/>
    <dgm:cxn modelId="{AB3A656A-A760-44D3-A069-76E117F2D4A2}" type="presParOf" srcId="{7CEFE454-A5D2-4236-9950-035188DE2CE7}" destId="{3C980085-E9E8-4D4D-A353-66426D94A1FB}" srcOrd="1" destOrd="0" presId="urn:microsoft.com/office/officeart/2005/8/layout/vList4"/>
    <dgm:cxn modelId="{24D901AA-6399-4847-9623-0B0A04580B1F}" type="presParOf" srcId="{7CEFE454-A5D2-4236-9950-035188DE2CE7}" destId="{CFA006DF-1C5D-4595-A8AE-D004DDFB1558}" srcOrd="2" destOrd="0" presId="urn:microsoft.com/office/officeart/2005/8/layout/vList4"/>
    <dgm:cxn modelId="{7BE5943F-FA5E-46CE-A434-14BF81B3277B}" type="presParOf" srcId="{A7438416-D180-44FB-BEAA-EBF7C0047C85}" destId="{99D47883-8EE6-4A0D-A723-F5FF04538FA7}" srcOrd="1" destOrd="0" presId="urn:microsoft.com/office/officeart/2005/8/layout/vList4"/>
    <dgm:cxn modelId="{794A8677-21CB-4602-ACFF-0E603555B5B4}" type="presParOf" srcId="{A7438416-D180-44FB-BEAA-EBF7C0047C85}" destId="{67ACFE83-E5B7-408A-9B3A-06FD09FC4878}" srcOrd="2" destOrd="0" presId="urn:microsoft.com/office/officeart/2005/8/layout/vList4"/>
    <dgm:cxn modelId="{3303D4D8-A074-4459-B338-CCD334E1AE30}" type="presParOf" srcId="{67ACFE83-E5B7-408A-9B3A-06FD09FC4878}" destId="{2018898B-8BD9-4E5D-804D-F8B24BA4B275}" srcOrd="0" destOrd="0" presId="urn:microsoft.com/office/officeart/2005/8/layout/vList4"/>
    <dgm:cxn modelId="{322BF57C-134D-4D80-BE7F-4BEB53024744}" type="presParOf" srcId="{67ACFE83-E5B7-408A-9B3A-06FD09FC4878}" destId="{DB32A83A-D761-4033-9F4B-41F6BFF6604B}" srcOrd="1" destOrd="0" presId="urn:microsoft.com/office/officeart/2005/8/layout/vList4"/>
    <dgm:cxn modelId="{6AEDDE11-A462-4504-992D-4FDA8D9FCF8D}" type="presParOf" srcId="{67ACFE83-E5B7-408A-9B3A-06FD09FC4878}" destId="{0AA87CF2-F41F-40EF-8772-25D3495C24CC}" srcOrd="2" destOrd="0" presId="urn:microsoft.com/office/officeart/2005/8/layout/vList4"/>
    <dgm:cxn modelId="{95474510-2507-4705-B3E9-F9BE0F0C824F}" type="presParOf" srcId="{A7438416-D180-44FB-BEAA-EBF7C0047C85}" destId="{1CF308F3-C50D-482E-8CE6-9B06AEFB14B8}" srcOrd="3" destOrd="0" presId="urn:microsoft.com/office/officeart/2005/8/layout/vList4"/>
    <dgm:cxn modelId="{98121BBB-4993-4E5E-A913-F731019A511C}" type="presParOf" srcId="{A7438416-D180-44FB-BEAA-EBF7C0047C85}" destId="{6866A064-A3F2-4F73-8074-49C7A5D7E85A}" srcOrd="4" destOrd="0" presId="urn:microsoft.com/office/officeart/2005/8/layout/vList4"/>
    <dgm:cxn modelId="{CE767CDA-9FAF-4B12-80BF-EBB214D9496F}" type="presParOf" srcId="{6866A064-A3F2-4F73-8074-49C7A5D7E85A}" destId="{D786D830-EA95-4100-B096-453D5D87A707}" srcOrd="0" destOrd="0" presId="urn:microsoft.com/office/officeart/2005/8/layout/vList4"/>
    <dgm:cxn modelId="{6FF9B746-DD6E-4C95-9A71-28EFA0023C1E}" type="presParOf" srcId="{6866A064-A3F2-4F73-8074-49C7A5D7E85A}" destId="{EA60CA81-BB91-4B71-8D9C-29149E08D73F}" srcOrd="1" destOrd="0" presId="urn:microsoft.com/office/officeart/2005/8/layout/vList4"/>
    <dgm:cxn modelId="{A119AA7B-E596-40C7-9C80-D5CBA4EAF14C}" type="presParOf" srcId="{6866A064-A3F2-4F73-8074-49C7A5D7E85A}" destId="{703E2796-7A0E-478D-87A2-7334F3BD251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A911D2-814C-48C5-A9D4-027D57FC54D7}" type="doc">
      <dgm:prSet loTypeId="urn:microsoft.com/office/officeart/2008/layout/PictureStrips" loCatId="picture" qsTypeId="urn:microsoft.com/office/officeart/2005/8/quickstyle/simple1" qsCatId="simple" csTypeId="urn:microsoft.com/office/officeart/2005/8/colors/accent1_2" csCatId="accent1" phldr="1"/>
      <dgm:spPr/>
      <dgm:t>
        <a:bodyPr/>
        <a:lstStyle/>
        <a:p>
          <a:endParaRPr lang="en-US"/>
        </a:p>
      </dgm:t>
    </dgm:pt>
    <dgm:pt modelId="{D5CB9A20-9B72-4CC9-9236-3A4317E9B09D}">
      <dgm:prSet phldrT="[Text]"/>
      <dgm:spPr/>
      <dgm:t>
        <a:bodyPr/>
        <a:lstStyle/>
        <a:p>
          <a:r>
            <a:rPr lang="en-US" b="1" dirty="0" smtClean="0"/>
            <a:t>Election Campaign Tours:</a:t>
          </a:r>
        </a:p>
        <a:p>
          <a:r>
            <a:rPr lang="en-US" dirty="0" smtClean="0"/>
            <a:t>Identify </a:t>
          </a:r>
          <a:r>
            <a:rPr lang="en-US" dirty="0" smtClean="0"/>
            <a:t>neutral states for presidential candidates to target</a:t>
          </a:r>
        </a:p>
        <a:p>
          <a:r>
            <a:rPr lang="en-US" dirty="0" smtClean="0"/>
            <a:t>Determine </a:t>
          </a:r>
          <a:r>
            <a:rPr lang="en-US" dirty="0" smtClean="0"/>
            <a:t>top voter issues and positions</a:t>
          </a:r>
          <a:endParaRPr lang="en-US" dirty="0"/>
        </a:p>
      </dgm:t>
    </dgm:pt>
    <dgm:pt modelId="{6C10C008-627D-4845-B7FE-6D1140E6B042}" type="parTrans" cxnId="{5A3FB514-0B01-4AE4-86CC-BD1E5DC90016}">
      <dgm:prSet/>
      <dgm:spPr/>
      <dgm:t>
        <a:bodyPr/>
        <a:lstStyle/>
        <a:p>
          <a:endParaRPr lang="en-US"/>
        </a:p>
      </dgm:t>
    </dgm:pt>
    <dgm:pt modelId="{E4C3A2D2-3DCF-4979-901C-BB163A1F9AD9}" type="sibTrans" cxnId="{5A3FB514-0B01-4AE4-86CC-BD1E5DC90016}">
      <dgm:prSet/>
      <dgm:spPr/>
      <dgm:t>
        <a:bodyPr/>
        <a:lstStyle/>
        <a:p>
          <a:endParaRPr lang="en-US"/>
        </a:p>
      </dgm:t>
    </dgm:pt>
    <dgm:pt modelId="{15FF1FF4-FEEC-4ECD-BC3A-899BC3573E4E}">
      <dgm:prSet phldrT="[Text]"/>
      <dgm:spPr/>
      <dgm:t>
        <a:bodyPr/>
        <a:lstStyle/>
        <a:p>
          <a:r>
            <a:rPr lang="en-US" b="1" dirty="0" smtClean="0"/>
            <a:t>Flyer Experience Tracking:</a:t>
          </a:r>
          <a:endParaRPr lang="en-US" b="0" dirty="0" smtClean="0"/>
        </a:p>
        <a:p>
          <a:r>
            <a:rPr lang="en-US" b="0" dirty="0" smtClean="0"/>
            <a:t>Analyzing customer opinion on delays, in-flight entertainment and upgrades to help service their Support division</a:t>
          </a:r>
        </a:p>
        <a:p>
          <a:endParaRPr lang="en-US" b="1" dirty="0"/>
        </a:p>
      </dgm:t>
    </dgm:pt>
    <dgm:pt modelId="{66C444E1-6ACC-4A4D-9576-665B5E89418C}" type="parTrans" cxnId="{D626B496-6E37-4EE8-8A2B-371815EDA950}">
      <dgm:prSet/>
      <dgm:spPr/>
      <dgm:t>
        <a:bodyPr/>
        <a:lstStyle/>
        <a:p>
          <a:endParaRPr lang="en-US"/>
        </a:p>
      </dgm:t>
    </dgm:pt>
    <dgm:pt modelId="{7F32D97C-0E01-4949-9CC2-533AB8E89F87}" type="sibTrans" cxnId="{D626B496-6E37-4EE8-8A2B-371815EDA950}">
      <dgm:prSet/>
      <dgm:spPr/>
      <dgm:t>
        <a:bodyPr/>
        <a:lstStyle/>
        <a:p>
          <a:endParaRPr lang="en-US"/>
        </a:p>
      </dgm:t>
    </dgm:pt>
    <dgm:pt modelId="{11FBCA3B-751E-44AF-AC10-81769B4A063B}">
      <dgm:prSet phldrT="[Text]"/>
      <dgm:spPr/>
      <dgm:t>
        <a:bodyPr/>
        <a:lstStyle/>
        <a:p>
          <a:r>
            <a:rPr lang="en-US" b="1" dirty="0" smtClean="0"/>
            <a:t>Movie Production Companies:</a:t>
          </a:r>
        </a:p>
        <a:p>
          <a:r>
            <a:rPr lang="en-US" b="0" dirty="0" smtClean="0"/>
            <a:t>Evaluating movie sentiment based on </a:t>
          </a:r>
          <a:r>
            <a:rPr lang="en-US" b="0" dirty="0" smtClean="0"/>
            <a:t>trailer discussions prior to movie release</a:t>
          </a:r>
          <a:endParaRPr lang="en-US" b="0" dirty="0" smtClean="0"/>
        </a:p>
        <a:p>
          <a:endParaRPr lang="en-US" b="0" dirty="0"/>
        </a:p>
      </dgm:t>
    </dgm:pt>
    <dgm:pt modelId="{A2FA8C5B-EBD4-4847-A00F-57DB26D045C8}" type="parTrans" cxnId="{A5CBF9F0-6EF1-46E8-9719-8D0A9B013195}">
      <dgm:prSet/>
      <dgm:spPr/>
      <dgm:t>
        <a:bodyPr/>
        <a:lstStyle/>
        <a:p>
          <a:endParaRPr lang="en-US"/>
        </a:p>
      </dgm:t>
    </dgm:pt>
    <dgm:pt modelId="{82F34C74-B1BF-4BB0-8341-873A2DA5D4A5}" type="sibTrans" cxnId="{A5CBF9F0-6EF1-46E8-9719-8D0A9B013195}">
      <dgm:prSet/>
      <dgm:spPr/>
      <dgm:t>
        <a:bodyPr/>
        <a:lstStyle/>
        <a:p>
          <a:endParaRPr lang="en-US"/>
        </a:p>
      </dgm:t>
    </dgm:pt>
    <dgm:pt modelId="{D6ED0AD6-34D6-4CCE-9DD1-D68EE50FC323}" type="pres">
      <dgm:prSet presAssocID="{2DA911D2-814C-48C5-A9D4-027D57FC54D7}" presName="Name0" presStyleCnt="0">
        <dgm:presLayoutVars>
          <dgm:dir/>
          <dgm:resizeHandles val="exact"/>
        </dgm:presLayoutVars>
      </dgm:prSet>
      <dgm:spPr/>
      <dgm:t>
        <a:bodyPr/>
        <a:lstStyle/>
        <a:p>
          <a:endParaRPr lang="en-US"/>
        </a:p>
      </dgm:t>
    </dgm:pt>
    <dgm:pt modelId="{16A7038C-BCA9-4666-995B-472FE4B2C1FB}" type="pres">
      <dgm:prSet presAssocID="{D5CB9A20-9B72-4CC9-9236-3A4317E9B09D}" presName="composite" presStyleCnt="0"/>
      <dgm:spPr/>
    </dgm:pt>
    <dgm:pt modelId="{43EF2304-6E47-411E-9768-EA563ED36E95}" type="pres">
      <dgm:prSet presAssocID="{D5CB9A20-9B72-4CC9-9236-3A4317E9B09D}" presName="rect1" presStyleLbl="trAlignAcc1" presStyleIdx="0" presStyleCnt="3">
        <dgm:presLayoutVars>
          <dgm:bulletEnabled val="1"/>
        </dgm:presLayoutVars>
      </dgm:prSet>
      <dgm:spPr/>
      <dgm:t>
        <a:bodyPr/>
        <a:lstStyle/>
        <a:p>
          <a:endParaRPr lang="en-US"/>
        </a:p>
      </dgm:t>
    </dgm:pt>
    <dgm:pt modelId="{06311EAE-2012-4D1E-8DFE-C08243DE9EAC}" type="pres">
      <dgm:prSet presAssocID="{D5CB9A20-9B72-4CC9-9236-3A4317E9B09D}" presName="rect2" presStyleLbl="fgImgPlace1" presStyleIdx="0" presStyleCnt="3" custScaleX="120453" custScaleY="85925" custLinFactNeighborX="-22854" custLinFactNeighborY="11671"/>
      <dgm:spPr>
        <a:blipFill rotWithShape="1">
          <a:blip xmlns:r="http://schemas.openxmlformats.org/officeDocument/2006/relationships" r:embed="rId1"/>
          <a:stretch>
            <a:fillRect/>
          </a:stretch>
        </a:blipFill>
      </dgm:spPr>
    </dgm:pt>
    <dgm:pt modelId="{B6AD4DE4-A8F2-4911-8904-4BA1893695C9}" type="pres">
      <dgm:prSet presAssocID="{E4C3A2D2-3DCF-4979-901C-BB163A1F9AD9}" presName="sibTrans" presStyleCnt="0"/>
      <dgm:spPr/>
    </dgm:pt>
    <dgm:pt modelId="{BB216F67-D1C0-4EDE-9CA2-E2DD058616AE}" type="pres">
      <dgm:prSet presAssocID="{15FF1FF4-FEEC-4ECD-BC3A-899BC3573E4E}" presName="composite" presStyleCnt="0"/>
      <dgm:spPr/>
    </dgm:pt>
    <dgm:pt modelId="{DFF76145-2B69-4CAF-B1F2-20255B45D16D}" type="pres">
      <dgm:prSet presAssocID="{15FF1FF4-FEEC-4ECD-BC3A-899BC3573E4E}" presName="rect1" presStyleLbl="trAlignAcc1" presStyleIdx="1" presStyleCnt="3">
        <dgm:presLayoutVars>
          <dgm:bulletEnabled val="1"/>
        </dgm:presLayoutVars>
      </dgm:prSet>
      <dgm:spPr/>
      <dgm:t>
        <a:bodyPr/>
        <a:lstStyle/>
        <a:p>
          <a:endParaRPr lang="en-US"/>
        </a:p>
      </dgm:t>
    </dgm:pt>
    <dgm:pt modelId="{6871A740-2BE4-4BEC-B311-629216C95006}" type="pres">
      <dgm:prSet presAssocID="{15FF1FF4-FEEC-4ECD-BC3A-899BC3573E4E}" presName="rect2" presStyleLbl="fgImgPlace1" presStyleIdx="1" presStyleCnt="3" custScaleX="117592" custScaleY="81458" custLinFactNeighborX="-15809" custLinFactNeighborY="12750"/>
      <dgm:spPr>
        <a:prstGeom prst="ellipse">
          <a:avLst/>
        </a:prstGeom>
        <a:blipFill rotWithShape="1">
          <a:blip xmlns:r="http://schemas.openxmlformats.org/officeDocument/2006/relationships" r:embed="rId2"/>
          <a:stretch>
            <a:fillRect/>
          </a:stretch>
        </a:blipFill>
      </dgm:spPr>
    </dgm:pt>
    <dgm:pt modelId="{BB1CEBBC-6B65-4DBC-846F-336E59DCD26E}" type="pres">
      <dgm:prSet presAssocID="{7F32D97C-0E01-4949-9CC2-533AB8E89F87}" presName="sibTrans" presStyleCnt="0"/>
      <dgm:spPr/>
    </dgm:pt>
    <dgm:pt modelId="{F8964715-FCFA-405B-BDB0-A73A8E21C440}" type="pres">
      <dgm:prSet presAssocID="{11FBCA3B-751E-44AF-AC10-81769B4A063B}" presName="composite" presStyleCnt="0"/>
      <dgm:spPr/>
    </dgm:pt>
    <dgm:pt modelId="{6BF5C9BE-7924-4678-80A8-C6FC70BF416A}" type="pres">
      <dgm:prSet presAssocID="{11FBCA3B-751E-44AF-AC10-81769B4A063B}" presName="rect1" presStyleLbl="trAlignAcc1" presStyleIdx="2" presStyleCnt="3">
        <dgm:presLayoutVars>
          <dgm:bulletEnabled val="1"/>
        </dgm:presLayoutVars>
      </dgm:prSet>
      <dgm:spPr/>
      <dgm:t>
        <a:bodyPr/>
        <a:lstStyle/>
        <a:p>
          <a:endParaRPr lang="en-US"/>
        </a:p>
      </dgm:t>
    </dgm:pt>
    <dgm:pt modelId="{1D2BB2EB-8DED-4BDB-B9BE-C3D31024C8DC}" type="pres">
      <dgm:prSet presAssocID="{11FBCA3B-751E-44AF-AC10-81769B4A063B}" presName="rect2" presStyleLbl="fgImgPlace1" presStyleIdx="2" presStyleCnt="3" custScaleX="108775" custScaleY="80717" custLinFactNeighborX="-14934" custLinFactNeighborY="10441"/>
      <dgm:spPr>
        <a:blipFill rotWithShape="1">
          <a:blip xmlns:r="http://schemas.openxmlformats.org/officeDocument/2006/relationships" r:embed="rId3"/>
          <a:stretch>
            <a:fillRect/>
          </a:stretch>
        </a:blipFill>
      </dgm:spPr>
    </dgm:pt>
  </dgm:ptLst>
  <dgm:cxnLst>
    <dgm:cxn modelId="{7185BA3D-7181-4404-8A33-B60255CC6163}" type="presOf" srcId="{D5CB9A20-9B72-4CC9-9236-3A4317E9B09D}" destId="{43EF2304-6E47-411E-9768-EA563ED36E95}" srcOrd="0" destOrd="0" presId="urn:microsoft.com/office/officeart/2008/layout/PictureStrips"/>
    <dgm:cxn modelId="{5A3FB514-0B01-4AE4-86CC-BD1E5DC90016}" srcId="{2DA911D2-814C-48C5-A9D4-027D57FC54D7}" destId="{D5CB9A20-9B72-4CC9-9236-3A4317E9B09D}" srcOrd="0" destOrd="0" parTransId="{6C10C008-627D-4845-B7FE-6D1140E6B042}" sibTransId="{E4C3A2D2-3DCF-4979-901C-BB163A1F9AD9}"/>
    <dgm:cxn modelId="{A5CBF9F0-6EF1-46E8-9719-8D0A9B013195}" srcId="{2DA911D2-814C-48C5-A9D4-027D57FC54D7}" destId="{11FBCA3B-751E-44AF-AC10-81769B4A063B}" srcOrd="2" destOrd="0" parTransId="{A2FA8C5B-EBD4-4847-A00F-57DB26D045C8}" sibTransId="{82F34C74-B1BF-4BB0-8341-873A2DA5D4A5}"/>
    <dgm:cxn modelId="{25C2F412-0734-43D1-A0FB-F787296E1105}" type="presOf" srcId="{11FBCA3B-751E-44AF-AC10-81769B4A063B}" destId="{6BF5C9BE-7924-4678-80A8-C6FC70BF416A}" srcOrd="0" destOrd="0" presId="urn:microsoft.com/office/officeart/2008/layout/PictureStrips"/>
    <dgm:cxn modelId="{F6099FC9-50FF-40BE-924A-948875978D84}" type="presOf" srcId="{15FF1FF4-FEEC-4ECD-BC3A-899BC3573E4E}" destId="{DFF76145-2B69-4CAF-B1F2-20255B45D16D}" srcOrd="0" destOrd="0" presId="urn:microsoft.com/office/officeart/2008/layout/PictureStrips"/>
    <dgm:cxn modelId="{D06E6976-6F81-437F-8776-E4B7E1F39D94}" type="presOf" srcId="{2DA911D2-814C-48C5-A9D4-027D57FC54D7}" destId="{D6ED0AD6-34D6-4CCE-9DD1-D68EE50FC323}" srcOrd="0" destOrd="0" presId="urn:microsoft.com/office/officeart/2008/layout/PictureStrips"/>
    <dgm:cxn modelId="{D626B496-6E37-4EE8-8A2B-371815EDA950}" srcId="{2DA911D2-814C-48C5-A9D4-027D57FC54D7}" destId="{15FF1FF4-FEEC-4ECD-BC3A-899BC3573E4E}" srcOrd="1" destOrd="0" parTransId="{66C444E1-6ACC-4A4D-9576-665B5E89418C}" sibTransId="{7F32D97C-0E01-4949-9CC2-533AB8E89F87}"/>
    <dgm:cxn modelId="{ACAECAF1-0602-43C5-AB2E-74AB29768CE6}" type="presParOf" srcId="{D6ED0AD6-34D6-4CCE-9DD1-D68EE50FC323}" destId="{16A7038C-BCA9-4666-995B-472FE4B2C1FB}" srcOrd="0" destOrd="0" presId="urn:microsoft.com/office/officeart/2008/layout/PictureStrips"/>
    <dgm:cxn modelId="{98278716-9581-4B17-89D5-0609FF93133B}" type="presParOf" srcId="{16A7038C-BCA9-4666-995B-472FE4B2C1FB}" destId="{43EF2304-6E47-411E-9768-EA563ED36E95}" srcOrd="0" destOrd="0" presId="urn:microsoft.com/office/officeart/2008/layout/PictureStrips"/>
    <dgm:cxn modelId="{E7455EC6-2C31-41F1-9476-16F216A614C2}" type="presParOf" srcId="{16A7038C-BCA9-4666-995B-472FE4B2C1FB}" destId="{06311EAE-2012-4D1E-8DFE-C08243DE9EAC}" srcOrd="1" destOrd="0" presId="urn:microsoft.com/office/officeart/2008/layout/PictureStrips"/>
    <dgm:cxn modelId="{D3BAAEC4-1E94-48B5-92C6-AE984DDEA139}" type="presParOf" srcId="{D6ED0AD6-34D6-4CCE-9DD1-D68EE50FC323}" destId="{B6AD4DE4-A8F2-4911-8904-4BA1893695C9}" srcOrd="1" destOrd="0" presId="urn:microsoft.com/office/officeart/2008/layout/PictureStrips"/>
    <dgm:cxn modelId="{32E499F1-4333-4154-8C33-FC2F0AFC0326}" type="presParOf" srcId="{D6ED0AD6-34D6-4CCE-9DD1-D68EE50FC323}" destId="{BB216F67-D1C0-4EDE-9CA2-E2DD058616AE}" srcOrd="2" destOrd="0" presId="urn:microsoft.com/office/officeart/2008/layout/PictureStrips"/>
    <dgm:cxn modelId="{BAF78B4D-C3AF-44CA-BE89-0ADD9055E5AC}" type="presParOf" srcId="{BB216F67-D1C0-4EDE-9CA2-E2DD058616AE}" destId="{DFF76145-2B69-4CAF-B1F2-20255B45D16D}" srcOrd="0" destOrd="0" presId="urn:microsoft.com/office/officeart/2008/layout/PictureStrips"/>
    <dgm:cxn modelId="{A3E88518-636E-4ECB-A7BA-56022CBED3EA}" type="presParOf" srcId="{BB216F67-D1C0-4EDE-9CA2-E2DD058616AE}" destId="{6871A740-2BE4-4BEC-B311-629216C95006}" srcOrd="1" destOrd="0" presId="urn:microsoft.com/office/officeart/2008/layout/PictureStrips"/>
    <dgm:cxn modelId="{9600DC45-3987-46D9-95D2-4CA7FC1305F5}" type="presParOf" srcId="{D6ED0AD6-34D6-4CCE-9DD1-D68EE50FC323}" destId="{BB1CEBBC-6B65-4DBC-846F-336E59DCD26E}" srcOrd="3" destOrd="0" presId="urn:microsoft.com/office/officeart/2008/layout/PictureStrips"/>
    <dgm:cxn modelId="{E801B437-A4E0-4C50-AB06-A2E558DD59DB}" type="presParOf" srcId="{D6ED0AD6-34D6-4CCE-9DD1-D68EE50FC323}" destId="{F8964715-FCFA-405B-BDB0-A73A8E21C440}" srcOrd="4" destOrd="0" presId="urn:microsoft.com/office/officeart/2008/layout/PictureStrips"/>
    <dgm:cxn modelId="{4C379DF0-7609-49FB-A846-A3E4D71BE05B}" type="presParOf" srcId="{F8964715-FCFA-405B-BDB0-A73A8E21C440}" destId="{6BF5C9BE-7924-4678-80A8-C6FC70BF416A}" srcOrd="0" destOrd="0" presId="urn:microsoft.com/office/officeart/2008/layout/PictureStrips"/>
    <dgm:cxn modelId="{56F8A9D0-00EA-4201-895D-9666F4F9429A}" type="presParOf" srcId="{F8964715-FCFA-405B-BDB0-A73A8E21C440}" destId="{1D2BB2EB-8DED-4BDB-B9BE-C3D31024C8DC}"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5DE24-5301-4237-9B97-0C9C8D04A866}">
      <dsp:nvSpPr>
        <dsp:cNvPr id="0" name=""/>
        <dsp:cNvSpPr/>
      </dsp:nvSpPr>
      <dsp:spPr>
        <a:xfrm>
          <a:off x="128682" y="1437110"/>
          <a:ext cx="2092228" cy="11053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 keyword is passed to our GUI</a:t>
          </a:r>
          <a:endParaRPr lang="en-US" sz="1400" kern="1200" dirty="0"/>
        </a:p>
      </dsp:txBody>
      <dsp:txXfrm>
        <a:off x="154119" y="1462547"/>
        <a:ext cx="2041354" cy="817610"/>
      </dsp:txXfrm>
    </dsp:sp>
    <dsp:sp modelId="{A7E00A45-75A2-4AD2-9327-E0913591B683}">
      <dsp:nvSpPr>
        <dsp:cNvPr id="0" name=""/>
        <dsp:cNvSpPr/>
      </dsp:nvSpPr>
      <dsp:spPr>
        <a:xfrm>
          <a:off x="685799" y="2266939"/>
          <a:ext cx="3215658" cy="2549600"/>
        </a:xfrm>
        <a:prstGeom prst="leftCircularArrow">
          <a:avLst>
            <a:gd name="adj1" fmla="val 1361"/>
            <a:gd name="adj2" fmla="val 160729"/>
            <a:gd name="adj3" fmla="val 6594279"/>
            <a:gd name="adj4" fmla="val 13682528"/>
            <a:gd name="adj5" fmla="val 158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E82FB4-C7EE-4E82-B6B1-2894F7C906A3}">
      <dsp:nvSpPr>
        <dsp:cNvPr id="0" name=""/>
        <dsp:cNvSpPr/>
      </dsp:nvSpPr>
      <dsp:spPr>
        <a:xfrm>
          <a:off x="1336370" y="2278466"/>
          <a:ext cx="1187812" cy="4723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GUI</a:t>
          </a:r>
          <a:endParaRPr lang="en-US" sz="2100" kern="1200" dirty="0"/>
        </a:p>
      </dsp:txBody>
      <dsp:txXfrm>
        <a:off x="1350205" y="2292301"/>
        <a:ext cx="1160142" cy="444683"/>
      </dsp:txXfrm>
    </dsp:sp>
    <dsp:sp modelId="{F2FD0602-C342-4C6F-8935-184D07AD0101}">
      <dsp:nvSpPr>
        <dsp:cNvPr id="0" name=""/>
        <dsp:cNvSpPr/>
      </dsp:nvSpPr>
      <dsp:spPr>
        <a:xfrm>
          <a:off x="1941662" y="3333946"/>
          <a:ext cx="1477869" cy="145763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Query is sent to our server</a:t>
          </a:r>
          <a:endParaRPr lang="en-US" sz="1400" kern="1200" dirty="0"/>
        </a:p>
      </dsp:txBody>
      <dsp:txXfrm>
        <a:off x="1975206" y="3679841"/>
        <a:ext cx="1410781" cy="1078199"/>
      </dsp:txXfrm>
    </dsp:sp>
    <dsp:sp modelId="{4298E63D-551E-4649-95F7-3266CD5AB87A}">
      <dsp:nvSpPr>
        <dsp:cNvPr id="0" name=""/>
        <dsp:cNvSpPr/>
      </dsp:nvSpPr>
      <dsp:spPr>
        <a:xfrm>
          <a:off x="2599923" y="1558049"/>
          <a:ext cx="1398912" cy="2632398"/>
        </a:xfrm>
        <a:prstGeom prst="circularArrow">
          <a:avLst>
            <a:gd name="adj1" fmla="val 1168"/>
            <a:gd name="adj2" fmla="val 137335"/>
            <a:gd name="adj3" fmla="val 16914143"/>
            <a:gd name="adj4" fmla="val 9802500"/>
            <a:gd name="adj5" fmla="val 136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8C4886-170C-43EC-9F8A-E7A8BA6796F7}">
      <dsp:nvSpPr>
        <dsp:cNvPr id="0" name=""/>
        <dsp:cNvSpPr/>
      </dsp:nvSpPr>
      <dsp:spPr>
        <a:xfrm>
          <a:off x="2160722" y="3213460"/>
          <a:ext cx="1187812" cy="4723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Server</a:t>
          </a:r>
          <a:endParaRPr lang="en-US" sz="2100" kern="1200" dirty="0"/>
        </a:p>
      </dsp:txBody>
      <dsp:txXfrm>
        <a:off x="2174557" y="3227295"/>
        <a:ext cx="1160142" cy="444683"/>
      </dsp:txXfrm>
    </dsp:sp>
    <dsp:sp modelId="{513B2026-80F7-4797-9FB4-95AD86EAB416}">
      <dsp:nvSpPr>
        <dsp:cNvPr id="0" name=""/>
        <dsp:cNvSpPr/>
      </dsp:nvSpPr>
      <dsp:spPr>
        <a:xfrm>
          <a:off x="3682824" y="1294347"/>
          <a:ext cx="1910452" cy="178652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Server pings Twitter to get real time stream of relevant tweets</a:t>
          </a:r>
          <a:endParaRPr lang="en-US" sz="1400" kern="1200" dirty="0"/>
        </a:p>
      </dsp:txBody>
      <dsp:txXfrm>
        <a:off x="3723937" y="1335460"/>
        <a:ext cx="1828226" cy="1321470"/>
      </dsp:txXfrm>
    </dsp:sp>
    <dsp:sp modelId="{6F7593F7-35F9-46ED-856C-68DD7A0FB7A3}">
      <dsp:nvSpPr>
        <dsp:cNvPr id="0" name=""/>
        <dsp:cNvSpPr/>
      </dsp:nvSpPr>
      <dsp:spPr>
        <a:xfrm>
          <a:off x="4116980" y="2348928"/>
          <a:ext cx="2579192" cy="2579192"/>
        </a:xfrm>
        <a:prstGeom prst="leftCircularArrow">
          <a:avLst>
            <a:gd name="adj1" fmla="val 1346"/>
            <a:gd name="adj2" fmla="val 158829"/>
            <a:gd name="adj3" fmla="val 4974850"/>
            <a:gd name="adj4" fmla="val 12064999"/>
            <a:gd name="adj5" fmla="val 157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211E11-A8EB-4FF7-8B0B-78F20DD34CDC}">
      <dsp:nvSpPr>
        <dsp:cNvPr id="0" name=""/>
        <dsp:cNvSpPr/>
      </dsp:nvSpPr>
      <dsp:spPr>
        <a:xfrm>
          <a:off x="4434177" y="2527669"/>
          <a:ext cx="1187812" cy="5715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Twitter</a:t>
          </a:r>
          <a:endParaRPr lang="en-US" sz="2100" kern="1200" dirty="0"/>
        </a:p>
      </dsp:txBody>
      <dsp:txXfrm>
        <a:off x="4450917" y="2544409"/>
        <a:ext cx="1154332" cy="538068"/>
      </dsp:txXfrm>
    </dsp:sp>
    <dsp:sp modelId="{1FB63C37-D4EC-46D0-8571-8031D90EF1AB}">
      <dsp:nvSpPr>
        <dsp:cNvPr id="0" name=""/>
        <dsp:cNvSpPr/>
      </dsp:nvSpPr>
      <dsp:spPr>
        <a:xfrm>
          <a:off x="5834861" y="2911661"/>
          <a:ext cx="1725203" cy="215428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smtClean="0"/>
            <a:t>Tweets are passed to our Analytics Engine which computes sentiment score for each tweet</a:t>
          </a:r>
          <a:endParaRPr lang="en-US" sz="1400" b="0" kern="1200" dirty="0"/>
        </a:p>
      </dsp:txBody>
      <dsp:txXfrm>
        <a:off x="5884437" y="3422869"/>
        <a:ext cx="1626051" cy="1593496"/>
      </dsp:txXfrm>
    </dsp:sp>
    <dsp:sp modelId="{9AE4A079-D38C-45A7-9489-CA91B14EA974}">
      <dsp:nvSpPr>
        <dsp:cNvPr id="0" name=""/>
        <dsp:cNvSpPr/>
      </dsp:nvSpPr>
      <dsp:spPr>
        <a:xfrm rot="21248753">
          <a:off x="6719313" y="1126838"/>
          <a:ext cx="2226672" cy="2521038"/>
        </a:xfrm>
        <a:prstGeom prst="circularArrow">
          <a:avLst>
            <a:gd name="adj1" fmla="val 1559"/>
            <a:gd name="adj2" fmla="val 184859"/>
            <a:gd name="adj3" fmla="val 17874463"/>
            <a:gd name="adj4" fmla="val 10810344"/>
            <a:gd name="adj5" fmla="val 181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4BBCB1-37E4-4D26-82C0-96649DEF468D}">
      <dsp:nvSpPr>
        <dsp:cNvPr id="0" name=""/>
        <dsp:cNvSpPr/>
      </dsp:nvSpPr>
      <dsp:spPr>
        <a:xfrm>
          <a:off x="6252297" y="2828921"/>
          <a:ext cx="1187812" cy="4723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Analytics</a:t>
          </a:r>
          <a:endParaRPr lang="en-US" sz="2100" kern="1200" dirty="0"/>
        </a:p>
      </dsp:txBody>
      <dsp:txXfrm>
        <a:off x="6266132" y="2842756"/>
        <a:ext cx="1160142" cy="444683"/>
      </dsp:txXfrm>
    </dsp:sp>
    <dsp:sp modelId="{5809FB63-1586-4A98-977B-E3ABA015D55B}">
      <dsp:nvSpPr>
        <dsp:cNvPr id="0" name=""/>
        <dsp:cNvSpPr/>
      </dsp:nvSpPr>
      <dsp:spPr>
        <a:xfrm>
          <a:off x="7791198" y="1581151"/>
          <a:ext cx="1651319" cy="224850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Tweets are plotted on </a:t>
          </a:r>
          <a:r>
            <a:rPr lang="en-US" sz="1400" kern="1200" dirty="0" err="1" smtClean="0"/>
            <a:t>GMaps</a:t>
          </a:r>
          <a:endParaRPr lang="en-US" sz="1400" kern="1200" dirty="0"/>
        </a:p>
        <a:p>
          <a:pPr marL="114300" lvl="1" indent="-114300" algn="l" defTabSz="622300">
            <a:lnSpc>
              <a:spcPct val="90000"/>
            </a:lnSpc>
            <a:spcBef>
              <a:spcPct val="0"/>
            </a:spcBef>
            <a:spcAft>
              <a:spcPct val="15000"/>
            </a:spcAft>
            <a:buChar char="••"/>
          </a:pPr>
          <a:r>
            <a:rPr lang="en-US" sz="1400" kern="1200" dirty="0" smtClean="0"/>
            <a:t>Each tweet is color coded using its sentiment score</a:t>
          </a:r>
          <a:endParaRPr lang="en-US" sz="1400" kern="1200" dirty="0"/>
        </a:p>
      </dsp:txBody>
      <dsp:txXfrm>
        <a:off x="7839563" y="1629516"/>
        <a:ext cx="1554589" cy="1669951"/>
      </dsp:txXfrm>
    </dsp:sp>
    <dsp:sp modelId="{CB130729-7C93-4400-A882-ABA83E7933F3}">
      <dsp:nvSpPr>
        <dsp:cNvPr id="0" name=""/>
        <dsp:cNvSpPr/>
      </dsp:nvSpPr>
      <dsp:spPr>
        <a:xfrm>
          <a:off x="8321247" y="3333004"/>
          <a:ext cx="1187812" cy="4723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Map</a:t>
          </a:r>
          <a:endParaRPr lang="en-US" sz="2100" kern="1200" dirty="0"/>
        </a:p>
      </dsp:txBody>
      <dsp:txXfrm>
        <a:off x="8335082" y="3346839"/>
        <a:ext cx="1160142" cy="444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0B70F-D5B3-4672-B906-2AF482F07123}">
      <dsp:nvSpPr>
        <dsp:cNvPr id="0" name=""/>
        <dsp:cNvSpPr/>
      </dsp:nvSpPr>
      <dsp:spPr>
        <a:xfrm>
          <a:off x="53977" y="842491"/>
          <a:ext cx="2558727" cy="990122"/>
        </a:xfrm>
        <a:prstGeom prst="rect">
          <a:avLst/>
        </a:prstGeom>
        <a:solidFill>
          <a:srgbClr val="0070C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b="1" kern="1200" dirty="0" smtClean="0"/>
            <a:t>Model Training</a:t>
          </a:r>
          <a:endParaRPr lang="en-US" sz="1700" b="1" kern="1200" dirty="0"/>
        </a:p>
      </dsp:txBody>
      <dsp:txXfrm>
        <a:off x="53977" y="842491"/>
        <a:ext cx="2558727" cy="990122"/>
      </dsp:txXfrm>
    </dsp:sp>
    <dsp:sp modelId="{BC2211F0-1769-451C-86FB-D7B212D8BED1}">
      <dsp:nvSpPr>
        <dsp:cNvPr id="0" name=""/>
        <dsp:cNvSpPr/>
      </dsp:nvSpPr>
      <dsp:spPr>
        <a:xfrm>
          <a:off x="53977" y="1838763"/>
          <a:ext cx="2558727" cy="25592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The classifier was trained on a data set of movie reviews</a:t>
          </a:r>
          <a:endParaRPr lang="en-US" sz="1700" kern="1200" dirty="0"/>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dirty="0" smtClean="0"/>
            <a:t>The </a:t>
          </a:r>
          <a:r>
            <a:rPr lang="en-US" sz="1700" kern="1200" dirty="0" smtClean="0"/>
            <a:t>sentiment polarity is mapped to each word and assigned to a dictionary</a:t>
          </a:r>
          <a:endParaRPr lang="en-US" sz="1700" kern="1200" dirty="0"/>
        </a:p>
      </dsp:txBody>
      <dsp:txXfrm>
        <a:off x="53977" y="1838763"/>
        <a:ext cx="2558727" cy="2559283"/>
      </dsp:txXfrm>
    </dsp:sp>
    <dsp:sp modelId="{478AB3F5-4C98-444A-A0B8-09CE42510480}">
      <dsp:nvSpPr>
        <dsp:cNvPr id="0" name=""/>
        <dsp:cNvSpPr/>
      </dsp:nvSpPr>
      <dsp:spPr>
        <a:xfrm>
          <a:off x="2919573" y="848640"/>
          <a:ext cx="2558727" cy="990122"/>
        </a:xfrm>
        <a:prstGeom prst="rect">
          <a:avLst/>
        </a:prstGeom>
        <a:solidFill>
          <a:srgbClr val="0070C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b="1" kern="1200" dirty="0" smtClean="0"/>
            <a:t>Tokenization</a:t>
          </a:r>
        </a:p>
        <a:p>
          <a:pPr lvl="0" algn="ctr" defTabSz="755650">
            <a:lnSpc>
              <a:spcPct val="90000"/>
            </a:lnSpc>
            <a:spcBef>
              <a:spcPct val="0"/>
            </a:spcBef>
            <a:spcAft>
              <a:spcPct val="35000"/>
            </a:spcAft>
          </a:pPr>
          <a:r>
            <a:rPr lang="en-US" sz="1700" b="1" kern="1200" dirty="0" smtClean="0"/>
            <a:t>&amp;</a:t>
          </a:r>
        </a:p>
        <a:p>
          <a:pPr lvl="0" algn="ctr" defTabSz="755650">
            <a:lnSpc>
              <a:spcPct val="90000"/>
            </a:lnSpc>
            <a:spcBef>
              <a:spcPct val="0"/>
            </a:spcBef>
            <a:spcAft>
              <a:spcPct val="35000"/>
            </a:spcAft>
          </a:pPr>
          <a:r>
            <a:rPr lang="en-US" sz="1700" b="1" kern="1200" dirty="0" smtClean="0"/>
            <a:t>Extraction</a:t>
          </a:r>
          <a:endParaRPr lang="en-US" sz="1700" b="1" kern="1200" dirty="0"/>
        </a:p>
      </dsp:txBody>
      <dsp:txXfrm>
        <a:off x="2919573" y="848640"/>
        <a:ext cx="2558727" cy="990122"/>
      </dsp:txXfrm>
    </dsp:sp>
    <dsp:sp modelId="{8C680901-132B-4A39-B7C6-A26002DC4BC9}">
      <dsp:nvSpPr>
        <dsp:cNvPr id="0" name=""/>
        <dsp:cNvSpPr/>
      </dsp:nvSpPr>
      <dsp:spPr>
        <a:xfrm>
          <a:off x="2919573" y="1838763"/>
          <a:ext cx="2558727" cy="25592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The input text is parsed and split into words</a:t>
          </a:r>
          <a:endParaRPr lang="en-US" sz="1700" kern="1200" dirty="0"/>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dirty="0" smtClean="0"/>
            <a:t>Ambiguous </a:t>
          </a:r>
          <a:r>
            <a:rPr lang="en-US" sz="1700" kern="1200" dirty="0" smtClean="0"/>
            <a:t>words such as nouns, pronouns are eliminated as they don’t convey any meaning</a:t>
          </a:r>
          <a:endParaRPr lang="en-US" sz="1700" kern="1200" dirty="0"/>
        </a:p>
      </dsp:txBody>
      <dsp:txXfrm>
        <a:off x="2919573" y="1838763"/>
        <a:ext cx="2558727" cy="2559283"/>
      </dsp:txXfrm>
    </dsp:sp>
    <dsp:sp modelId="{ED0C2212-CC76-4848-8DC7-576A77386D12}">
      <dsp:nvSpPr>
        <dsp:cNvPr id="0" name=""/>
        <dsp:cNvSpPr/>
      </dsp:nvSpPr>
      <dsp:spPr>
        <a:xfrm>
          <a:off x="5839147" y="842491"/>
          <a:ext cx="2558727" cy="990122"/>
        </a:xfrm>
        <a:prstGeom prst="rect">
          <a:avLst/>
        </a:prstGeom>
        <a:solidFill>
          <a:srgbClr val="0070C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b="1" kern="1200" dirty="0" smtClean="0"/>
            <a:t>Sentiment Score Calculation</a:t>
          </a:r>
          <a:endParaRPr lang="en-US" sz="1700" b="1" kern="1200" dirty="0"/>
        </a:p>
      </dsp:txBody>
      <dsp:txXfrm>
        <a:off x="5839147" y="842491"/>
        <a:ext cx="2558727" cy="990122"/>
      </dsp:txXfrm>
    </dsp:sp>
    <dsp:sp modelId="{11060D56-3FFB-4BCE-9B10-4B4208AD95BC}">
      <dsp:nvSpPr>
        <dsp:cNvPr id="0" name=""/>
        <dsp:cNvSpPr/>
      </dsp:nvSpPr>
      <dsp:spPr>
        <a:xfrm>
          <a:off x="5836523" y="1838763"/>
          <a:ext cx="2558727" cy="25592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Uses </a:t>
          </a:r>
          <a:r>
            <a:rPr lang="en-US" sz="1700" kern="1200" dirty="0" smtClean="0"/>
            <a:t>the bag of words concept</a:t>
          </a:r>
          <a:endParaRPr lang="en-US" sz="1700" kern="1200" dirty="0"/>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dirty="0" smtClean="0"/>
            <a:t>The final score is calculated using Naïve</a:t>
          </a:r>
          <a:br>
            <a:rPr lang="en-US" sz="1700" kern="1200" dirty="0" smtClean="0"/>
          </a:br>
          <a:r>
            <a:rPr lang="en-US" sz="1700" kern="1200" dirty="0" smtClean="0"/>
            <a:t>Bayes Classifier</a:t>
          </a:r>
          <a:endParaRPr lang="en-US" sz="1700" kern="1200" dirty="0"/>
        </a:p>
      </dsp:txBody>
      <dsp:txXfrm>
        <a:off x="5836523" y="1838763"/>
        <a:ext cx="2558727" cy="25592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94B11-5234-4B90-9179-113BAA346B64}">
      <dsp:nvSpPr>
        <dsp:cNvPr id="0" name=""/>
        <dsp:cNvSpPr/>
      </dsp:nvSpPr>
      <dsp:spPr>
        <a:xfrm>
          <a:off x="0" y="0"/>
          <a:ext cx="8397875" cy="16395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kern="1200" dirty="0" smtClean="0"/>
            <a:t>Maximize marketing budget allocation in South Asia Region – eg. India, Vietnam and Japan due to predominantly negative iPhone sentiment</a:t>
          </a:r>
          <a:endParaRPr lang="en-US" sz="2400" b="0" kern="1200" dirty="0"/>
        </a:p>
      </dsp:txBody>
      <dsp:txXfrm>
        <a:off x="1843533" y="0"/>
        <a:ext cx="6554341" cy="1639589"/>
      </dsp:txXfrm>
    </dsp:sp>
    <dsp:sp modelId="{3C980085-E9E8-4D4D-A353-66426D94A1FB}">
      <dsp:nvSpPr>
        <dsp:cNvPr id="0" name=""/>
        <dsp:cNvSpPr/>
      </dsp:nvSpPr>
      <dsp:spPr>
        <a:xfrm>
          <a:off x="163958" y="163958"/>
          <a:ext cx="1679575" cy="1311671"/>
        </a:xfrm>
        <a:prstGeom prst="roundRect">
          <a:avLst>
            <a:gd name="adj" fmla="val 10000"/>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18898B-8BD9-4E5D-804D-F8B24BA4B275}">
      <dsp:nvSpPr>
        <dsp:cNvPr id="0" name=""/>
        <dsp:cNvSpPr/>
      </dsp:nvSpPr>
      <dsp:spPr>
        <a:xfrm>
          <a:off x="0" y="1803548"/>
          <a:ext cx="8397875" cy="16395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Reduce marketing budget allocation in regions such as Australia and UK since they are, on average, loyal Apple customers</a:t>
          </a:r>
          <a:endParaRPr lang="en-US" sz="2400" kern="1200" dirty="0"/>
        </a:p>
      </dsp:txBody>
      <dsp:txXfrm>
        <a:off x="1843533" y="1803548"/>
        <a:ext cx="6554341" cy="1639589"/>
      </dsp:txXfrm>
    </dsp:sp>
    <dsp:sp modelId="{DB32A83A-D761-4033-9F4B-41F6BFF6604B}">
      <dsp:nvSpPr>
        <dsp:cNvPr id="0" name=""/>
        <dsp:cNvSpPr/>
      </dsp:nvSpPr>
      <dsp:spPr>
        <a:xfrm>
          <a:off x="163958" y="1967507"/>
          <a:ext cx="1679575" cy="1311671"/>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86D830-EA95-4100-B096-453D5D87A707}">
      <dsp:nvSpPr>
        <dsp:cNvPr id="0" name=""/>
        <dsp:cNvSpPr/>
      </dsp:nvSpPr>
      <dsp:spPr>
        <a:xfrm>
          <a:off x="0" y="3607097"/>
          <a:ext cx="8397875" cy="16395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Minimize marketing budget in South Korea since it’s the home of Samsung</a:t>
          </a:r>
          <a:endParaRPr lang="en-US" sz="2400" kern="1200" dirty="0"/>
        </a:p>
      </dsp:txBody>
      <dsp:txXfrm>
        <a:off x="1843533" y="3607097"/>
        <a:ext cx="6554341" cy="1639589"/>
      </dsp:txXfrm>
    </dsp:sp>
    <dsp:sp modelId="{EA60CA81-BB91-4B71-8D9C-29149E08D73F}">
      <dsp:nvSpPr>
        <dsp:cNvPr id="0" name=""/>
        <dsp:cNvSpPr/>
      </dsp:nvSpPr>
      <dsp:spPr>
        <a:xfrm>
          <a:off x="163958" y="3771056"/>
          <a:ext cx="1679575" cy="1311671"/>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F2304-6E47-411E-9768-EA563ED36E95}">
      <dsp:nvSpPr>
        <dsp:cNvPr id="0" name=""/>
        <dsp:cNvSpPr/>
      </dsp:nvSpPr>
      <dsp:spPr>
        <a:xfrm>
          <a:off x="1428750" y="288450"/>
          <a:ext cx="4599860" cy="143745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73637"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Election Campaign Tours:</a:t>
          </a:r>
        </a:p>
        <a:p>
          <a:pPr lvl="0" algn="l" defTabSz="711200">
            <a:lnSpc>
              <a:spcPct val="90000"/>
            </a:lnSpc>
            <a:spcBef>
              <a:spcPct val="0"/>
            </a:spcBef>
            <a:spcAft>
              <a:spcPct val="35000"/>
            </a:spcAft>
          </a:pPr>
          <a:r>
            <a:rPr lang="en-US" sz="1600" kern="1200" dirty="0" smtClean="0"/>
            <a:t>Identify </a:t>
          </a:r>
          <a:r>
            <a:rPr lang="en-US" sz="1600" kern="1200" dirty="0" smtClean="0"/>
            <a:t>neutral states for presidential candidates to target</a:t>
          </a:r>
        </a:p>
        <a:p>
          <a:pPr lvl="0" algn="l" defTabSz="711200">
            <a:lnSpc>
              <a:spcPct val="90000"/>
            </a:lnSpc>
            <a:spcBef>
              <a:spcPct val="0"/>
            </a:spcBef>
            <a:spcAft>
              <a:spcPct val="35000"/>
            </a:spcAft>
          </a:pPr>
          <a:r>
            <a:rPr lang="en-US" sz="1600" kern="1200" dirty="0" smtClean="0"/>
            <a:t>Determine </a:t>
          </a:r>
          <a:r>
            <a:rPr lang="en-US" sz="1600" kern="1200" dirty="0" smtClean="0"/>
            <a:t>top voter issues and positions</a:t>
          </a:r>
          <a:endParaRPr lang="en-US" sz="1600" kern="1200" dirty="0"/>
        </a:p>
      </dsp:txBody>
      <dsp:txXfrm>
        <a:off x="1428750" y="288450"/>
        <a:ext cx="4599860" cy="1437456"/>
      </dsp:txXfrm>
    </dsp:sp>
    <dsp:sp modelId="{06311EAE-2012-4D1E-8DFE-C08243DE9EAC}">
      <dsp:nvSpPr>
        <dsp:cNvPr id="0" name=""/>
        <dsp:cNvSpPr/>
      </dsp:nvSpPr>
      <dsp:spPr>
        <a:xfrm>
          <a:off x="904227" y="363190"/>
          <a:ext cx="1212021" cy="1296891"/>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F76145-2B69-4CAF-B1F2-20255B45D16D}">
      <dsp:nvSpPr>
        <dsp:cNvPr id="0" name=""/>
        <dsp:cNvSpPr/>
      </dsp:nvSpPr>
      <dsp:spPr>
        <a:xfrm>
          <a:off x="1421553" y="1958118"/>
          <a:ext cx="4599860" cy="143745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73637"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Flyer Experience Tracking:</a:t>
          </a:r>
          <a:endParaRPr lang="en-US" sz="1600" b="0" kern="1200" dirty="0" smtClean="0"/>
        </a:p>
        <a:p>
          <a:pPr lvl="0" algn="l" defTabSz="711200">
            <a:lnSpc>
              <a:spcPct val="90000"/>
            </a:lnSpc>
            <a:spcBef>
              <a:spcPct val="0"/>
            </a:spcBef>
            <a:spcAft>
              <a:spcPct val="35000"/>
            </a:spcAft>
          </a:pPr>
          <a:r>
            <a:rPr lang="en-US" sz="1600" b="0" kern="1200" dirty="0" smtClean="0"/>
            <a:t>Analyzing customer opinion on delays, in-flight entertainment and upgrades to help service their Support division</a:t>
          </a:r>
        </a:p>
        <a:p>
          <a:pPr lvl="0" algn="l" defTabSz="711200">
            <a:lnSpc>
              <a:spcPct val="90000"/>
            </a:lnSpc>
            <a:spcBef>
              <a:spcPct val="0"/>
            </a:spcBef>
            <a:spcAft>
              <a:spcPct val="35000"/>
            </a:spcAft>
          </a:pPr>
          <a:endParaRPr lang="en-US" sz="1600" b="1" kern="1200" dirty="0"/>
        </a:p>
      </dsp:txBody>
      <dsp:txXfrm>
        <a:off x="1421553" y="1958118"/>
        <a:ext cx="4599860" cy="1437456"/>
      </dsp:txXfrm>
    </dsp:sp>
    <dsp:sp modelId="{6871A740-2BE4-4BEC-B311-629216C95006}">
      <dsp:nvSpPr>
        <dsp:cNvPr id="0" name=""/>
        <dsp:cNvSpPr/>
      </dsp:nvSpPr>
      <dsp:spPr>
        <a:xfrm>
          <a:off x="982312" y="2082854"/>
          <a:ext cx="1183233" cy="1229469"/>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F5C9BE-7924-4678-80A8-C6FC70BF416A}">
      <dsp:nvSpPr>
        <dsp:cNvPr id="0" name=""/>
        <dsp:cNvSpPr/>
      </dsp:nvSpPr>
      <dsp:spPr>
        <a:xfrm>
          <a:off x="1399374" y="3622194"/>
          <a:ext cx="4599860" cy="143745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73637"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Movie Production Companies:</a:t>
          </a:r>
        </a:p>
        <a:p>
          <a:pPr lvl="0" algn="l" defTabSz="711200">
            <a:lnSpc>
              <a:spcPct val="90000"/>
            </a:lnSpc>
            <a:spcBef>
              <a:spcPct val="0"/>
            </a:spcBef>
            <a:spcAft>
              <a:spcPct val="35000"/>
            </a:spcAft>
          </a:pPr>
          <a:r>
            <a:rPr lang="en-US" sz="1600" b="0" kern="1200" dirty="0" smtClean="0"/>
            <a:t>Evaluating movie sentiment based on </a:t>
          </a:r>
          <a:r>
            <a:rPr lang="en-US" sz="1600" b="0" kern="1200" dirty="0" smtClean="0"/>
            <a:t>trailer discussions prior to movie release</a:t>
          </a:r>
          <a:endParaRPr lang="en-US" sz="1600" b="0" kern="1200" dirty="0" smtClean="0"/>
        </a:p>
        <a:p>
          <a:pPr lvl="0" algn="l" defTabSz="711200">
            <a:lnSpc>
              <a:spcPct val="90000"/>
            </a:lnSpc>
            <a:spcBef>
              <a:spcPct val="0"/>
            </a:spcBef>
            <a:spcAft>
              <a:spcPct val="35000"/>
            </a:spcAft>
          </a:pPr>
          <a:endParaRPr lang="en-US" sz="1600" b="0" kern="1200" dirty="0"/>
        </a:p>
      </dsp:txBody>
      <dsp:txXfrm>
        <a:off x="1399374" y="3622194"/>
        <a:ext cx="4599860" cy="1437456"/>
      </dsp:txXfrm>
    </dsp:sp>
    <dsp:sp modelId="{1D2BB2EB-8DED-4BDB-B9BE-C3D31024C8DC}">
      <dsp:nvSpPr>
        <dsp:cNvPr id="0" name=""/>
        <dsp:cNvSpPr/>
      </dsp:nvSpPr>
      <dsp:spPr>
        <a:xfrm>
          <a:off x="1013296" y="3717672"/>
          <a:ext cx="1094515" cy="1218285"/>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0.89884</cdr:x>
      <cdr:y>0.32186</cdr:y>
    </cdr:from>
    <cdr:to>
      <cdr:x>0.9783</cdr:x>
      <cdr:y>0.40859</cdr:y>
    </cdr:to>
    <cdr:cxnSp macro="">
      <cdr:nvCxnSpPr>
        <cdr:cNvPr id="3" name="Straight Arrow Connector 2"/>
        <cdr:cNvCxnSpPr/>
      </cdr:nvCxnSpPr>
      <cdr:spPr>
        <a:xfrm xmlns:a="http://schemas.openxmlformats.org/drawingml/2006/main">
          <a:off x="4202070" y="883765"/>
          <a:ext cx="371475" cy="238125"/>
        </a:xfrm>
        <a:prstGeom xmlns:a="http://schemas.openxmlformats.org/drawingml/2006/main" prst="straightConnector1">
          <a:avLst/>
        </a:prstGeom>
        <a:ln xmlns:a="http://schemas.openxmlformats.org/drawingml/2006/main" w="38100">
          <a:solidFill>
            <a:srgbClr val="FF000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0.90572</cdr:x>
      <cdr:y>0.90626</cdr:y>
    </cdr:from>
    <cdr:to>
      <cdr:x>0.90572</cdr:x>
      <cdr:y>1</cdr:y>
    </cdr:to>
    <cdr:cxnSp macro="">
      <cdr:nvCxnSpPr>
        <cdr:cNvPr id="8" name="Straight Arrow Connector 7"/>
        <cdr:cNvCxnSpPr/>
      </cdr:nvCxnSpPr>
      <cdr:spPr bwMode="auto">
        <a:xfrm xmlns:a="http://schemas.openxmlformats.org/drawingml/2006/main">
          <a:off x="5452269" y="2971784"/>
          <a:ext cx="0" cy="307390"/>
        </a:xfrm>
        <a:prstGeom xmlns:a="http://schemas.openxmlformats.org/drawingml/2006/main" prst="straightConnector1">
          <a:avLst/>
        </a:prstGeom>
        <a:solidFill xmlns:a="http://schemas.openxmlformats.org/drawingml/2006/main">
          <a:schemeClr val="accent1"/>
        </a:solidFill>
        <a:ln xmlns:a="http://schemas.openxmlformats.org/drawingml/2006/main" w="9525" cap="flat" cmpd="sng" algn="ctr">
          <a:solidFill>
            <a:schemeClr val="tx1"/>
          </a:solidFill>
          <a:prstDash val="solid"/>
          <a:round/>
          <a:headEnd type="triangle"/>
          <a:tailEnd type="triangle"/>
        </a:ln>
        <a:effectLst xmlns:a="http://schemas.openxmlformats.org/drawingml/2006/main"/>
        <a:extLst xmlns:a="http://schemas.openxmlformats.org/drawingml/2006/main">
          <a:ext uri="{AF507438-7753-43e0-B8FC-AC1667EBCBE1}">
            <a14:hiddenEffects xmlns:a14="http://schemas.microsoft.com/office/drawing/2010/main" xmlns="">
              <a:effectLst>
                <a:outerShdw dist="35921" dir="2700000" algn="ctr" rotWithShape="0">
                  <a:schemeClr val="bg2"/>
                </a:outerShdw>
              </a:effectLst>
            </a14:hiddenEffects>
          </a:ext>
        </a:extLst>
      </cdr:spPr>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defTabSz="965200">
              <a:defRPr sz="1300">
                <a:latin typeface="Arial" pitchFamily="34" charset="0"/>
                <a:ea typeface="+mn-ea"/>
                <a:cs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4137025"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a:defRPr sz="1300">
                <a:latin typeface="Arial" pitchFamily="34" charset="0"/>
                <a:ea typeface="+mn-ea"/>
                <a:cs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defTabSz="965200">
              <a:defRPr sz="1300">
                <a:latin typeface="Arial" pitchFamily="34" charset="0"/>
                <a:ea typeface="+mn-ea"/>
                <a:cs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4137025"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a:defRPr sz="1300"/>
            </a:lvl1pPr>
          </a:lstStyle>
          <a:p>
            <a:fld id="{63FC7023-CBC6-B44C-A2F9-B1E84590F1D7}" type="slidenum">
              <a:rPr lang="en-US"/>
              <a:pPr/>
              <a:t>‹#›</a:t>
            </a:fld>
            <a:endParaRPr lang="en-US"/>
          </a:p>
        </p:txBody>
      </p:sp>
    </p:spTree>
    <p:extLst>
      <p:ext uri="{BB962C8B-B14F-4D97-AF65-F5344CB8AC3E}">
        <p14:creationId xmlns:p14="http://schemas.microsoft.com/office/powerpoint/2010/main" val="3933230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defTabSz="965200">
              <a:defRPr sz="1300">
                <a:latin typeface="Arial" pitchFamily="34" charset="0"/>
                <a:ea typeface="+mn-ea"/>
                <a:cs typeface="Arial" pitchFamily="34" charset="0"/>
              </a:defRPr>
            </a:lvl1pPr>
          </a:lstStyle>
          <a:p>
            <a:pPr>
              <a:defRPr/>
            </a:pPr>
            <a:endParaRPr lang="en-US"/>
          </a:p>
        </p:txBody>
      </p:sp>
      <p:sp>
        <p:nvSpPr>
          <p:cNvPr id="6147" name="Rectangle 3"/>
          <p:cNvSpPr>
            <a:spLocks noGrp="1" noChangeArrowheads="1"/>
          </p:cNvSpPr>
          <p:nvPr>
            <p:ph type="dt" idx="1"/>
          </p:nvPr>
        </p:nvSpPr>
        <p:spPr bwMode="auto">
          <a:xfrm>
            <a:off x="4137025"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a:defRPr sz="1300">
                <a:latin typeface="Arial" pitchFamily="34" charset="0"/>
                <a:ea typeface="+mn-ea"/>
                <a:cs typeface="Arial" pitchFamily="34"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92225" y="719138"/>
            <a:ext cx="4718050" cy="359568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9" name="Rectangle 5"/>
          <p:cNvSpPr>
            <a:spLocks noGrp="1" noChangeArrowheads="1"/>
          </p:cNvSpPr>
          <p:nvPr>
            <p:ph type="body" sz="quarter" idx="3"/>
          </p:nvPr>
        </p:nvSpPr>
        <p:spPr bwMode="auto">
          <a:xfrm>
            <a:off x="730250" y="4554538"/>
            <a:ext cx="5842000" cy="43148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defTabSz="965200">
              <a:defRPr sz="1300">
                <a:latin typeface="Arial" pitchFamily="34" charset="0"/>
                <a:ea typeface="+mn-ea"/>
                <a:cs typeface="Arial" pitchFamily="34" charset="0"/>
              </a:defRPr>
            </a:lvl1pPr>
          </a:lstStyle>
          <a:p>
            <a:pPr>
              <a:defRPr/>
            </a:pPr>
            <a:endParaRPr lang="en-US"/>
          </a:p>
        </p:txBody>
      </p:sp>
      <p:sp>
        <p:nvSpPr>
          <p:cNvPr id="6151" name="Rectangle 7"/>
          <p:cNvSpPr>
            <a:spLocks noGrp="1" noChangeArrowheads="1"/>
          </p:cNvSpPr>
          <p:nvPr>
            <p:ph type="sldNum" sz="quarter" idx="5"/>
          </p:nvPr>
        </p:nvSpPr>
        <p:spPr bwMode="auto">
          <a:xfrm>
            <a:off x="4137025"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a:defRPr sz="1300"/>
            </a:lvl1pPr>
          </a:lstStyle>
          <a:p>
            <a:fld id="{B0122649-2D46-F94F-8E7D-821763FCF46A}" type="slidenum">
              <a:rPr lang="en-US"/>
              <a:pPr/>
              <a:t>‹#›</a:t>
            </a:fld>
            <a:endParaRPr lang="en-US"/>
          </a:p>
        </p:txBody>
      </p:sp>
    </p:spTree>
    <p:extLst>
      <p:ext uri="{BB962C8B-B14F-4D97-AF65-F5344CB8AC3E}">
        <p14:creationId xmlns:p14="http://schemas.microsoft.com/office/powerpoint/2010/main" val="37334781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122649-2D46-F94F-8E7D-821763FCF46A}" type="slidenum">
              <a:rPr lang="en-US" smtClean="0"/>
              <a:pPr/>
              <a:t>1</a:t>
            </a:fld>
            <a:endParaRPr lang="en-US"/>
          </a:p>
        </p:txBody>
      </p:sp>
    </p:spTree>
    <p:extLst>
      <p:ext uri="{BB962C8B-B14F-4D97-AF65-F5344CB8AC3E}">
        <p14:creationId xmlns:p14="http://schemas.microsoft.com/office/powerpoint/2010/main" val="1898348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122649-2D46-F94F-8E7D-821763FCF46A}" type="slidenum">
              <a:rPr lang="en-US" smtClean="0"/>
              <a:pPr/>
              <a:t>12</a:t>
            </a:fld>
            <a:endParaRPr lang="en-US"/>
          </a:p>
        </p:txBody>
      </p:sp>
    </p:spTree>
    <p:extLst>
      <p:ext uri="{BB962C8B-B14F-4D97-AF65-F5344CB8AC3E}">
        <p14:creationId xmlns:p14="http://schemas.microsoft.com/office/powerpoint/2010/main" val="53743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numerical average of sentiments of each country or state.</a:t>
            </a:r>
          </a:p>
          <a:p>
            <a:r>
              <a:rPr lang="en-US" dirty="0" smtClean="0"/>
              <a:t>Calculation of average sentiments in real time of a user defined geographical region.</a:t>
            </a:r>
          </a:p>
          <a:p>
            <a:r>
              <a:rPr lang="en-US" dirty="0" smtClean="0"/>
              <a:t>Incorporate retweet count in analytics. We plan to use retweet count as an indicator of reliability of the tweet. Sentiment of a tweet with a higher retweet count will weigh more than one with a lower retweet count when calculating average regional sentiments. </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0122649-2D46-F94F-8E7D-821763FCF46A}" type="slidenum">
              <a:rPr lang="en-US" smtClean="0"/>
              <a:pPr/>
              <a:t>13</a:t>
            </a:fld>
            <a:endParaRPr lang="en-US"/>
          </a:p>
        </p:txBody>
      </p:sp>
    </p:spTree>
    <p:extLst>
      <p:ext uri="{BB962C8B-B14F-4D97-AF65-F5344CB8AC3E}">
        <p14:creationId xmlns:p14="http://schemas.microsoft.com/office/powerpoint/2010/main" val="3525595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122649-2D46-F94F-8E7D-821763FCF46A}" type="slidenum">
              <a:rPr lang="en-US" smtClean="0"/>
              <a:pPr/>
              <a:t>19</a:t>
            </a:fld>
            <a:endParaRPr lang="en-US"/>
          </a:p>
        </p:txBody>
      </p:sp>
    </p:spTree>
    <p:extLst>
      <p:ext uri="{BB962C8B-B14F-4D97-AF65-F5344CB8AC3E}">
        <p14:creationId xmlns:p14="http://schemas.microsoft.com/office/powerpoint/2010/main" val="218864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Quoted</a:t>
            </a:r>
            <a:r>
              <a:rPr lang="en-US" baseline="0" dirty="0" smtClean="0"/>
              <a:t> From: http://adage.com/article/news/marketers-worse-directing-budgets-wisely/235009/</a:t>
            </a:r>
          </a:p>
          <a:p>
            <a:endParaRPr lang="en-US" baseline="0" dirty="0" smtClean="0"/>
          </a:p>
          <a:p>
            <a:r>
              <a:rPr lang="en-US" baseline="0" dirty="0" smtClean="0"/>
              <a:t>Title: </a:t>
            </a:r>
            <a:r>
              <a:rPr lang="en-US" sz="1200" b="0" i="0" kern="1200" dirty="0" smtClean="0">
                <a:solidFill>
                  <a:schemeClr val="tx1"/>
                </a:solidFill>
                <a:effectLst/>
                <a:latin typeface="Arial" pitchFamily="34" charset="0"/>
                <a:ea typeface="ＭＳ Ｐゴシック" charset="0"/>
                <a:cs typeface="Arial" pitchFamily="34" charset="0"/>
              </a:rPr>
              <a:t>Marketers Are Getting Worse at Directing Their Budgets Wisely</a:t>
            </a:r>
          </a:p>
          <a:p>
            <a:pPr fontAlgn="base"/>
            <a:endParaRPr lang="en-US" sz="1200" b="0" i="0" kern="1200" dirty="0" smtClean="0">
              <a:solidFill>
                <a:schemeClr val="tx1"/>
              </a:solidFill>
              <a:effectLst/>
              <a:latin typeface="Arial" pitchFamily="34" charset="0"/>
              <a:ea typeface="ＭＳ Ｐゴシック" charset="0"/>
              <a:cs typeface="Arial" pitchFamily="34" charset="0"/>
            </a:endParaRPr>
          </a:p>
          <a:p>
            <a:pPr fontAlgn="base"/>
            <a:r>
              <a:rPr lang="en-US" sz="1200" b="0" i="0" kern="1200" dirty="0" smtClean="0">
                <a:solidFill>
                  <a:schemeClr val="tx1"/>
                </a:solidFill>
                <a:effectLst/>
                <a:latin typeface="Arial" pitchFamily="34" charset="0"/>
                <a:ea typeface="ＭＳ Ｐゴシック" charset="0"/>
                <a:cs typeface="Arial" pitchFamily="34" charset="0"/>
              </a:rPr>
              <a:t>…Briggs Book Finds Advertisers Failing to Spend Sufficiently on Social Media</a:t>
            </a:r>
          </a:p>
          <a:p>
            <a:pPr fontAlgn="base"/>
            <a:endParaRPr lang="en-US" sz="1200" b="0" i="0" kern="1200" dirty="0" smtClean="0">
              <a:solidFill>
                <a:schemeClr val="tx1"/>
              </a:solidFill>
              <a:effectLst/>
              <a:latin typeface="Arial" pitchFamily="34" charset="0"/>
              <a:ea typeface="ＭＳ Ｐゴシック" charset="0"/>
              <a:cs typeface="Arial" pitchFamily="34" charset="0"/>
            </a:endParaRPr>
          </a:p>
          <a:p>
            <a:pPr fontAlgn="base"/>
            <a:r>
              <a:rPr lang="en-US" sz="1200" b="0" i="0" kern="1200" dirty="0" smtClean="0">
                <a:solidFill>
                  <a:schemeClr val="tx1"/>
                </a:solidFill>
                <a:effectLst/>
                <a:latin typeface="Arial" pitchFamily="34" charset="0"/>
                <a:ea typeface="ＭＳ Ｐゴシック" charset="0"/>
                <a:cs typeface="Arial" pitchFamily="34" charset="0"/>
              </a:rPr>
              <a:t>Currently, the Nielsen rating system is used to evaluate the popularity of TV shows as the basis for setting the prices advertisers pay for TV ad placements. It’s a crude instrument. The system simply measures how many of the 25,000 participating households have their TVs tuned to particular channels at 15 minute intervals.</a:t>
            </a:r>
          </a:p>
          <a:p>
            <a:pPr fontAlgn="base"/>
            <a:r>
              <a:rPr lang="en-US" sz="1200" b="0" i="0" kern="1200" dirty="0" smtClean="0">
                <a:solidFill>
                  <a:schemeClr val="tx1"/>
                </a:solidFill>
                <a:effectLst/>
                <a:latin typeface="Arial" pitchFamily="34" charset="0"/>
                <a:ea typeface="ＭＳ Ｐゴシック" charset="0"/>
                <a:cs typeface="Arial" pitchFamily="34" charset="0"/>
              </a:rPr>
              <a:t>But what if we added social sentiment to the mix? Marketers would know how millions of people were reacting to their programming in near real time. Those insights could help them decide how much to pay for advertising slots and how to appeal to viewers in their ads. </a:t>
            </a:r>
          </a:p>
          <a:p>
            <a:pPr fontAlgn="base"/>
            <a:endParaRPr lang="en-US" sz="1200" b="0" i="0" kern="1200" dirty="0" smtClean="0">
              <a:solidFill>
                <a:schemeClr val="tx1"/>
              </a:solidFill>
              <a:effectLst/>
              <a:latin typeface="Arial" pitchFamily="34" charset="0"/>
              <a:ea typeface="ＭＳ Ｐゴシック" charset="0"/>
              <a:cs typeface="Arial" pitchFamily="34" charset="0"/>
            </a:endParaRPr>
          </a:p>
          <a:p>
            <a:endParaRPr lang="en-US" baseline="0" dirty="0" smtClean="0"/>
          </a:p>
        </p:txBody>
      </p:sp>
      <p:sp>
        <p:nvSpPr>
          <p:cNvPr id="4" name="Slide Number Placeholder 3"/>
          <p:cNvSpPr>
            <a:spLocks noGrp="1"/>
          </p:cNvSpPr>
          <p:nvPr>
            <p:ph type="sldNum" sz="quarter" idx="10"/>
          </p:nvPr>
        </p:nvSpPr>
        <p:spPr/>
        <p:txBody>
          <a:bodyPr/>
          <a:lstStyle/>
          <a:p>
            <a:fld id="{B0122649-2D46-F94F-8E7D-821763FCF46A}" type="slidenum">
              <a:rPr lang="en-US" smtClean="0"/>
              <a:pPr/>
              <a:t>2</a:t>
            </a:fld>
            <a:endParaRPr lang="en-US"/>
          </a:p>
        </p:txBody>
      </p:sp>
    </p:spTree>
    <p:extLst>
      <p:ext uri="{BB962C8B-B14F-4D97-AF65-F5344CB8AC3E}">
        <p14:creationId xmlns:p14="http://schemas.microsoft.com/office/powerpoint/2010/main" val="3826083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Naïve</a:t>
            </a:r>
            <a:r>
              <a:rPr lang="en-US" baseline="0" dirty="0" smtClean="0"/>
              <a:t> Bayes </a:t>
            </a:r>
            <a:endParaRPr lang="en-US" dirty="0"/>
          </a:p>
        </p:txBody>
      </p:sp>
      <p:sp>
        <p:nvSpPr>
          <p:cNvPr id="4" name="Slide Number Placeholder 3"/>
          <p:cNvSpPr>
            <a:spLocks noGrp="1"/>
          </p:cNvSpPr>
          <p:nvPr>
            <p:ph type="sldNum" sz="quarter" idx="10"/>
          </p:nvPr>
        </p:nvSpPr>
        <p:spPr/>
        <p:txBody>
          <a:bodyPr/>
          <a:lstStyle/>
          <a:p>
            <a:fld id="{B0122649-2D46-F94F-8E7D-821763FCF46A}" type="slidenum">
              <a:rPr lang="en-US" smtClean="0"/>
              <a:pPr/>
              <a:t>3</a:t>
            </a:fld>
            <a:endParaRPr lang="en-US"/>
          </a:p>
        </p:txBody>
      </p:sp>
    </p:spTree>
    <p:extLst>
      <p:ext uri="{BB962C8B-B14F-4D97-AF65-F5344CB8AC3E}">
        <p14:creationId xmlns:p14="http://schemas.microsoft.com/office/powerpoint/2010/main" val="2642080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122649-2D46-F94F-8E7D-821763FCF46A}" type="slidenum">
              <a:rPr lang="en-US" smtClean="0"/>
              <a:pPr/>
              <a:t>4</a:t>
            </a:fld>
            <a:endParaRPr lang="en-US"/>
          </a:p>
        </p:txBody>
      </p:sp>
    </p:spTree>
    <p:extLst>
      <p:ext uri="{BB962C8B-B14F-4D97-AF65-F5344CB8AC3E}">
        <p14:creationId xmlns:p14="http://schemas.microsoft.com/office/powerpoint/2010/main" val="2422001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assume that you’re Apple’s Chief Marketing</a:t>
            </a:r>
            <a:r>
              <a:rPr lang="en-US" baseline="0" dirty="0" smtClean="0"/>
              <a:t> Officer, Phil Schiller, and you’re presented with this graph of declining iPhone Sales. Q2 ‘15 is about to start and the new Samsung Galaxy S6 will be releasing shortly. Since you’re aware of the significance of social sentiment when allocating a marketing budget, you reach </a:t>
            </a:r>
            <a:r>
              <a:rPr lang="en-US" baseline="0" smtClean="0"/>
              <a:t>out Tweet-O-Meter to </a:t>
            </a:r>
            <a:r>
              <a:rPr lang="en-US" baseline="0" dirty="0" smtClean="0"/>
              <a:t>develop a geographically-targeted Marketing Strategy to stabilize sales.</a:t>
            </a:r>
            <a:endParaRPr lang="en-US" dirty="0"/>
          </a:p>
        </p:txBody>
      </p:sp>
      <p:sp>
        <p:nvSpPr>
          <p:cNvPr id="4" name="Slide Number Placeholder 3"/>
          <p:cNvSpPr>
            <a:spLocks noGrp="1"/>
          </p:cNvSpPr>
          <p:nvPr>
            <p:ph type="sldNum" sz="quarter" idx="10"/>
          </p:nvPr>
        </p:nvSpPr>
        <p:spPr/>
        <p:txBody>
          <a:bodyPr/>
          <a:lstStyle/>
          <a:p>
            <a:fld id="{B0122649-2D46-F94F-8E7D-821763FCF46A}" type="slidenum">
              <a:rPr lang="en-US" smtClean="0"/>
              <a:pPr/>
              <a:t>7</a:t>
            </a:fld>
            <a:endParaRPr lang="en-US"/>
          </a:p>
        </p:txBody>
      </p:sp>
    </p:spTree>
    <p:extLst>
      <p:ext uri="{BB962C8B-B14F-4D97-AF65-F5344CB8AC3E}">
        <p14:creationId xmlns:p14="http://schemas.microsoft.com/office/powerpoint/2010/main" val="4062063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t>
            </a:r>
            <a:r>
              <a:rPr lang="en-US" dirty="0" smtClean="0"/>
              <a:t>Tweet-O-Meter company</a:t>
            </a:r>
            <a:r>
              <a:rPr lang="en-US" baseline="0" dirty="0" smtClean="0"/>
              <a:t> </a:t>
            </a:r>
            <a:r>
              <a:rPr lang="en-US" baseline="0" dirty="0" smtClean="0"/>
              <a:t>has developed the following </a:t>
            </a:r>
            <a:r>
              <a:rPr lang="en-US" baseline="0" dirty="0" smtClean="0"/>
              <a:t>Marketing </a:t>
            </a:r>
            <a:r>
              <a:rPr lang="en-US" baseline="0" dirty="0" smtClean="0"/>
              <a:t>Mix Matrix to qualitatively specify the marketing budget allocation breakdown based on twitter sentiment for the 2 main rivals – Apple and Samsung.</a:t>
            </a:r>
          </a:p>
          <a:p>
            <a:endParaRPr lang="en-US" baseline="0" dirty="0" smtClean="0"/>
          </a:p>
          <a:p>
            <a:r>
              <a:rPr lang="en-US" baseline="0" dirty="0" smtClean="0"/>
              <a:t>Firstly, when both Apple and Samsung have a neutral sentiment in a particular geographic region, Apple needs to institute a vigorous marketing campaign here to entice these indifferent customers.</a:t>
            </a:r>
          </a:p>
          <a:p>
            <a:endParaRPr lang="en-US" baseline="0" dirty="0" smtClean="0"/>
          </a:p>
          <a:p>
            <a:r>
              <a:rPr lang="en-US" baseline="0" dirty="0" smtClean="0"/>
              <a:t>Next, if both Apple and Samsung have an overall positive sentiment in a location, Apple should not spend too much money on advertising/marketing there.</a:t>
            </a:r>
          </a:p>
          <a:p>
            <a:endParaRPr lang="en-US" baseline="0" dirty="0" smtClean="0"/>
          </a:p>
          <a:p>
            <a:r>
              <a:rPr lang="en-US" baseline="0" dirty="0" smtClean="0"/>
              <a:t>Also, if Apple’s sentiment in a region is neutral whereas Samsung’s is negative, Apple should enforce a stronger-than-average marketing campaign in that region to capitalize on Samsung’s negative sentiment.</a:t>
            </a:r>
            <a:endParaRPr lang="en-US" dirty="0"/>
          </a:p>
        </p:txBody>
      </p:sp>
      <p:sp>
        <p:nvSpPr>
          <p:cNvPr id="4" name="Slide Number Placeholder 3"/>
          <p:cNvSpPr>
            <a:spLocks noGrp="1"/>
          </p:cNvSpPr>
          <p:nvPr>
            <p:ph type="sldNum" sz="quarter" idx="10"/>
          </p:nvPr>
        </p:nvSpPr>
        <p:spPr/>
        <p:txBody>
          <a:bodyPr/>
          <a:lstStyle/>
          <a:p>
            <a:fld id="{B0122649-2D46-F94F-8E7D-821763FCF46A}" type="slidenum">
              <a:rPr lang="en-US" smtClean="0"/>
              <a:pPr/>
              <a:t>8</a:t>
            </a:fld>
            <a:endParaRPr lang="en-US"/>
          </a:p>
        </p:txBody>
      </p:sp>
    </p:spTree>
    <p:extLst>
      <p:ext uri="{BB962C8B-B14F-4D97-AF65-F5344CB8AC3E}">
        <p14:creationId xmlns:p14="http://schemas.microsoft.com/office/powerpoint/2010/main" val="1668353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Tests were run</a:t>
            </a:r>
            <a:r>
              <a:rPr lang="en-US" baseline="0" dirty="0" smtClean="0"/>
              <a:t> over a 6 hour period for both</a:t>
            </a:r>
            <a:endParaRPr lang="en-US" dirty="0" smtClean="0"/>
          </a:p>
          <a:p>
            <a:endParaRPr lang="en-US" dirty="0" smtClean="0"/>
          </a:p>
          <a:p>
            <a:r>
              <a:rPr lang="en-US" dirty="0" smtClean="0"/>
              <a:t>Limited</a:t>
            </a:r>
            <a:r>
              <a:rPr lang="en-US" baseline="0" dirty="0" smtClean="0"/>
              <a:t> data because:</a:t>
            </a:r>
            <a:endParaRPr lang="en-US" dirty="0" smtClean="0"/>
          </a:p>
          <a:p>
            <a:r>
              <a:rPr lang="en-US" dirty="0" smtClean="0"/>
              <a:t>-Only</a:t>
            </a:r>
            <a:r>
              <a:rPr lang="en-US" baseline="0" dirty="0" smtClean="0"/>
              <a:t> 1%-2% twitter data is accessible when using the unpaid API (</a:t>
            </a:r>
            <a:r>
              <a:rPr lang="en-US" baseline="0" dirty="0" err="1" smtClean="0"/>
              <a:t>Tweepy</a:t>
            </a:r>
            <a:r>
              <a:rPr lang="en-US" baseline="0" dirty="0" smtClean="0"/>
              <a:t>) – For the future, we should use the paid Firehose API which provides 100% access to Twitter data</a:t>
            </a:r>
          </a:p>
          <a:p>
            <a:r>
              <a:rPr lang="en-US" dirty="0" smtClean="0"/>
              <a:t>-Language restrictions</a:t>
            </a:r>
          </a:p>
          <a:p>
            <a:r>
              <a:rPr lang="en-US" dirty="0" smtClean="0"/>
              <a:t>-</a:t>
            </a:r>
            <a:r>
              <a:rPr lang="en-US" dirty="0" err="1" smtClean="0"/>
              <a:t>Timezone</a:t>
            </a:r>
            <a:r>
              <a:rPr lang="en-US" dirty="0" smtClean="0"/>
              <a:t> differences</a:t>
            </a:r>
            <a:endParaRPr lang="en-US" dirty="0"/>
          </a:p>
        </p:txBody>
      </p:sp>
      <p:sp>
        <p:nvSpPr>
          <p:cNvPr id="4" name="Slide Number Placeholder 3"/>
          <p:cNvSpPr>
            <a:spLocks noGrp="1"/>
          </p:cNvSpPr>
          <p:nvPr>
            <p:ph type="sldNum" sz="quarter" idx="10"/>
          </p:nvPr>
        </p:nvSpPr>
        <p:spPr/>
        <p:txBody>
          <a:bodyPr/>
          <a:lstStyle/>
          <a:p>
            <a:fld id="{B0122649-2D46-F94F-8E7D-821763FCF46A}" type="slidenum">
              <a:rPr lang="en-US" smtClean="0"/>
              <a:pPr/>
              <a:t>9</a:t>
            </a:fld>
            <a:endParaRPr lang="en-US"/>
          </a:p>
        </p:txBody>
      </p:sp>
    </p:spTree>
    <p:extLst>
      <p:ext uri="{BB962C8B-B14F-4D97-AF65-F5344CB8AC3E}">
        <p14:creationId xmlns:p14="http://schemas.microsoft.com/office/powerpoint/2010/main" val="700112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seem</a:t>
            </a:r>
            <a:r>
              <a:rPr lang="en-US" baseline="0" dirty="0" smtClean="0"/>
              <a:t> to be more data points for Samsung since the S6 was in fact revealed just a few weeks ago</a:t>
            </a:r>
            <a:endParaRPr lang="en-US" dirty="0"/>
          </a:p>
        </p:txBody>
      </p:sp>
      <p:sp>
        <p:nvSpPr>
          <p:cNvPr id="4" name="Slide Number Placeholder 3"/>
          <p:cNvSpPr>
            <a:spLocks noGrp="1"/>
          </p:cNvSpPr>
          <p:nvPr>
            <p:ph type="sldNum" sz="quarter" idx="10"/>
          </p:nvPr>
        </p:nvSpPr>
        <p:spPr/>
        <p:txBody>
          <a:bodyPr/>
          <a:lstStyle/>
          <a:p>
            <a:fld id="{B0122649-2D46-F94F-8E7D-821763FCF46A}" type="slidenum">
              <a:rPr lang="en-US" smtClean="0"/>
              <a:pPr/>
              <a:t>10</a:t>
            </a:fld>
            <a:endParaRPr lang="en-US"/>
          </a:p>
        </p:txBody>
      </p:sp>
    </p:spTree>
    <p:extLst>
      <p:ext uri="{BB962C8B-B14F-4D97-AF65-F5344CB8AC3E}">
        <p14:creationId xmlns:p14="http://schemas.microsoft.com/office/powerpoint/2010/main" val="2355221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122649-2D46-F94F-8E7D-821763FCF46A}" type="slidenum">
              <a:rPr lang="en-US" smtClean="0"/>
              <a:pPr/>
              <a:t>11</a:t>
            </a:fld>
            <a:endParaRPr lang="en-US"/>
          </a:p>
        </p:txBody>
      </p:sp>
    </p:spTree>
    <p:extLst>
      <p:ext uri="{BB962C8B-B14F-4D97-AF65-F5344CB8AC3E}">
        <p14:creationId xmlns:p14="http://schemas.microsoft.com/office/powerpoint/2010/main" val="3014259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Skyline">
    <p:spTree>
      <p:nvGrpSpPr>
        <p:cNvPr id="1" name=""/>
        <p:cNvGrpSpPr/>
        <p:nvPr/>
      </p:nvGrpSpPr>
      <p:grpSpPr>
        <a:xfrm>
          <a:off x="0" y="0"/>
          <a:ext cx="0" cy="0"/>
          <a:chOff x="0" y="0"/>
          <a:chExt cx="0" cy="0"/>
        </a:xfrm>
      </p:grpSpPr>
      <p:pic>
        <p:nvPicPr>
          <p:cNvPr id="5" name="Picture 4" descr="option-city.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601200" cy="6800850"/>
          </a:xfrm>
          <a:prstGeom prst="rect">
            <a:avLst/>
          </a:prstGeom>
        </p:spPr>
      </p:pic>
      <p:pic>
        <p:nvPicPr>
          <p:cNvPr id="16" name="Picture 15"/>
          <p:cNvPicPr>
            <a:picLocks noChangeAspect="1"/>
          </p:cNvPicPr>
          <p:nvPr userDrawn="1"/>
        </p:nvPicPr>
        <p:blipFill>
          <a:blip r:embed="rId3">
            <a:alphaModFix amt="93000"/>
          </a:blip>
          <a:stretch>
            <a:fillRect/>
          </a:stretch>
        </p:blipFill>
        <p:spPr>
          <a:xfrm>
            <a:off x="228600" y="0"/>
            <a:ext cx="9144000" cy="914399"/>
          </a:xfrm>
          <a:prstGeom prst="rect">
            <a:avLst/>
          </a:prstGeom>
        </p:spPr>
      </p:pic>
      <p:sp>
        <p:nvSpPr>
          <p:cNvPr id="4" name="Rectangle 3"/>
          <p:cNvSpPr>
            <a:spLocks noChangeArrowheads="1"/>
          </p:cNvSpPr>
          <p:nvPr userDrawn="1"/>
        </p:nvSpPr>
        <p:spPr bwMode="auto">
          <a:xfrm>
            <a:off x="0" y="6705600"/>
            <a:ext cx="9601200" cy="609600"/>
          </a:xfrm>
          <a:prstGeom prst="rect">
            <a:avLst/>
          </a:prstGeom>
          <a:solidFill>
            <a:schemeClr val="bg1">
              <a:lumMod val="75000"/>
            </a:schemeClr>
          </a:solidFill>
          <a:ln w="9525">
            <a:noFill/>
            <a:miter lim="800000"/>
            <a:headEnd/>
            <a:tailEnd/>
          </a:ln>
          <a:extLst/>
        </p:spPr>
        <p:txBody>
          <a:bodyPr wrap="none" lIns="96661" tIns="48331" rIns="96661" bIns="48331" anchor="ct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ctr" eaLnBrk="1" hangingPunct="1">
              <a:defRPr/>
            </a:pPr>
            <a:endParaRPr lang="en-US" altLang="en-US" smtClean="0">
              <a:solidFill>
                <a:schemeClr val="bg1"/>
              </a:solidFill>
              <a:cs typeface="+mn-cs"/>
            </a:endParaRPr>
          </a:p>
        </p:txBody>
      </p:sp>
      <p:sp>
        <p:nvSpPr>
          <p:cNvPr id="3074" name="Rectangle 2"/>
          <p:cNvSpPr>
            <a:spLocks noGrp="1" noChangeArrowheads="1"/>
          </p:cNvSpPr>
          <p:nvPr userDrawn="1">
            <p:ph type="ctrTitle"/>
          </p:nvPr>
        </p:nvSpPr>
        <p:spPr>
          <a:xfrm>
            <a:off x="754063" y="911225"/>
            <a:ext cx="8161337" cy="1568450"/>
          </a:xfrm>
          <a:solidFill>
            <a:schemeClr val="bg1">
              <a:alpha val="71000"/>
            </a:schemeClr>
          </a:solidFill>
          <a:ln>
            <a:noFill/>
          </a:ln>
        </p:spPr>
        <p:txBody>
          <a:bodyPr lIns="274320"/>
          <a:lstStyle>
            <a:lvl1pPr>
              <a:defRPr sz="3600">
                <a:solidFill>
                  <a:srgbClr val="0081CC"/>
                </a:solidFill>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userDrawn="1">
            <p:ph type="subTitle" idx="1"/>
          </p:nvPr>
        </p:nvSpPr>
        <p:spPr bwMode="gray">
          <a:xfrm>
            <a:off x="754063" y="4038600"/>
            <a:ext cx="6719887" cy="515526"/>
          </a:xfrm>
          <a:solidFill>
            <a:schemeClr val="bg1">
              <a:alpha val="70000"/>
            </a:schemeClr>
          </a:solidFill>
          <a:ln>
            <a:noFill/>
          </a:ln>
        </p:spPr>
        <p:txBody>
          <a:bodyPr lIns="274320" tIns="137160" bIns="137160">
            <a:spAutoFit/>
          </a:bodyPr>
          <a:lstStyle>
            <a:lvl1pPr marL="0" indent="0">
              <a:lnSpc>
                <a:spcPts val="1800"/>
              </a:lnSpc>
              <a:buFont typeface="Arial" pitchFamily="34" charset="0"/>
              <a:buNone/>
              <a:defRPr sz="1800">
                <a:solidFill>
                  <a:schemeClr val="tx1"/>
                </a:solidFill>
              </a:defRPr>
            </a:lvl1pPr>
          </a:lstStyle>
          <a:p>
            <a:pPr lvl="0"/>
            <a:r>
              <a:rPr lang="en-US" noProof="0" smtClean="0"/>
              <a:t>Click to edit Master subtitle style</a:t>
            </a:r>
            <a:endParaRPr lang="en-US" noProof="0" dirty="0" smtClean="0"/>
          </a:p>
        </p:txBody>
      </p:sp>
      <p:pic>
        <p:nvPicPr>
          <p:cNvPr id="6" name="Picture 5"/>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33400" y="152400"/>
            <a:ext cx="3429000" cy="506015"/>
          </a:xfrm>
          <a:prstGeom prst="rect">
            <a:avLst/>
          </a:prstGeom>
        </p:spPr>
      </p:pic>
      <p:sp>
        <p:nvSpPr>
          <p:cNvPr id="13" name="Text Placeholder 12"/>
          <p:cNvSpPr>
            <a:spLocks noGrp="1"/>
          </p:cNvSpPr>
          <p:nvPr>
            <p:ph type="body" sz="quarter" idx="10" hasCustomPrompt="1"/>
          </p:nvPr>
        </p:nvSpPr>
        <p:spPr>
          <a:xfrm>
            <a:off x="6781800" y="6705600"/>
            <a:ext cx="2438400" cy="304800"/>
          </a:xfrm>
          <a:noFill/>
        </p:spPr>
        <p:txBody>
          <a:bodyPr/>
          <a:lstStyle>
            <a:lvl1pPr marL="0" indent="0" algn="r">
              <a:buFontTx/>
              <a:buNone/>
              <a:defRPr sz="1400"/>
            </a:lvl1pPr>
          </a:lstStyle>
          <a:p>
            <a:pPr lvl="0"/>
            <a:r>
              <a:rPr lang="en-US" dirty="0" smtClean="0"/>
              <a:t>Click to add date</a:t>
            </a:r>
            <a:endParaRPr lang="en-US" dirty="0"/>
          </a:p>
        </p:txBody>
      </p:sp>
    </p:spTree>
    <p:extLst>
      <p:ext uri="{BB962C8B-B14F-4D97-AF65-F5344CB8AC3E}">
        <p14:creationId xmlns:p14="http://schemas.microsoft.com/office/powerpoint/2010/main" val="176787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9A42C876-0507-C342-B16A-3C1CD8BF91AA}" type="slidenum">
              <a:rPr lang="en-US"/>
              <a:pPr/>
              <a:t>‹#›</a:t>
            </a:fld>
            <a:endParaRPr lang="en-US"/>
          </a:p>
        </p:txBody>
      </p:sp>
    </p:spTree>
    <p:extLst>
      <p:ext uri="{BB962C8B-B14F-4D97-AF65-F5344CB8AC3E}">
        <p14:creationId xmlns:p14="http://schemas.microsoft.com/office/powerpoint/2010/main" val="385312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1143000"/>
            <a:ext cx="3159125" cy="3873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38" y="1143000"/>
            <a:ext cx="5367337" cy="5391150"/>
          </a:xfrm>
        </p:spPr>
        <p:txBody>
          <a:bodyPr/>
          <a:lstStyle>
            <a:lvl1pPr>
              <a:defRPr sz="2400"/>
            </a:lvl1pPr>
            <a:lvl2pPr>
              <a:defRPr sz="1800"/>
            </a:lvl2pPr>
            <a:lvl3pPr>
              <a:defRPr sz="16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49B63BFD-1F8E-CE4C-A4BD-8B46254A5CE9}" type="slidenum">
              <a:rPr lang="en-US"/>
              <a:pPr/>
              <a:t>‹#›</a:t>
            </a:fld>
            <a:endParaRPr lang="en-US"/>
          </a:p>
        </p:txBody>
      </p:sp>
    </p:spTree>
    <p:extLst>
      <p:ext uri="{BB962C8B-B14F-4D97-AF65-F5344CB8AC3E}">
        <p14:creationId xmlns:p14="http://schemas.microsoft.com/office/powerpoint/2010/main" val="1469203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881188" y="5724525"/>
            <a:ext cx="5761037" cy="676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CCAED9E5-F7E6-9B4A-8DB3-919213EF3248}" type="slidenum">
              <a:rPr lang="en-US"/>
              <a:pPr/>
              <a:t>‹#›</a:t>
            </a:fld>
            <a:endParaRPr lang="en-US"/>
          </a:p>
        </p:txBody>
      </p:sp>
      <p:sp>
        <p:nvSpPr>
          <p:cNvPr id="6" name="Rectangle 5"/>
          <p:cNvSpPr/>
          <p:nvPr userDrawn="1"/>
        </p:nvSpPr>
        <p:spPr bwMode="auto">
          <a:xfrm>
            <a:off x="0" y="0"/>
            <a:ext cx="9601200" cy="1752600"/>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pitchFamily="34" charset="0"/>
              <a:cs typeface="Arial" pitchFamily="34" charset="0"/>
            </a:endParaRPr>
          </a:p>
        </p:txBody>
      </p:sp>
      <p:sp>
        <p:nvSpPr>
          <p:cNvPr id="3" name="Picture Placeholder 2"/>
          <p:cNvSpPr>
            <a:spLocks noGrp="1"/>
          </p:cNvSpPr>
          <p:nvPr>
            <p:ph type="pic" idx="1"/>
          </p:nvPr>
        </p:nvSpPr>
        <p:spPr>
          <a:xfrm>
            <a:off x="762000" y="476261"/>
            <a:ext cx="7924800" cy="4567227"/>
          </a:xfrm>
        </p:spPr>
        <p:txBody>
          <a:bodyPr/>
          <a:lstStyle>
            <a:lvl1pPr marL="0" indent="0" algn="ctr">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424649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3ED8DFF7-2287-A84B-9B94-F8CAF988570E}" type="slidenum">
              <a:rPr lang="en-US"/>
              <a:pPr/>
              <a:t>‹#›</a:t>
            </a:fld>
            <a:endParaRPr lang="en-US"/>
          </a:p>
        </p:txBody>
      </p:sp>
    </p:spTree>
    <p:extLst>
      <p:ext uri="{BB962C8B-B14F-4D97-AF65-F5344CB8AC3E}">
        <p14:creationId xmlns:p14="http://schemas.microsoft.com/office/powerpoint/2010/main" val="1190795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3575" y="-133350"/>
            <a:ext cx="8640763" cy="1219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79425" y="1287463"/>
            <a:ext cx="4122738" cy="524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4563" y="1287463"/>
            <a:ext cx="4122737" cy="524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68087197-7F9D-6D44-988F-0766E36451A5}" type="slidenum">
              <a:rPr lang="en-US"/>
              <a:pPr/>
              <a:t>‹#›</a:t>
            </a:fld>
            <a:endParaRPr lang="en-US"/>
          </a:p>
        </p:txBody>
      </p:sp>
    </p:spTree>
    <p:extLst>
      <p:ext uri="{BB962C8B-B14F-4D97-AF65-F5344CB8AC3E}">
        <p14:creationId xmlns:p14="http://schemas.microsoft.com/office/powerpoint/2010/main" val="147586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Flatiron">
    <p:spTree>
      <p:nvGrpSpPr>
        <p:cNvPr id="1" name=""/>
        <p:cNvGrpSpPr/>
        <p:nvPr/>
      </p:nvGrpSpPr>
      <p:grpSpPr>
        <a:xfrm>
          <a:off x="0" y="0"/>
          <a:ext cx="0" cy="0"/>
          <a:chOff x="0" y="0"/>
          <a:chExt cx="0" cy="0"/>
        </a:xfrm>
      </p:grpSpPr>
      <p:pic>
        <p:nvPicPr>
          <p:cNvPr id="7" name="Picture 6" descr="option-flatiron.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601200" cy="6960870"/>
          </a:xfrm>
          <a:prstGeom prst="rect">
            <a:avLst/>
          </a:prstGeom>
        </p:spPr>
      </p:pic>
      <p:pic>
        <p:nvPicPr>
          <p:cNvPr id="16" name="Picture 15"/>
          <p:cNvPicPr>
            <a:picLocks noChangeAspect="1"/>
          </p:cNvPicPr>
          <p:nvPr userDrawn="1"/>
        </p:nvPicPr>
        <p:blipFill>
          <a:blip r:embed="rId3">
            <a:alphaModFix amt="93000"/>
          </a:blip>
          <a:stretch>
            <a:fillRect/>
          </a:stretch>
        </p:blipFill>
        <p:spPr>
          <a:xfrm>
            <a:off x="228600" y="0"/>
            <a:ext cx="9144000" cy="914399"/>
          </a:xfrm>
          <a:prstGeom prst="rect">
            <a:avLst/>
          </a:prstGeom>
        </p:spPr>
      </p:pic>
      <p:sp>
        <p:nvSpPr>
          <p:cNvPr id="4" name="Rectangle 3"/>
          <p:cNvSpPr>
            <a:spLocks noChangeArrowheads="1"/>
          </p:cNvSpPr>
          <p:nvPr userDrawn="1"/>
        </p:nvSpPr>
        <p:spPr bwMode="auto">
          <a:xfrm>
            <a:off x="0" y="6705600"/>
            <a:ext cx="9601200" cy="609600"/>
          </a:xfrm>
          <a:prstGeom prst="rect">
            <a:avLst/>
          </a:prstGeom>
          <a:solidFill>
            <a:schemeClr val="bg1">
              <a:lumMod val="75000"/>
            </a:schemeClr>
          </a:solidFill>
          <a:ln w="9525">
            <a:noFill/>
            <a:miter lim="800000"/>
            <a:headEnd/>
            <a:tailEnd/>
          </a:ln>
          <a:extLst/>
        </p:spPr>
        <p:txBody>
          <a:bodyPr wrap="none" lIns="96661" tIns="48331" rIns="96661" bIns="48331" anchor="ct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ctr" eaLnBrk="1" hangingPunct="1">
              <a:defRPr/>
            </a:pPr>
            <a:endParaRPr lang="en-US" altLang="en-US" smtClean="0">
              <a:solidFill>
                <a:schemeClr val="bg1"/>
              </a:solidFill>
              <a:cs typeface="+mn-cs"/>
            </a:endParaRPr>
          </a:p>
        </p:txBody>
      </p:sp>
      <p:sp>
        <p:nvSpPr>
          <p:cNvPr id="3074" name="Rectangle 2"/>
          <p:cNvSpPr>
            <a:spLocks noGrp="1" noChangeArrowheads="1"/>
          </p:cNvSpPr>
          <p:nvPr userDrawn="1">
            <p:ph type="ctrTitle"/>
          </p:nvPr>
        </p:nvSpPr>
        <p:spPr>
          <a:xfrm>
            <a:off x="754063" y="911225"/>
            <a:ext cx="8161337" cy="1568450"/>
          </a:xfrm>
          <a:solidFill>
            <a:schemeClr val="bg1">
              <a:alpha val="80000"/>
            </a:schemeClr>
          </a:solidFill>
          <a:ln>
            <a:noFill/>
          </a:ln>
        </p:spPr>
        <p:txBody>
          <a:bodyPr lIns="274320"/>
          <a:lstStyle>
            <a:lvl1pPr>
              <a:defRPr sz="3600">
                <a:solidFill>
                  <a:srgbClr val="0081CC"/>
                </a:solidFill>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userDrawn="1">
            <p:ph type="subTitle" idx="1"/>
          </p:nvPr>
        </p:nvSpPr>
        <p:spPr bwMode="gray">
          <a:xfrm>
            <a:off x="754063" y="4038600"/>
            <a:ext cx="6719887" cy="515526"/>
          </a:xfrm>
          <a:solidFill>
            <a:schemeClr val="bg1">
              <a:alpha val="80000"/>
            </a:schemeClr>
          </a:solidFill>
          <a:ln>
            <a:noFill/>
          </a:ln>
        </p:spPr>
        <p:txBody>
          <a:bodyPr lIns="274320" tIns="137160" bIns="137160">
            <a:spAutoFit/>
          </a:bodyPr>
          <a:lstStyle>
            <a:lvl1pPr marL="0" indent="0">
              <a:lnSpc>
                <a:spcPts val="1800"/>
              </a:lnSpc>
              <a:buFont typeface="Arial" pitchFamily="34" charset="0"/>
              <a:buNone/>
              <a:defRPr sz="1800">
                <a:solidFill>
                  <a:schemeClr val="tx1"/>
                </a:solidFill>
              </a:defRPr>
            </a:lvl1pPr>
          </a:lstStyle>
          <a:p>
            <a:pPr lvl="0"/>
            <a:r>
              <a:rPr lang="en-US" noProof="0" smtClean="0"/>
              <a:t>Click to edit Master subtitle style</a:t>
            </a:r>
            <a:endParaRPr lang="en-US" noProof="0" dirty="0" smtClean="0"/>
          </a:p>
        </p:txBody>
      </p:sp>
      <p:sp>
        <p:nvSpPr>
          <p:cNvPr id="13" name="Text Placeholder 12"/>
          <p:cNvSpPr>
            <a:spLocks noGrp="1"/>
          </p:cNvSpPr>
          <p:nvPr>
            <p:ph type="body" sz="quarter" idx="10" hasCustomPrompt="1"/>
          </p:nvPr>
        </p:nvSpPr>
        <p:spPr>
          <a:xfrm>
            <a:off x="6781800" y="6705600"/>
            <a:ext cx="2438400" cy="304800"/>
          </a:xfrm>
          <a:noFill/>
        </p:spPr>
        <p:txBody>
          <a:bodyPr/>
          <a:lstStyle>
            <a:lvl1pPr marL="0" indent="0" algn="r">
              <a:buFontTx/>
              <a:buNone/>
              <a:defRPr sz="1400"/>
            </a:lvl1pPr>
          </a:lstStyle>
          <a:p>
            <a:pPr lvl="0"/>
            <a:r>
              <a:rPr lang="en-US" dirty="0" smtClean="0"/>
              <a:t>Click to add date</a:t>
            </a:r>
            <a:endParaRPr lang="en-US" dirty="0"/>
          </a:p>
        </p:txBody>
      </p:sp>
      <p:pic>
        <p:nvPicPr>
          <p:cNvPr id="10" name="Picture 9"/>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33400" y="152400"/>
            <a:ext cx="3429000" cy="506015"/>
          </a:xfrm>
          <a:prstGeom prst="rect">
            <a:avLst/>
          </a:prstGeom>
        </p:spPr>
      </p:pic>
    </p:spTree>
    <p:extLst>
      <p:ext uri="{BB962C8B-B14F-4D97-AF65-F5344CB8AC3E}">
        <p14:creationId xmlns:p14="http://schemas.microsoft.com/office/powerpoint/2010/main" val="343943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Students">
    <p:spTree>
      <p:nvGrpSpPr>
        <p:cNvPr id="1" name=""/>
        <p:cNvGrpSpPr/>
        <p:nvPr/>
      </p:nvGrpSpPr>
      <p:grpSpPr>
        <a:xfrm>
          <a:off x="0" y="0"/>
          <a:ext cx="0" cy="0"/>
          <a:chOff x="0" y="0"/>
          <a:chExt cx="0" cy="0"/>
        </a:xfrm>
      </p:grpSpPr>
      <p:pic>
        <p:nvPicPr>
          <p:cNvPr id="2" name="Picture 1" descr="option-student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601200" cy="6960870"/>
          </a:xfrm>
          <a:prstGeom prst="rect">
            <a:avLst/>
          </a:prstGeom>
        </p:spPr>
      </p:pic>
      <p:pic>
        <p:nvPicPr>
          <p:cNvPr id="16" name="Picture 15"/>
          <p:cNvPicPr>
            <a:picLocks noChangeAspect="1"/>
          </p:cNvPicPr>
          <p:nvPr userDrawn="1"/>
        </p:nvPicPr>
        <p:blipFill>
          <a:blip r:embed="rId3">
            <a:alphaModFix amt="93000"/>
          </a:blip>
          <a:stretch>
            <a:fillRect/>
          </a:stretch>
        </p:blipFill>
        <p:spPr>
          <a:xfrm>
            <a:off x="228600" y="0"/>
            <a:ext cx="9144000" cy="914399"/>
          </a:xfrm>
          <a:prstGeom prst="rect">
            <a:avLst/>
          </a:prstGeom>
        </p:spPr>
      </p:pic>
      <p:sp>
        <p:nvSpPr>
          <p:cNvPr id="4" name="Rectangle 3"/>
          <p:cNvSpPr>
            <a:spLocks noChangeArrowheads="1"/>
          </p:cNvSpPr>
          <p:nvPr userDrawn="1"/>
        </p:nvSpPr>
        <p:spPr bwMode="auto">
          <a:xfrm>
            <a:off x="0" y="6705600"/>
            <a:ext cx="9601200" cy="609600"/>
          </a:xfrm>
          <a:prstGeom prst="rect">
            <a:avLst/>
          </a:prstGeom>
          <a:solidFill>
            <a:schemeClr val="bg1">
              <a:lumMod val="75000"/>
            </a:schemeClr>
          </a:solidFill>
          <a:ln w="9525">
            <a:noFill/>
            <a:miter lim="800000"/>
            <a:headEnd/>
            <a:tailEnd/>
          </a:ln>
          <a:extLst/>
        </p:spPr>
        <p:txBody>
          <a:bodyPr wrap="none" lIns="96661" tIns="48331" rIns="96661" bIns="48331" anchor="ct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ctr" eaLnBrk="1" hangingPunct="1">
              <a:defRPr/>
            </a:pPr>
            <a:endParaRPr lang="en-US" altLang="en-US" smtClean="0">
              <a:solidFill>
                <a:schemeClr val="bg1"/>
              </a:solidFill>
              <a:cs typeface="+mn-cs"/>
            </a:endParaRPr>
          </a:p>
        </p:txBody>
      </p:sp>
      <p:sp>
        <p:nvSpPr>
          <p:cNvPr id="3074" name="Rectangle 2"/>
          <p:cNvSpPr>
            <a:spLocks noGrp="1" noChangeArrowheads="1"/>
          </p:cNvSpPr>
          <p:nvPr userDrawn="1">
            <p:ph type="ctrTitle"/>
          </p:nvPr>
        </p:nvSpPr>
        <p:spPr>
          <a:xfrm>
            <a:off x="754063" y="911225"/>
            <a:ext cx="8161337" cy="1568450"/>
          </a:xfrm>
          <a:solidFill>
            <a:schemeClr val="bg1">
              <a:alpha val="80000"/>
            </a:schemeClr>
          </a:solidFill>
          <a:ln>
            <a:noFill/>
          </a:ln>
        </p:spPr>
        <p:txBody>
          <a:bodyPr lIns="274320"/>
          <a:lstStyle>
            <a:lvl1pPr>
              <a:defRPr sz="3600">
                <a:solidFill>
                  <a:srgbClr val="0081CC"/>
                </a:solidFill>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userDrawn="1">
            <p:ph type="subTitle" idx="1"/>
          </p:nvPr>
        </p:nvSpPr>
        <p:spPr bwMode="gray">
          <a:xfrm>
            <a:off x="754063" y="4038600"/>
            <a:ext cx="6719887" cy="515526"/>
          </a:xfrm>
          <a:solidFill>
            <a:schemeClr val="bg1">
              <a:alpha val="80000"/>
            </a:schemeClr>
          </a:solidFill>
          <a:ln>
            <a:noFill/>
          </a:ln>
        </p:spPr>
        <p:txBody>
          <a:bodyPr lIns="274320" tIns="137160" bIns="137160">
            <a:spAutoFit/>
          </a:bodyPr>
          <a:lstStyle>
            <a:lvl1pPr marL="0" indent="0">
              <a:lnSpc>
                <a:spcPts val="1800"/>
              </a:lnSpc>
              <a:buFont typeface="Arial" pitchFamily="34" charset="0"/>
              <a:buNone/>
              <a:defRPr sz="1800">
                <a:solidFill>
                  <a:schemeClr val="tx1"/>
                </a:solidFill>
              </a:defRPr>
            </a:lvl1pPr>
          </a:lstStyle>
          <a:p>
            <a:pPr lvl="0"/>
            <a:r>
              <a:rPr lang="en-US" noProof="0" smtClean="0"/>
              <a:t>Click to edit Master subtitle style</a:t>
            </a:r>
            <a:endParaRPr lang="en-US" noProof="0" dirty="0" smtClean="0"/>
          </a:p>
        </p:txBody>
      </p:sp>
      <p:sp>
        <p:nvSpPr>
          <p:cNvPr id="13" name="Text Placeholder 12"/>
          <p:cNvSpPr>
            <a:spLocks noGrp="1"/>
          </p:cNvSpPr>
          <p:nvPr>
            <p:ph type="body" sz="quarter" idx="10" hasCustomPrompt="1"/>
          </p:nvPr>
        </p:nvSpPr>
        <p:spPr>
          <a:xfrm>
            <a:off x="6781800" y="6705600"/>
            <a:ext cx="2438400" cy="304800"/>
          </a:xfrm>
          <a:noFill/>
        </p:spPr>
        <p:txBody>
          <a:bodyPr/>
          <a:lstStyle>
            <a:lvl1pPr marL="0" indent="0" algn="r">
              <a:buFontTx/>
              <a:buNone/>
              <a:defRPr sz="1400"/>
            </a:lvl1pPr>
          </a:lstStyle>
          <a:p>
            <a:pPr lvl="0"/>
            <a:r>
              <a:rPr lang="en-US" dirty="0" smtClean="0"/>
              <a:t>Click to add date</a:t>
            </a:r>
            <a:endParaRPr lang="en-US" dirty="0"/>
          </a:p>
        </p:txBody>
      </p:sp>
      <p:pic>
        <p:nvPicPr>
          <p:cNvPr id="9" name="Picture 8"/>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33400" y="152400"/>
            <a:ext cx="3429000" cy="506015"/>
          </a:xfrm>
          <a:prstGeom prst="rect">
            <a:avLst/>
          </a:prstGeom>
        </p:spPr>
      </p:pic>
    </p:spTree>
    <p:extLst>
      <p:ext uri="{BB962C8B-B14F-4D97-AF65-F5344CB8AC3E}">
        <p14:creationId xmlns:p14="http://schemas.microsoft.com/office/powerpoint/2010/main" val="222932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solidFill>
            <a:schemeClr val="bg1"/>
          </a:solidFill>
          <a:ln>
            <a:noFill/>
          </a:ln>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F1216FC-746C-494F-AFD0-2C0D9E77770D}" type="slidenum">
              <a:rPr lang="en-US"/>
              <a:pPr/>
              <a:t>‹#›</a:t>
            </a:fld>
            <a:endParaRPr lang="en-US"/>
          </a:p>
        </p:txBody>
      </p:sp>
    </p:spTree>
    <p:extLst>
      <p:ext uri="{BB962C8B-B14F-4D97-AF65-F5344CB8AC3E}">
        <p14:creationId xmlns:p14="http://schemas.microsoft.com/office/powerpoint/2010/main" val="1249252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Skyline">
    <p:spTree>
      <p:nvGrpSpPr>
        <p:cNvPr id="1" name=""/>
        <p:cNvGrpSpPr/>
        <p:nvPr/>
      </p:nvGrpSpPr>
      <p:grpSpPr>
        <a:xfrm>
          <a:off x="0" y="0"/>
          <a:ext cx="0" cy="0"/>
          <a:chOff x="0" y="0"/>
          <a:chExt cx="0" cy="0"/>
        </a:xfrm>
      </p:grpSpPr>
      <p:pic>
        <p:nvPicPr>
          <p:cNvPr id="6" name="Picture 5" descr="option-city.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450"/>
            <a:ext cx="9601200" cy="6800850"/>
          </a:xfrm>
          <a:prstGeom prst="rect">
            <a:avLst/>
          </a:prstGeom>
        </p:spPr>
      </p:pic>
      <p:sp>
        <p:nvSpPr>
          <p:cNvPr id="2" name="Title 1"/>
          <p:cNvSpPr>
            <a:spLocks noGrp="1"/>
          </p:cNvSpPr>
          <p:nvPr>
            <p:ph type="title" hasCustomPrompt="1"/>
          </p:nvPr>
        </p:nvSpPr>
        <p:spPr>
          <a:xfrm>
            <a:off x="758825" y="4700588"/>
            <a:ext cx="8161338" cy="1452562"/>
          </a:xfrm>
          <a:solidFill>
            <a:schemeClr val="bg1">
              <a:alpha val="70000"/>
            </a:schemeClr>
          </a:solidFill>
        </p:spPr>
        <p:txBody>
          <a:bodyPr lIns="274320" anchor="t"/>
          <a:lstStyle>
            <a:lvl1pPr algn="l">
              <a:defRPr sz="4000" b="1" cap="all">
                <a:solidFill>
                  <a:schemeClr val="tx1"/>
                </a:solidFill>
              </a:defRPr>
            </a:lvl1pPr>
          </a:lstStyle>
          <a:p>
            <a:r>
              <a:rPr lang="en-US" dirty="0" smtClean="0"/>
              <a:t>Click to edit SECTION title</a:t>
            </a:r>
            <a:endParaRPr lang="en-US" dirty="0"/>
          </a:p>
        </p:txBody>
      </p:sp>
      <p:sp>
        <p:nvSpPr>
          <p:cNvPr id="3" name="Text Placeholder 2"/>
          <p:cNvSpPr>
            <a:spLocks noGrp="1"/>
          </p:cNvSpPr>
          <p:nvPr>
            <p:ph type="body" idx="1" hasCustomPrompt="1"/>
          </p:nvPr>
        </p:nvSpPr>
        <p:spPr>
          <a:xfrm>
            <a:off x="758825" y="3100388"/>
            <a:ext cx="8161338" cy="1600200"/>
          </a:xfrm>
          <a:solidFill>
            <a:schemeClr val="bg1">
              <a:alpha val="70000"/>
            </a:schemeClr>
          </a:solidFill>
        </p:spPr>
        <p:txBody>
          <a:bodyPr anchor="b"/>
          <a:lstStyle>
            <a:lvl1pPr marL="0" indent="0">
              <a:buNone/>
              <a:defRPr sz="2000">
                <a:solidFill>
                  <a:schemeClr val="bg2">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Section Title subhead</a:t>
            </a:r>
          </a:p>
        </p:txBody>
      </p:sp>
      <p:sp>
        <p:nvSpPr>
          <p:cNvPr id="4" name="Rectangle 6"/>
          <p:cNvSpPr>
            <a:spLocks noGrp="1" noChangeArrowheads="1"/>
          </p:cNvSpPr>
          <p:nvPr>
            <p:ph type="sldNum" sz="quarter" idx="10"/>
          </p:nvPr>
        </p:nvSpPr>
        <p:spPr>
          <a:ln/>
        </p:spPr>
        <p:txBody>
          <a:bodyPr/>
          <a:lstStyle>
            <a:lvl1pPr>
              <a:defRPr/>
            </a:lvl1pPr>
          </a:lstStyle>
          <a:p>
            <a:fld id="{B1C2B866-CC4E-4F46-9921-B62243B9DD4D}" type="slidenum">
              <a:rPr lang="en-US"/>
              <a:pPr/>
              <a:t>‹#›</a:t>
            </a:fld>
            <a:endParaRPr lang="en-US"/>
          </a:p>
        </p:txBody>
      </p:sp>
    </p:spTree>
    <p:extLst>
      <p:ext uri="{BB962C8B-B14F-4D97-AF65-F5344CB8AC3E}">
        <p14:creationId xmlns:p14="http://schemas.microsoft.com/office/powerpoint/2010/main" val="243801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Flatiron">
    <p:spTree>
      <p:nvGrpSpPr>
        <p:cNvPr id="1" name=""/>
        <p:cNvGrpSpPr/>
        <p:nvPr/>
      </p:nvGrpSpPr>
      <p:grpSpPr>
        <a:xfrm>
          <a:off x="0" y="0"/>
          <a:ext cx="0" cy="0"/>
          <a:chOff x="0" y="0"/>
          <a:chExt cx="0" cy="0"/>
        </a:xfrm>
      </p:grpSpPr>
      <p:pic>
        <p:nvPicPr>
          <p:cNvPr id="5" name="Picture 4" descr="option-flatiron.jpg"/>
          <p:cNvPicPr>
            <a:picLocks noChangeAspect="1"/>
          </p:cNvPicPr>
          <p:nvPr userDrawn="1"/>
        </p:nvPicPr>
        <p:blipFill rotWithShape="1">
          <a:blip r:embed="rId2">
            <a:extLst>
              <a:ext uri="{28A0092B-C50C-407E-A947-70E740481C1C}">
                <a14:useLocalDpi xmlns:a14="http://schemas.microsoft.com/office/drawing/2010/main" val="0"/>
              </a:ext>
            </a:extLst>
          </a:blip>
          <a:srcRect b="3894"/>
          <a:stretch/>
        </p:blipFill>
        <p:spPr>
          <a:xfrm>
            <a:off x="0" y="-76200"/>
            <a:ext cx="9601200" cy="6705600"/>
          </a:xfrm>
          <a:prstGeom prst="rect">
            <a:avLst/>
          </a:prstGeom>
        </p:spPr>
      </p:pic>
      <p:sp>
        <p:nvSpPr>
          <p:cNvPr id="2" name="Title 1"/>
          <p:cNvSpPr>
            <a:spLocks noGrp="1"/>
          </p:cNvSpPr>
          <p:nvPr>
            <p:ph type="title" hasCustomPrompt="1"/>
          </p:nvPr>
        </p:nvSpPr>
        <p:spPr>
          <a:xfrm>
            <a:off x="758825" y="4700588"/>
            <a:ext cx="8161338" cy="1452562"/>
          </a:xfrm>
          <a:solidFill>
            <a:schemeClr val="bg1">
              <a:alpha val="70000"/>
            </a:schemeClr>
          </a:solidFill>
        </p:spPr>
        <p:txBody>
          <a:bodyPr lIns="274320" anchor="t"/>
          <a:lstStyle>
            <a:lvl1pPr algn="l">
              <a:defRPr sz="4000" b="1" cap="all">
                <a:solidFill>
                  <a:schemeClr val="tx1"/>
                </a:solidFill>
              </a:defRPr>
            </a:lvl1pPr>
          </a:lstStyle>
          <a:p>
            <a:r>
              <a:rPr lang="en-US" dirty="0" smtClean="0"/>
              <a:t>Click to SECTION TITLE</a:t>
            </a:r>
            <a:endParaRPr lang="en-US" dirty="0"/>
          </a:p>
        </p:txBody>
      </p:sp>
      <p:sp>
        <p:nvSpPr>
          <p:cNvPr id="3" name="Text Placeholder 2"/>
          <p:cNvSpPr>
            <a:spLocks noGrp="1"/>
          </p:cNvSpPr>
          <p:nvPr>
            <p:ph type="body" idx="1" hasCustomPrompt="1"/>
          </p:nvPr>
        </p:nvSpPr>
        <p:spPr>
          <a:xfrm>
            <a:off x="758825" y="3100388"/>
            <a:ext cx="8161338" cy="1600200"/>
          </a:xfrm>
          <a:solidFill>
            <a:schemeClr val="bg1">
              <a:alpha val="70000"/>
            </a:schemeClr>
          </a:solidFill>
        </p:spPr>
        <p:txBody>
          <a:bodyPr anchor="b"/>
          <a:lstStyle>
            <a:lvl1pPr marL="0" indent="0">
              <a:buNone/>
              <a:defRPr sz="2000">
                <a:solidFill>
                  <a:schemeClr val="bg2">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Section Title subhead</a:t>
            </a:r>
          </a:p>
        </p:txBody>
      </p:sp>
      <p:sp>
        <p:nvSpPr>
          <p:cNvPr id="4" name="Rectangle 6"/>
          <p:cNvSpPr>
            <a:spLocks noGrp="1" noChangeArrowheads="1"/>
          </p:cNvSpPr>
          <p:nvPr>
            <p:ph type="sldNum" sz="quarter" idx="10"/>
          </p:nvPr>
        </p:nvSpPr>
        <p:spPr>
          <a:ln/>
        </p:spPr>
        <p:txBody>
          <a:bodyPr/>
          <a:lstStyle>
            <a:lvl1pPr>
              <a:defRPr/>
            </a:lvl1pPr>
          </a:lstStyle>
          <a:p>
            <a:fld id="{B1C2B866-CC4E-4F46-9921-B62243B9DD4D}" type="slidenum">
              <a:rPr lang="en-US"/>
              <a:pPr/>
              <a:t>‹#›</a:t>
            </a:fld>
            <a:endParaRPr lang="en-US"/>
          </a:p>
        </p:txBody>
      </p:sp>
    </p:spTree>
    <p:extLst>
      <p:ext uri="{BB962C8B-B14F-4D97-AF65-F5344CB8AC3E}">
        <p14:creationId xmlns:p14="http://schemas.microsoft.com/office/powerpoint/2010/main" val="188974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Students">
    <p:spTree>
      <p:nvGrpSpPr>
        <p:cNvPr id="1" name=""/>
        <p:cNvGrpSpPr/>
        <p:nvPr/>
      </p:nvGrpSpPr>
      <p:grpSpPr>
        <a:xfrm>
          <a:off x="0" y="0"/>
          <a:ext cx="0" cy="0"/>
          <a:chOff x="0" y="0"/>
          <a:chExt cx="0" cy="0"/>
        </a:xfrm>
      </p:grpSpPr>
      <p:pic>
        <p:nvPicPr>
          <p:cNvPr id="6" name="Picture 5" descr="option-students.jpg"/>
          <p:cNvPicPr>
            <a:picLocks noChangeAspect="1"/>
          </p:cNvPicPr>
          <p:nvPr userDrawn="1"/>
        </p:nvPicPr>
        <p:blipFill rotWithShape="1">
          <a:blip r:embed="rId2">
            <a:extLst>
              <a:ext uri="{28A0092B-C50C-407E-A947-70E740481C1C}">
                <a14:useLocalDpi xmlns:a14="http://schemas.microsoft.com/office/drawing/2010/main" val="0"/>
              </a:ext>
            </a:extLst>
          </a:blip>
          <a:srcRect b="4033"/>
          <a:stretch/>
        </p:blipFill>
        <p:spPr>
          <a:xfrm>
            <a:off x="0" y="-76200"/>
            <a:ext cx="9601200" cy="6705600"/>
          </a:xfrm>
          <a:prstGeom prst="rect">
            <a:avLst/>
          </a:prstGeom>
        </p:spPr>
      </p:pic>
      <p:sp>
        <p:nvSpPr>
          <p:cNvPr id="2" name="Title 1"/>
          <p:cNvSpPr>
            <a:spLocks noGrp="1"/>
          </p:cNvSpPr>
          <p:nvPr>
            <p:ph type="title" hasCustomPrompt="1"/>
          </p:nvPr>
        </p:nvSpPr>
        <p:spPr>
          <a:xfrm>
            <a:off x="758825" y="4700588"/>
            <a:ext cx="8161338" cy="1452562"/>
          </a:xfrm>
          <a:solidFill>
            <a:schemeClr val="bg1">
              <a:alpha val="70000"/>
            </a:schemeClr>
          </a:solidFill>
        </p:spPr>
        <p:txBody>
          <a:bodyPr lIns="274320" anchor="t"/>
          <a:lstStyle>
            <a:lvl1pPr algn="l">
              <a:defRPr sz="4000" b="1" cap="all">
                <a:solidFill>
                  <a:schemeClr val="tx1"/>
                </a:solidFill>
              </a:defRPr>
            </a:lvl1pPr>
          </a:lstStyle>
          <a:p>
            <a:r>
              <a:rPr lang="en-US" dirty="0" smtClean="0"/>
              <a:t>Click to edit SECTION TITLE</a:t>
            </a:r>
            <a:endParaRPr lang="en-US" dirty="0"/>
          </a:p>
        </p:txBody>
      </p:sp>
      <p:sp>
        <p:nvSpPr>
          <p:cNvPr id="3" name="Text Placeholder 2"/>
          <p:cNvSpPr>
            <a:spLocks noGrp="1"/>
          </p:cNvSpPr>
          <p:nvPr>
            <p:ph type="body" idx="1" hasCustomPrompt="1"/>
          </p:nvPr>
        </p:nvSpPr>
        <p:spPr>
          <a:xfrm>
            <a:off x="758825" y="3100388"/>
            <a:ext cx="8161338" cy="1600200"/>
          </a:xfrm>
          <a:solidFill>
            <a:schemeClr val="bg1">
              <a:alpha val="70000"/>
            </a:schemeClr>
          </a:solidFill>
        </p:spPr>
        <p:txBody>
          <a:bodyPr anchor="b"/>
          <a:lstStyle>
            <a:lvl1pPr marL="0" indent="0">
              <a:buNone/>
              <a:defRPr sz="2000">
                <a:solidFill>
                  <a:schemeClr val="bg2">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Section Title subhead</a:t>
            </a:r>
          </a:p>
        </p:txBody>
      </p:sp>
      <p:sp>
        <p:nvSpPr>
          <p:cNvPr id="4" name="Rectangle 6"/>
          <p:cNvSpPr>
            <a:spLocks noGrp="1" noChangeArrowheads="1"/>
          </p:cNvSpPr>
          <p:nvPr>
            <p:ph type="sldNum" sz="quarter" idx="10"/>
          </p:nvPr>
        </p:nvSpPr>
        <p:spPr>
          <a:ln/>
        </p:spPr>
        <p:txBody>
          <a:bodyPr/>
          <a:lstStyle>
            <a:lvl1pPr>
              <a:defRPr/>
            </a:lvl1pPr>
          </a:lstStyle>
          <a:p>
            <a:fld id="{B1C2B866-CC4E-4F46-9921-B62243B9DD4D}" type="slidenum">
              <a:rPr lang="en-US"/>
              <a:pPr/>
              <a:t>‹#›</a:t>
            </a:fld>
            <a:endParaRPr lang="en-US"/>
          </a:p>
        </p:txBody>
      </p:sp>
    </p:spTree>
    <p:extLst>
      <p:ext uri="{BB962C8B-B14F-4D97-AF65-F5344CB8AC3E}">
        <p14:creationId xmlns:p14="http://schemas.microsoft.com/office/powerpoint/2010/main" val="347856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9425" y="1287463"/>
            <a:ext cx="4122738" cy="5246687"/>
          </a:xfrm>
        </p:spPr>
        <p:txBody>
          <a:bodyPr/>
          <a:lstStyle>
            <a:lvl1pPr>
              <a:defRPr sz="1800"/>
            </a:lvl1pPr>
            <a:lvl2pPr>
              <a:defRPr sz="16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563" y="1287463"/>
            <a:ext cx="4122737" cy="5246687"/>
          </a:xfrm>
        </p:spPr>
        <p:txBody>
          <a:bodyPr/>
          <a:lstStyle>
            <a:lvl1pPr>
              <a:defRPr sz="1800"/>
            </a:lvl1pPr>
            <a:lvl2pPr>
              <a:defRPr sz="16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2AB813E5-C13D-C645-B124-F58516A2CA93}" type="slidenum">
              <a:rPr lang="en-US"/>
              <a:pPr/>
              <a:t>‹#›</a:t>
            </a:fld>
            <a:endParaRPr lang="en-US"/>
          </a:p>
        </p:txBody>
      </p:sp>
    </p:spTree>
    <p:extLst>
      <p:ext uri="{BB962C8B-B14F-4D97-AF65-F5344CB8AC3E}">
        <p14:creationId xmlns:p14="http://schemas.microsoft.com/office/powerpoint/2010/main" val="2200246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791E3B84-57BA-EE46-A32E-579F55107D3D}" type="slidenum">
              <a:rPr lang="en-US"/>
              <a:pPr/>
              <a:t>‹#›</a:t>
            </a:fld>
            <a:endParaRPr lang="en-US"/>
          </a:p>
        </p:txBody>
      </p:sp>
    </p:spTree>
    <p:extLst>
      <p:ext uri="{BB962C8B-B14F-4D97-AF65-F5344CB8AC3E}">
        <p14:creationId xmlns:p14="http://schemas.microsoft.com/office/powerpoint/2010/main" val="931802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0" y="0"/>
            <a:ext cx="9601200" cy="1752600"/>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pitchFamily="34" charset="0"/>
              <a:cs typeface="Arial" pitchFamily="34" charset="0"/>
            </a:endParaRPr>
          </a:p>
        </p:txBody>
      </p:sp>
      <p:pic>
        <p:nvPicPr>
          <p:cNvPr id="5" name="Picture 4"/>
          <p:cNvPicPr>
            <a:picLocks noChangeAspect="1"/>
          </p:cNvPicPr>
          <p:nvPr/>
        </p:nvPicPr>
        <p:blipFill>
          <a:blip r:embed="rId16"/>
          <a:stretch>
            <a:fillRect/>
          </a:stretch>
        </p:blipFill>
        <p:spPr>
          <a:xfrm>
            <a:off x="228600" y="0"/>
            <a:ext cx="9144000" cy="914399"/>
          </a:xfrm>
          <a:prstGeom prst="rect">
            <a:avLst/>
          </a:prstGeom>
        </p:spPr>
      </p:pic>
      <p:sp>
        <p:nvSpPr>
          <p:cNvPr id="1027" name="Rectangle 2"/>
          <p:cNvSpPr>
            <a:spLocks noGrp="1" noChangeArrowheads="1"/>
          </p:cNvSpPr>
          <p:nvPr>
            <p:ph type="title"/>
          </p:nvPr>
        </p:nvSpPr>
        <p:spPr bwMode="auto">
          <a:xfrm>
            <a:off x="663575" y="-133350"/>
            <a:ext cx="8640763"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6661" tIns="48331" rIns="96661" bIns="48331" numCol="1" anchor="ctr"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479425" y="1287463"/>
            <a:ext cx="8397875" cy="5246687"/>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274320" tIns="91440" rIns="274320"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30" name="Rectangle 6"/>
          <p:cNvSpPr>
            <a:spLocks noGrp="1" noChangeArrowheads="1"/>
          </p:cNvSpPr>
          <p:nvPr>
            <p:ph type="sldNum" sz="quarter" idx="4"/>
          </p:nvPr>
        </p:nvSpPr>
        <p:spPr bwMode="auto">
          <a:xfrm>
            <a:off x="7210425" y="6905625"/>
            <a:ext cx="2239963" cy="50800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fld id="{C4135911-32AA-4543-BC94-1A1C9EC12E7C}" type="slidenum">
              <a:rPr lang="en-US"/>
              <a:pPr/>
              <a:t>‹#›</a:t>
            </a:fld>
            <a:endParaRPr lang="en-US"/>
          </a:p>
        </p:txBody>
      </p:sp>
      <p:pic>
        <p:nvPicPr>
          <p:cNvPr id="8" name="Picture 7" descr="CBS_Logo_lockup_728x90_black.jpg"/>
          <p:cNvPicPr>
            <a:picLocks noChangeAspect="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480060" y="6744245"/>
            <a:ext cx="2309826" cy="3423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p:nvSpPr>
        <p:spPr>
          <a:xfrm>
            <a:off x="480061" y="6371425"/>
            <a:ext cx="8702489" cy="297661"/>
          </a:xfrm>
          <a:prstGeom prst="rect">
            <a:avLst/>
          </a:prstGeom>
          <a:noFill/>
        </p:spPr>
        <p:txBody>
          <a:bodyPr wrap="square" lIns="0" tIns="48331" rIns="0" bIns="48331" rtlCol="0">
            <a:spAutoFit/>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1300" dirty="0" smtClean="0">
                <a:solidFill>
                  <a:schemeClr val="bg1">
                    <a:lumMod val="65000"/>
                  </a:schemeClr>
                </a:solidFill>
              </a:rPr>
              <a:t>…………………………………………………………………………………………………………………………………………</a:t>
            </a:r>
            <a:endParaRPr lang="en-US" sz="13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2" r:id="rId3"/>
    <p:sldLayoutId id="2147483948" r:id="rId4"/>
    <p:sldLayoutId id="2147483949" r:id="rId5"/>
    <p:sldLayoutId id="2147483961" r:id="rId6"/>
    <p:sldLayoutId id="2147483963" r:id="rId7"/>
    <p:sldLayoutId id="2147483950" r:id="rId8"/>
    <p:sldLayoutId id="2147483952" r:id="rId9"/>
    <p:sldLayoutId id="2147483953" r:id="rId10"/>
    <p:sldLayoutId id="2147483954" r:id="rId11"/>
    <p:sldLayoutId id="2147483955" r:id="rId12"/>
    <p:sldLayoutId id="2147483956" r:id="rId13"/>
    <p:sldLayoutId id="2147483958" r:id="rId14"/>
  </p:sldLayoutIdLst>
  <p:hf sldNum="0" hdr="0" ftr="0"/>
  <p:txStyles>
    <p:titleStyle>
      <a:lvl1pPr algn="l" defTabSz="966788" rtl="0" eaLnBrk="1" fontAlgn="base" hangingPunct="1">
        <a:spcBef>
          <a:spcPct val="0"/>
        </a:spcBef>
        <a:spcAft>
          <a:spcPct val="0"/>
        </a:spcAft>
        <a:defRPr sz="2100" b="1">
          <a:solidFill>
            <a:schemeClr val="bg1"/>
          </a:solidFill>
          <a:latin typeface="+mj-lt"/>
          <a:ea typeface="ＭＳ Ｐゴシック" charset="0"/>
          <a:cs typeface="+mj-cs"/>
        </a:defRPr>
      </a:lvl1pPr>
      <a:lvl2pPr algn="l" defTabSz="966788" rtl="0" eaLnBrk="1" fontAlgn="base" hangingPunct="1">
        <a:spcBef>
          <a:spcPct val="0"/>
        </a:spcBef>
        <a:spcAft>
          <a:spcPct val="0"/>
        </a:spcAft>
        <a:defRPr sz="2100" b="1">
          <a:solidFill>
            <a:schemeClr val="bg1"/>
          </a:solidFill>
          <a:latin typeface="Arial" pitchFamily="34" charset="0"/>
          <a:ea typeface="ＭＳ Ｐゴシック" charset="0"/>
          <a:cs typeface="Arial" pitchFamily="34" charset="0"/>
        </a:defRPr>
      </a:lvl2pPr>
      <a:lvl3pPr algn="l" defTabSz="966788" rtl="0" eaLnBrk="1" fontAlgn="base" hangingPunct="1">
        <a:spcBef>
          <a:spcPct val="0"/>
        </a:spcBef>
        <a:spcAft>
          <a:spcPct val="0"/>
        </a:spcAft>
        <a:defRPr sz="2100" b="1">
          <a:solidFill>
            <a:schemeClr val="bg1"/>
          </a:solidFill>
          <a:latin typeface="Arial" pitchFamily="34" charset="0"/>
          <a:ea typeface="ＭＳ Ｐゴシック" charset="0"/>
          <a:cs typeface="Arial" pitchFamily="34" charset="0"/>
        </a:defRPr>
      </a:lvl3pPr>
      <a:lvl4pPr algn="l" defTabSz="966788" rtl="0" eaLnBrk="1" fontAlgn="base" hangingPunct="1">
        <a:spcBef>
          <a:spcPct val="0"/>
        </a:spcBef>
        <a:spcAft>
          <a:spcPct val="0"/>
        </a:spcAft>
        <a:defRPr sz="2100" b="1">
          <a:solidFill>
            <a:schemeClr val="bg1"/>
          </a:solidFill>
          <a:latin typeface="Arial" pitchFamily="34" charset="0"/>
          <a:ea typeface="ＭＳ Ｐゴシック" charset="0"/>
          <a:cs typeface="Arial" pitchFamily="34" charset="0"/>
        </a:defRPr>
      </a:lvl4pPr>
      <a:lvl5pPr algn="l" defTabSz="966788" rtl="0" eaLnBrk="1" fontAlgn="base" hangingPunct="1">
        <a:spcBef>
          <a:spcPct val="0"/>
        </a:spcBef>
        <a:spcAft>
          <a:spcPct val="0"/>
        </a:spcAft>
        <a:defRPr sz="2100" b="1">
          <a:solidFill>
            <a:schemeClr val="bg1"/>
          </a:solidFill>
          <a:latin typeface="Arial" pitchFamily="34" charset="0"/>
          <a:ea typeface="ＭＳ Ｐゴシック" charset="0"/>
          <a:cs typeface="Arial" pitchFamily="34" charset="0"/>
        </a:defRPr>
      </a:lvl5pPr>
      <a:lvl6pPr marL="457200" algn="l" defTabSz="966788" rtl="0" eaLnBrk="1" fontAlgn="base" hangingPunct="1">
        <a:spcBef>
          <a:spcPct val="0"/>
        </a:spcBef>
        <a:spcAft>
          <a:spcPct val="0"/>
        </a:spcAft>
        <a:defRPr sz="2100" b="1">
          <a:solidFill>
            <a:schemeClr val="bg1"/>
          </a:solidFill>
          <a:latin typeface="Arial" pitchFamily="34" charset="0"/>
          <a:cs typeface="Arial" pitchFamily="34" charset="0"/>
        </a:defRPr>
      </a:lvl6pPr>
      <a:lvl7pPr marL="914400" algn="l" defTabSz="966788" rtl="0" eaLnBrk="1" fontAlgn="base" hangingPunct="1">
        <a:spcBef>
          <a:spcPct val="0"/>
        </a:spcBef>
        <a:spcAft>
          <a:spcPct val="0"/>
        </a:spcAft>
        <a:defRPr sz="2100" b="1">
          <a:solidFill>
            <a:schemeClr val="bg1"/>
          </a:solidFill>
          <a:latin typeface="Arial" pitchFamily="34" charset="0"/>
          <a:cs typeface="Arial" pitchFamily="34" charset="0"/>
        </a:defRPr>
      </a:lvl7pPr>
      <a:lvl8pPr marL="1371600" algn="l" defTabSz="966788" rtl="0" eaLnBrk="1" fontAlgn="base" hangingPunct="1">
        <a:spcBef>
          <a:spcPct val="0"/>
        </a:spcBef>
        <a:spcAft>
          <a:spcPct val="0"/>
        </a:spcAft>
        <a:defRPr sz="2100" b="1">
          <a:solidFill>
            <a:schemeClr val="bg1"/>
          </a:solidFill>
          <a:latin typeface="Arial" pitchFamily="34" charset="0"/>
          <a:cs typeface="Arial" pitchFamily="34" charset="0"/>
        </a:defRPr>
      </a:lvl8pPr>
      <a:lvl9pPr marL="1828800" algn="l" defTabSz="966788" rtl="0" eaLnBrk="1" fontAlgn="base" hangingPunct="1">
        <a:spcBef>
          <a:spcPct val="0"/>
        </a:spcBef>
        <a:spcAft>
          <a:spcPct val="0"/>
        </a:spcAft>
        <a:defRPr sz="2100" b="1">
          <a:solidFill>
            <a:schemeClr val="bg1"/>
          </a:solidFill>
          <a:latin typeface="Arial" pitchFamily="34" charset="0"/>
          <a:cs typeface="Arial" pitchFamily="34" charset="0"/>
        </a:defRPr>
      </a:lvl9pPr>
    </p:titleStyle>
    <p:bodyStyle>
      <a:lvl1pPr marL="184150" indent="-184150" algn="l" defTabSz="966788" rtl="0" eaLnBrk="1" fontAlgn="base" hangingPunct="1">
        <a:lnSpc>
          <a:spcPts val="2600"/>
        </a:lnSpc>
        <a:spcBef>
          <a:spcPts val="1263"/>
        </a:spcBef>
        <a:spcAft>
          <a:spcPct val="0"/>
        </a:spcAft>
        <a:buSzPct val="75000"/>
        <a:buFont typeface="Arial" charset="0"/>
        <a:buChar char="●"/>
        <a:defRPr>
          <a:solidFill>
            <a:schemeClr val="tx2">
              <a:lumMod val="85000"/>
              <a:lumOff val="15000"/>
            </a:schemeClr>
          </a:solidFill>
          <a:latin typeface="+mn-lt"/>
          <a:ea typeface="ＭＳ Ｐゴシック" charset="0"/>
          <a:cs typeface="+mn-cs"/>
        </a:defRPr>
      </a:lvl1pPr>
      <a:lvl2pPr marL="536575" indent="-231775"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2pPr>
      <a:lvl3pPr marL="827088" indent="-169863"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3pPr>
      <a:lvl4pPr marL="1189038" indent="-241300" algn="l" defTabSz="966788" rtl="0" eaLnBrk="1" fontAlgn="base" hangingPunct="1">
        <a:lnSpc>
          <a:spcPts val="2600"/>
        </a:lnSpc>
        <a:spcBef>
          <a:spcPts val="1900"/>
        </a:spcBef>
        <a:spcAft>
          <a:spcPct val="0"/>
        </a:spcAft>
        <a:buChar char="–"/>
        <a:defRPr sz="1400">
          <a:solidFill>
            <a:schemeClr val="tx2">
              <a:lumMod val="85000"/>
              <a:lumOff val="15000"/>
            </a:schemeClr>
          </a:solidFill>
          <a:latin typeface="+mn-lt"/>
          <a:ea typeface="Arial" charset="0"/>
          <a:cs typeface="+mn-cs"/>
        </a:defRPr>
      </a:lvl4pPr>
      <a:lvl5pPr marL="1552575" indent="-241300" algn="l" defTabSz="966788" rtl="0" eaLnBrk="1" fontAlgn="base" hangingPunct="1">
        <a:lnSpc>
          <a:spcPts val="2600"/>
        </a:lnSpc>
        <a:spcBef>
          <a:spcPts val="1900"/>
        </a:spcBef>
        <a:spcAft>
          <a:spcPct val="0"/>
        </a:spcAft>
        <a:buChar char="»"/>
        <a:defRPr sz="1200">
          <a:solidFill>
            <a:schemeClr val="tx2">
              <a:lumMod val="85000"/>
              <a:lumOff val="15000"/>
            </a:schemeClr>
          </a:solidFill>
          <a:latin typeface="+mn-lt"/>
          <a:ea typeface="Arial" charset="0"/>
          <a:cs typeface="+mn-cs"/>
        </a:defRPr>
      </a:lvl5pPr>
      <a:lvl6pPr marL="2009775" indent="-241300" algn="l" defTabSz="966788" rtl="0" eaLnBrk="1" fontAlgn="base" hangingPunct="1">
        <a:lnSpc>
          <a:spcPts val="2600"/>
        </a:lnSpc>
        <a:spcBef>
          <a:spcPts val="19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9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9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9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gif"/><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jpeg"/></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gif"/><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21.png"/><Relationship Id="rId5" Type="http://schemas.openxmlformats.org/officeDocument/2006/relationships/diagramQuickStyle" Target="../diagrams/quickStyle1.xml"/><Relationship Id="rId10" Type="http://schemas.openxmlformats.org/officeDocument/2006/relationships/image" Target="../media/image20.png"/><Relationship Id="rId4" Type="http://schemas.openxmlformats.org/officeDocument/2006/relationships/diagramLayout" Target="../diagrams/layout1.xml"/><Relationship Id="rId9" Type="http://schemas.openxmlformats.org/officeDocument/2006/relationships/image" Target="../media/image19.png"/><Relationship Id="rId14" Type="http://schemas.openxmlformats.org/officeDocument/2006/relationships/image" Target="../media/image24.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1.jpeg"/></Relationships>
</file>

<file path=ppt/slides/_rels/slide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Tweet-O-Meter: Mapping Twitter Sentiments on the Globe</a:t>
            </a:r>
            <a:endParaRPr lang="en-US" dirty="0"/>
          </a:p>
        </p:txBody>
      </p:sp>
      <p:sp>
        <p:nvSpPr>
          <p:cNvPr id="3" name="Subtitle 2"/>
          <p:cNvSpPr>
            <a:spLocks noGrp="1"/>
          </p:cNvSpPr>
          <p:nvPr>
            <p:ph type="subTitle" idx="1"/>
          </p:nvPr>
        </p:nvSpPr>
        <p:spPr>
          <a:xfrm>
            <a:off x="754063" y="4038600"/>
            <a:ext cx="6719887" cy="2495555"/>
          </a:xfrm>
        </p:spPr>
        <p:txBody>
          <a:bodyPr/>
          <a:lstStyle/>
          <a:p>
            <a:r>
              <a:rPr lang="en-US" dirty="0" smtClean="0"/>
              <a:t>Rahul Agarwal</a:t>
            </a:r>
          </a:p>
          <a:p>
            <a:r>
              <a:rPr lang="en-US" dirty="0" err="1" smtClean="0"/>
              <a:t>Abdus</a:t>
            </a:r>
            <a:r>
              <a:rPr lang="en-US" dirty="0" smtClean="0"/>
              <a:t> </a:t>
            </a:r>
            <a:r>
              <a:rPr lang="en-US" dirty="0" err="1" smtClean="0"/>
              <a:t>Samad</a:t>
            </a:r>
            <a:r>
              <a:rPr lang="en-US" dirty="0" smtClean="0"/>
              <a:t> Khan</a:t>
            </a:r>
          </a:p>
          <a:p>
            <a:r>
              <a:rPr lang="en-US" dirty="0" err="1" smtClean="0"/>
              <a:t>Bhagya</a:t>
            </a:r>
            <a:r>
              <a:rPr lang="en-US" dirty="0" smtClean="0"/>
              <a:t> Parekh</a:t>
            </a:r>
          </a:p>
          <a:p>
            <a:r>
              <a:rPr lang="en-US" dirty="0" err="1" smtClean="0"/>
              <a:t>Chinmay</a:t>
            </a:r>
            <a:r>
              <a:rPr lang="en-US" dirty="0" smtClean="0"/>
              <a:t> Kulkarni</a:t>
            </a:r>
          </a:p>
          <a:p>
            <a:r>
              <a:rPr lang="en-US" dirty="0" err="1" smtClean="0"/>
              <a:t>Haseeb</a:t>
            </a:r>
            <a:r>
              <a:rPr lang="en-US" dirty="0" smtClean="0"/>
              <a:t> Jahangir</a:t>
            </a:r>
          </a:p>
          <a:p>
            <a:r>
              <a:rPr lang="en-US" dirty="0" smtClean="0"/>
              <a:t>Ramsey Stephan</a:t>
            </a:r>
            <a:endParaRPr lang="en-US" dirty="0"/>
          </a:p>
        </p:txBody>
      </p:sp>
      <p:sp>
        <p:nvSpPr>
          <p:cNvPr id="4" name="Text Placeholder 3"/>
          <p:cNvSpPr>
            <a:spLocks noGrp="1"/>
          </p:cNvSpPr>
          <p:nvPr>
            <p:ph type="body" sz="quarter" idx="10"/>
          </p:nvPr>
        </p:nvSpPr>
        <p:spPr/>
        <p:txBody>
          <a:bodyPr/>
          <a:lstStyle/>
          <a:p>
            <a:r>
              <a:rPr lang="en-US" dirty="0" smtClean="0"/>
              <a:t>5/4/2015</a:t>
            </a:r>
            <a:endParaRPr lang="en-US" dirty="0"/>
          </a:p>
        </p:txBody>
      </p:sp>
      <p:pic>
        <p:nvPicPr>
          <p:cNvPr id="1026" name="Picture 2" descr="http://www.technologyevaluation.com/NavExp/media/TEC_Blog/2012/11/sea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319" y="206380"/>
            <a:ext cx="4305300" cy="533400"/>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
        <p:nvSpPr>
          <p:cNvPr id="8" name="Subtitle 2"/>
          <p:cNvSpPr txBox="1">
            <a:spLocks/>
          </p:cNvSpPr>
          <p:nvPr/>
        </p:nvSpPr>
        <p:spPr bwMode="gray">
          <a:xfrm>
            <a:off x="754062" y="6762545"/>
            <a:ext cx="6719887" cy="507831"/>
          </a:xfrm>
          <a:prstGeom prst="rect">
            <a:avLst/>
          </a:prstGeom>
          <a:solidFill>
            <a:schemeClr val="bg1">
              <a:alpha val="70000"/>
            </a:schemeClr>
          </a:solidFill>
          <a:ln>
            <a:noFill/>
          </a:ln>
          <a:extLst>
            <a:ext uri="{FAA26D3D-D897-4be2-8F04-BA451C77F1D7}">
              <ma14:placeholderFlag xmlns="" xmlns:ma14="http://schemas.microsoft.com/office/mac/drawingml/2011/main" val="1"/>
            </a:ext>
          </a:extLst>
        </p:spPr>
        <p:txBody>
          <a:bodyPr vert="horz" wrap="square" lIns="274320" tIns="137160" rIns="274320" bIns="137160" numCol="1" anchor="t" anchorCtr="0" compatLnSpc="1">
            <a:prstTxWarp prst="textNoShape">
              <a:avLst/>
            </a:prstTxWarp>
            <a:spAutoFit/>
          </a:bodyPr>
          <a:lstStyle>
            <a:lvl1pPr marL="0" indent="0" algn="l" defTabSz="966788" rtl="0" eaLnBrk="1" fontAlgn="base" hangingPunct="1">
              <a:lnSpc>
                <a:spcPts val="1800"/>
              </a:lnSpc>
              <a:spcBef>
                <a:spcPts val="1263"/>
              </a:spcBef>
              <a:spcAft>
                <a:spcPct val="0"/>
              </a:spcAft>
              <a:buSzPct val="75000"/>
              <a:buFont typeface="Arial" pitchFamily="34" charset="0"/>
              <a:buNone/>
              <a:defRPr sz="1800">
                <a:solidFill>
                  <a:schemeClr val="tx1"/>
                </a:solidFill>
                <a:latin typeface="+mn-lt"/>
                <a:ea typeface="ＭＳ Ｐゴシック" charset="0"/>
                <a:cs typeface="+mn-cs"/>
              </a:defRPr>
            </a:lvl1pPr>
            <a:lvl2pPr marL="536575" indent="-231775"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2pPr>
            <a:lvl3pPr marL="827088" indent="-169863"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3pPr>
            <a:lvl4pPr marL="1189038" indent="-241300" algn="l" defTabSz="966788" rtl="0" eaLnBrk="1" fontAlgn="base" hangingPunct="1">
              <a:lnSpc>
                <a:spcPts val="2600"/>
              </a:lnSpc>
              <a:spcBef>
                <a:spcPts val="1900"/>
              </a:spcBef>
              <a:spcAft>
                <a:spcPct val="0"/>
              </a:spcAft>
              <a:buChar char="–"/>
              <a:defRPr sz="1400">
                <a:solidFill>
                  <a:schemeClr val="tx2">
                    <a:lumMod val="85000"/>
                    <a:lumOff val="15000"/>
                  </a:schemeClr>
                </a:solidFill>
                <a:latin typeface="+mn-lt"/>
                <a:ea typeface="Arial" charset="0"/>
                <a:cs typeface="+mn-cs"/>
              </a:defRPr>
            </a:lvl4pPr>
            <a:lvl5pPr marL="1552575" indent="-241300" algn="l" defTabSz="966788" rtl="0" eaLnBrk="1" fontAlgn="base" hangingPunct="1">
              <a:lnSpc>
                <a:spcPts val="2600"/>
              </a:lnSpc>
              <a:spcBef>
                <a:spcPts val="1900"/>
              </a:spcBef>
              <a:spcAft>
                <a:spcPct val="0"/>
              </a:spcAft>
              <a:buChar char="»"/>
              <a:defRPr sz="1200">
                <a:solidFill>
                  <a:schemeClr val="tx2">
                    <a:lumMod val="85000"/>
                    <a:lumOff val="15000"/>
                  </a:schemeClr>
                </a:solidFill>
                <a:latin typeface="+mn-lt"/>
                <a:ea typeface="Arial" charset="0"/>
                <a:cs typeface="+mn-cs"/>
              </a:defRPr>
            </a:lvl5pPr>
            <a:lvl6pPr marL="2009775" indent="-241300" algn="l" defTabSz="966788" rtl="0" eaLnBrk="1" fontAlgn="base" hangingPunct="1">
              <a:lnSpc>
                <a:spcPts val="2600"/>
              </a:lnSpc>
              <a:spcBef>
                <a:spcPts val="19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9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9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900"/>
              </a:spcBef>
              <a:spcAft>
                <a:spcPct val="0"/>
              </a:spcAft>
              <a:buChar char="»"/>
              <a:defRPr>
                <a:solidFill>
                  <a:schemeClr val="tx1"/>
                </a:solidFill>
                <a:latin typeface="+mn-lt"/>
                <a:cs typeface="+mn-cs"/>
              </a:defRPr>
            </a:lvl9pPr>
          </a:lstStyle>
          <a:p>
            <a:r>
              <a:rPr lang="en-US" b="1" kern="0" dirty="0" smtClean="0"/>
              <a:t>Business Analytics Final Project</a:t>
            </a:r>
          </a:p>
        </p:txBody>
      </p:sp>
    </p:spTree>
    <p:extLst>
      <p:ext uri="{BB962C8B-B14F-4D97-AF65-F5344CB8AC3E}">
        <p14:creationId xmlns:p14="http://schemas.microsoft.com/office/powerpoint/2010/main" val="464216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Samsung Galaxy S6 Sentiment Map</a:t>
            </a:r>
            <a:endParaRPr lang="en-US"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8600" y="1371600"/>
            <a:ext cx="9075738" cy="4652269"/>
          </a:xfrm>
          <a:prstGeom prst="rect">
            <a:avLst/>
          </a:prstGeom>
        </p:spPr>
      </p:pic>
    </p:spTree>
    <p:extLst>
      <p:ext uri="{BB962C8B-B14F-4D97-AF65-F5344CB8AC3E}">
        <p14:creationId xmlns:p14="http://schemas.microsoft.com/office/powerpoint/2010/main" val="130258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Strategy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8229884"/>
              </p:ext>
            </p:extLst>
          </p:nvPr>
        </p:nvGraphicFramePr>
        <p:xfrm>
          <a:off x="479425" y="1287463"/>
          <a:ext cx="83978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320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sp>
        <p:nvSpPr>
          <p:cNvPr id="2" name="Title 1"/>
          <p:cNvSpPr>
            <a:spLocks noGrp="1"/>
          </p:cNvSpPr>
          <p:nvPr>
            <p:ph type="title"/>
          </p:nvPr>
        </p:nvSpPr>
        <p:spPr/>
        <p:txBody>
          <a:bodyPr/>
          <a:lstStyle/>
          <a:p>
            <a:r>
              <a:rPr lang="en-US" dirty="0" smtClean="0"/>
              <a:t>More Applications</a:t>
            </a:r>
            <a:endParaRPr lang="en-US" dirty="0"/>
          </a:p>
        </p:txBody>
      </p:sp>
      <p:graphicFrame>
        <p:nvGraphicFramePr>
          <p:cNvPr id="5" name="Diagram 4"/>
          <p:cNvGraphicFramePr/>
          <p:nvPr>
            <p:extLst>
              <p:ext uri="{D42A27DB-BD31-4B8C-83A1-F6EECF244321}">
                <p14:modId xmlns:p14="http://schemas.microsoft.com/office/powerpoint/2010/main" val="241340951"/>
              </p:ext>
            </p:extLst>
          </p:nvPr>
        </p:nvGraphicFramePr>
        <p:xfrm>
          <a:off x="990600" y="1287463"/>
          <a:ext cx="7162800"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4347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sz="half" idx="1"/>
          </p:nvPr>
        </p:nvSpPr>
        <p:spPr>
          <a:xfrm>
            <a:off x="479425" y="1287463"/>
            <a:ext cx="4122738" cy="1150937"/>
          </a:xfrm>
        </p:spPr>
        <p:txBody>
          <a:bodyPr/>
          <a:lstStyle/>
          <a:p>
            <a:r>
              <a:rPr lang="en-US" dirty="0" smtClean="0"/>
              <a:t>Average sentiment per state/country</a:t>
            </a:r>
          </a:p>
          <a:p>
            <a:endParaRPr lang="en-US" dirty="0"/>
          </a:p>
          <a:p>
            <a:endParaRPr lang="en-US" dirty="0"/>
          </a:p>
          <a:p>
            <a:endParaRPr lang="en-US" dirty="0" smtClean="0"/>
          </a:p>
          <a:p>
            <a:endParaRPr lang="en-US" dirty="0"/>
          </a:p>
          <a:p>
            <a:endParaRPr lang="en-US" dirty="0" smtClean="0"/>
          </a:p>
          <a:p>
            <a:endParaRPr lang="en-US" dirty="0"/>
          </a:p>
        </p:txBody>
      </p:sp>
      <p:pic>
        <p:nvPicPr>
          <p:cNvPr id="5" name="Content Placeholder 4"/>
          <p:cNvPicPr>
            <a:picLocks noGrp="1" noChangeAspect="1"/>
          </p:cNvPicPr>
          <p:nvPr>
            <p:ph sz="half" idx="2"/>
          </p:nvPr>
        </p:nvPicPr>
        <p:blipFill>
          <a:blip r:embed="rId3" cstate="email">
            <a:extLst>
              <a:ext uri="{28A0092B-C50C-407E-A947-70E740481C1C}">
                <a14:useLocalDpi xmlns:a14="http://schemas.microsoft.com/office/drawing/2010/main" val="0"/>
              </a:ext>
            </a:extLst>
          </a:blip>
          <a:stretch>
            <a:fillRect/>
          </a:stretch>
        </p:blipFill>
        <p:spPr>
          <a:xfrm>
            <a:off x="4579751" y="2438400"/>
            <a:ext cx="4457700" cy="2740144"/>
          </a:xfrm>
        </p:spPr>
      </p:pic>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267199" y="2420471"/>
            <a:ext cx="5334001" cy="2740144"/>
          </a:xfrm>
          <a:prstGeom prst="rect">
            <a:avLst/>
          </a:prstGeom>
        </p:spPr>
      </p:pic>
      <p:sp>
        <p:nvSpPr>
          <p:cNvPr id="7" name="Content Placeholder 2"/>
          <p:cNvSpPr txBox="1">
            <a:spLocks/>
          </p:cNvSpPr>
          <p:nvPr/>
        </p:nvSpPr>
        <p:spPr bwMode="auto">
          <a:xfrm>
            <a:off x="479425" y="2975888"/>
            <a:ext cx="3863975" cy="1150937"/>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274320" tIns="91440" rIns="274320" bIns="48331" numCol="1" anchor="t" anchorCtr="0" compatLnSpc="1">
            <a:prstTxWarp prst="textNoShape">
              <a:avLst/>
            </a:prstTxWarp>
          </a:bodyPr>
          <a:lstStyle>
            <a:lvl1pPr marL="184150" indent="-184150" algn="l" defTabSz="966788" rtl="0" eaLnBrk="1" fontAlgn="base" hangingPunct="1">
              <a:lnSpc>
                <a:spcPts val="2600"/>
              </a:lnSpc>
              <a:spcBef>
                <a:spcPts val="1263"/>
              </a:spcBef>
              <a:spcAft>
                <a:spcPct val="0"/>
              </a:spcAft>
              <a:buSzPct val="75000"/>
              <a:buFont typeface="Arial" charset="0"/>
              <a:buChar char="●"/>
              <a:defRPr sz="1800">
                <a:solidFill>
                  <a:schemeClr val="tx2">
                    <a:lumMod val="85000"/>
                    <a:lumOff val="15000"/>
                  </a:schemeClr>
                </a:solidFill>
                <a:latin typeface="+mn-lt"/>
                <a:ea typeface="ＭＳ Ｐゴシック" charset="0"/>
                <a:cs typeface="+mn-cs"/>
              </a:defRPr>
            </a:lvl1pPr>
            <a:lvl2pPr marL="536575" indent="-231775"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2pPr>
            <a:lvl3pPr marL="827088" indent="-169863"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3pPr>
            <a:lvl4pPr marL="1189038" indent="-241300" algn="l" defTabSz="966788" rtl="0" eaLnBrk="1" fontAlgn="base" hangingPunct="1">
              <a:lnSpc>
                <a:spcPts val="2600"/>
              </a:lnSpc>
              <a:spcBef>
                <a:spcPts val="1900"/>
              </a:spcBef>
              <a:spcAft>
                <a:spcPct val="0"/>
              </a:spcAft>
              <a:buChar char="–"/>
              <a:defRPr sz="1400">
                <a:solidFill>
                  <a:schemeClr val="tx2">
                    <a:lumMod val="85000"/>
                    <a:lumOff val="15000"/>
                  </a:schemeClr>
                </a:solidFill>
                <a:latin typeface="+mn-lt"/>
                <a:ea typeface="Arial" charset="0"/>
                <a:cs typeface="+mn-cs"/>
              </a:defRPr>
            </a:lvl4pPr>
            <a:lvl5pPr marL="1552575" indent="-241300" algn="l" defTabSz="966788" rtl="0" eaLnBrk="1" fontAlgn="base" hangingPunct="1">
              <a:lnSpc>
                <a:spcPts val="2600"/>
              </a:lnSpc>
              <a:spcBef>
                <a:spcPts val="1900"/>
              </a:spcBef>
              <a:spcAft>
                <a:spcPct val="0"/>
              </a:spcAft>
              <a:buChar char="»"/>
              <a:defRPr sz="1200">
                <a:solidFill>
                  <a:schemeClr val="tx2">
                    <a:lumMod val="85000"/>
                    <a:lumOff val="15000"/>
                  </a:schemeClr>
                </a:solidFill>
                <a:latin typeface="+mn-lt"/>
                <a:ea typeface="Arial" charset="0"/>
                <a:cs typeface="+mn-cs"/>
              </a:defRPr>
            </a:lvl5pPr>
            <a:lvl6pPr marL="20097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6pPr>
            <a:lvl7pPr marL="24669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7pPr>
            <a:lvl8pPr marL="29241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8pPr>
            <a:lvl9pPr marL="33813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9pPr>
          </a:lstStyle>
          <a:p>
            <a:r>
              <a:rPr lang="en-US" dirty="0"/>
              <a:t>Average real-time sentiment per user-defined </a:t>
            </a:r>
            <a:r>
              <a:rPr lang="en-US" dirty="0" smtClean="0"/>
              <a:t>region</a:t>
            </a:r>
            <a:endParaRPr lang="en-US" kern="0" dirty="0" smtClean="0"/>
          </a:p>
          <a:p>
            <a:endParaRPr lang="en-US" kern="0" dirty="0" smtClean="0"/>
          </a:p>
          <a:p>
            <a:endParaRPr lang="en-US" kern="0" dirty="0" smtClean="0"/>
          </a:p>
          <a:p>
            <a:endParaRPr lang="en-US" kern="0" dirty="0" smtClean="0"/>
          </a:p>
          <a:p>
            <a:endParaRPr lang="en-US" kern="0" dirty="0" smtClean="0"/>
          </a:p>
          <a:p>
            <a:endParaRPr lang="en-US" kern="0" dirty="0"/>
          </a:p>
        </p:txBody>
      </p:sp>
      <p:sp>
        <p:nvSpPr>
          <p:cNvPr id="8" name="Content Placeholder 2"/>
          <p:cNvSpPr txBox="1">
            <a:spLocks/>
          </p:cNvSpPr>
          <p:nvPr/>
        </p:nvSpPr>
        <p:spPr bwMode="auto">
          <a:xfrm>
            <a:off x="479425" y="4664313"/>
            <a:ext cx="4122738" cy="1150937"/>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274320" tIns="91440" rIns="274320" bIns="48331" numCol="1" anchor="t" anchorCtr="0" compatLnSpc="1">
            <a:prstTxWarp prst="textNoShape">
              <a:avLst/>
            </a:prstTxWarp>
          </a:bodyPr>
          <a:lstStyle>
            <a:lvl1pPr marL="184150" indent="-184150" algn="l" defTabSz="966788" rtl="0" eaLnBrk="1" fontAlgn="base" hangingPunct="1">
              <a:lnSpc>
                <a:spcPts val="2600"/>
              </a:lnSpc>
              <a:spcBef>
                <a:spcPts val="1263"/>
              </a:spcBef>
              <a:spcAft>
                <a:spcPct val="0"/>
              </a:spcAft>
              <a:buSzPct val="75000"/>
              <a:buFont typeface="Arial" charset="0"/>
              <a:buChar char="●"/>
              <a:defRPr sz="1800">
                <a:solidFill>
                  <a:schemeClr val="tx2">
                    <a:lumMod val="85000"/>
                    <a:lumOff val="15000"/>
                  </a:schemeClr>
                </a:solidFill>
                <a:latin typeface="+mn-lt"/>
                <a:ea typeface="ＭＳ Ｐゴシック" charset="0"/>
                <a:cs typeface="+mn-cs"/>
              </a:defRPr>
            </a:lvl1pPr>
            <a:lvl2pPr marL="536575" indent="-231775"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2pPr>
            <a:lvl3pPr marL="827088" indent="-169863"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3pPr>
            <a:lvl4pPr marL="1189038" indent="-241300" algn="l" defTabSz="966788" rtl="0" eaLnBrk="1" fontAlgn="base" hangingPunct="1">
              <a:lnSpc>
                <a:spcPts val="2600"/>
              </a:lnSpc>
              <a:spcBef>
                <a:spcPts val="1900"/>
              </a:spcBef>
              <a:spcAft>
                <a:spcPct val="0"/>
              </a:spcAft>
              <a:buChar char="–"/>
              <a:defRPr sz="1400">
                <a:solidFill>
                  <a:schemeClr val="tx2">
                    <a:lumMod val="85000"/>
                    <a:lumOff val="15000"/>
                  </a:schemeClr>
                </a:solidFill>
                <a:latin typeface="+mn-lt"/>
                <a:ea typeface="Arial" charset="0"/>
                <a:cs typeface="+mn-cs"/>
              </a:defRPr>
            </a:lvl4pPr>
            <a:lvl5pPr marL="1552575" indent="-241300" algn="l" defTabSz="966788" rtl="0" eaLnBrk="1" fontAlgn="base" hangingPunct="1">
              <a:lnSpc>
                <a:spcPts val="2600"/>
              </a:lnSpc>
              <a:spcBef>
                <a:spcPts val="1900"/>
              </a:spcBef>
              <a:spcAft>
                <a:spcPct val="0"/>
              </a:spcAft>
              <a:buChar char="»"/>
              <a:defRPr sz="1200">
                <a:solidFill>
                  <a:schemeClr val="tx2">
                    <a:lumMod val="85000"/>
                    <a:lumOff val="15000"/>
                  </a:schemeClr>
                </a:solidFill>
                <a:latin typeface="+mn-lt"/>
                <a:ea typeface="Arial" charset="0"/>
                <a:cs typeface="+mn-cs"/>
              </a:defRPr>
            </a:lvl5pPr>
            <a:lvl6pPr marL="20097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6pPr>
            <a:lvl7pPr marL="24669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7pPr>
            <a:lvl8pPr marL="29241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8pPr>
            <a:lvl9pPr marL="33813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9pPr>
          </a:lstStyle>
          <a:p>
            <a:r>
              <a:rPr lang="en-US" dirty="0"/>
              <a:t>Retweet count as indicator of </a:t>
            </a:r>
            <a:r>
              <a:rPr lang="en-US" dirty="0" smtClean="0"/>
              <a:t>reliability</a:t>
            </a:r>
            <a:endParaRPr lang="en-US" kern="0" dirty="0" smtClean="0"/>
          </a:p>
          <a:p>
            <a:endParaRPr lang="en-US" kern="0" dirty="0" smtClean="0"/>
          </a:p>
          <a:p>
            <a:endParaRPr lang="en-US" kern="0" dirty="0" smtClean="0"/>
          </a:p>
          <a:p>
            <a:endParaRPr lang="en-US" kern="0" dirty="0" smtClean="0"/>
          </a:p>
          <a:p>
            <a:endParaRPr lang="en-US" kern="0" dirty="0" smtClean="0"/>
          </a:p>
          <a:p>
            <a:endParaRPr lang="en-US" kern="0" dirty="0"/>
          </a:p>
        </p:txBody>
      </p:sp>
      <p:pic>
        <p:nvPicPr>
          <p:cNvPr id="9" name="Picture 8"/>
          <p:cNvPicPr>
            <a:picLocks noChangeAspect="1"/>
          </p:cNvPicPr>
          <p:nvPr/>
        </p:nvPicPr>
        <p:blipFill>
          <a:blip r:embed="rId5"/>
          <a:stretch>
            <a:fillRect/>
          </a:stretch>
        </p:blipFill>
        <p:spPr>
          <a:xfrm>
            <a:off x="3988824" y="2352208"/>
            <a:ext cx="5612376" cy="3410323"/>
          </a:xfrm>
          <a:prstGeom prst="rect">
            <a:avLst/>
          </a:prstGeom>
        </p:spPr>
      </p:pic>
      <p:sp>
        <p:nvSpPr>
          <p:cNvPr id="10" name="Rectangle 9"/>
          <p:cNvSpPr/>
          <p:nvPr/>
        </p:nvSpPr>
        <p:spPr bwMode="auto">
          <a:xfrm>
            <a:off x="4343400" y="5562600"/>
            <a:ext cx="838200" cy="25265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5536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130698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4052802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Sentiment Analysis Methods</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Full-size image (32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506730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5486400" y="2743200"/>
            <a:ext cx="1104900" cy="228600"/>
          </a:xfrm>
          <a:prstGeom prst="round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593612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Naïve Bayes Classifier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1100" b="1" dirty="0" smtClean="0"/>
                  <a:t>Naive Bayes Classifier:</a:t>
                </a:r>
              </a:p>
              <a:p>
                <a:pPr marL="0" indent="0">
                  <a:buNone/>
                </a:pPr>
                <a:r>
                  <a:rPr lang="en-US" sz="1100" dirty="0" smtClean="0"/>
                  <a:t>Naïve Bayes Classifier is a Bayes Classifier, that is it is of the form. </a:t>
                </a:r>
                <a:br>
                  <a:rPr lang="en-US" sz="1100" dirty="0" smtClean="0"/>
                </a:br>
                <a14:m>
                  <m:oMathPara xmlns:m="http://schemas.openxmlformats.org/officeDocument/2006/math">
                    <m:oMathParaPr>
                      <m:jc m:val="centerGroup"/>
                    </m:oMathParaPr>
                    <m:oMath xmlns:m="http://schemas.openxmlformats.org/officeDocument/2006/math">
                      <m:func>
                        <m:funcPr>
                          <m:ctrlPr>
                            <a:rPr lang="en-US" sz="1100" b="0" i="1" smtClean="0">
                              <a:latin typeface="Cambria Math" panose="02040503050406030204" pitchFamily="18" charset="0"/>
                            </a:rPr>
                          </m:ctrlPr>
                        </m:funcPr>
                        <m:fName>
                          <m:r>
                            <a:rPr lang="en-US" sz="1100" b="0" i="1" smtClean="0">
                              <a:latin typeface="Cambria Math" panose="02040503050406030204" pitchFamily="18" charset="0"/>
                            </a:rPr>
                            <m:t>𝐺</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𝑘</m:t>
                              </m:r>
                            </m:e>
                          </m:d>
                          <m:r>
                            <a:rPr lang="en-US" sz="1100" b="0" i="1" smtClean="0">
                              <a:latin typeface="Cambria Math" panose="02040503050406030204" pitchFamily="18" charset="0"/>
                            </a:rPr>
                            <m:t>=</m:t>
                          </m:r>
                          <m:limLow>
                            <m:limLowPr>
                              <m:ctrlPr>
                                <a:rPr lang="en-US" sz="1100" b="0" i="1" smtClean="0">
                                  <a:latin typeface="Cambria Math" panose="02040503050406030204" pitchFamily="18" charset="0"/>
                                </a:rPr>
                              </m:ctrlPr>
                            </m:limLowPr>
                            <m:e>
                              <m:r>
                                <m:rPr>
                                  <m:sty m:val="p"/>
                                </m:rPr>
                                <a:rPr lang="en-US" sz="1100" b="0" i="0" smtClean="0">
                                  <a:latin typeface="Cambria Math" panose="02040503050406030204" pitchFamily="18" charset="0"/>
                                </a:rPr>
                                <m:t>argmax</m:t>
                              </m:r>
                            </m:e>
                            <m:lim>
                              <m:r>
                                <a:rPr lang="en-US" sz="1100" b="0" i="1" smtClean="0">
                                  <a:latin typeface="Cambria Math" panose="02040503050406030204" pitchFamily="18" charset="0"/>
                                </a:rPr>
                                <m:t>𝑘</m:t>
                              </m:r>
                            </m:lim>
                          </m:limLow>
                        </m:fName>
                        <m:e>
                          <m:r>
                            <a:rPr lang="en-US" sz="1100" b="0" i="1" smtClean="0">
                              <a:latin typeface="Cambria Math" panose="02040503050406030204" pitchFamily="18" charset="0"/>
                            </a:rPr>
                            <m:t>𝑃</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𝐺</m:t>
                              </m:r>
                              <m:r>
                                <a:rPr lang="en-US" sz="1100" b="0" i="1" smtClean="0">
                                  <a:latin typeface="Cambria Math" panose="02040503050406030204" pitchFamily="18" charset="0"/>
                                </a:rPr>
                                <m:t>=</m:t>
                              </m:r>
                              <m:r>
                                <a:rPr lang="en-US" sz="1100" b="0" i="1" smtClean="0">
                                  <a:latin typeface="Cambria Math" panose="02040503050406030204" pitchFamily="18" charset="0"/>
                                </a:rPr>
                                <m:t>𝑘</m:t>
                              </m:r>
                              <m:r>
                                <a:rPr lang="en-US" sz="1100" b="0" i="1" smtClean="0">
                                  <a:latin typeface="Cambria Math" panose="02040503050406030204" pitchFamily="18" charset="0"/>
                                </a:rPr>
                                <m:t>|</m:t>
                              </m:r>
                              <m:r>
                                <a:rPr lang="en-US" sz="1100" b="1" i="0" smtClean="0">
                                  <a:latin typeface="Cambria Math" panose="02040503050406030204" pitchFamily="18" charset="0"/>
                                </a:rPr>
                                <m:t>𝐱</m:t>
                              </m:r>
                            </m:e>
                          </m:d>
                        </m:e>
                      </m:func>
                    </m:oMath>
                  </m:oMathPara>
                </a14:m>
                <a:endParaRPr lang="en-US" sz="1100" dirty="0" smtClean="0"/>
              </a:p>
              <a:p>
                <a:pPr marL="0" indent="0">
                  <a:buNone/>
                </a:pPr>
                <a:r>
                  <a:rPr lang="en-US" sz="1100" dirty="0" smtClean="0"/>
                  <a:t>Where </a:t>
                </a:r>
              </a:p>
              <a:p>
                <a:pPr marL="0" indent="0">
                  <a:buNone/>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𝑃</m:t>
                      </m:r>
                      <m:d>
                        <m:dPr>
                          <m:ctrlPr>
                            <a:rPr lang="en-US" sz="1100" i="1">
                              <a:latin typeface="Cambria Math" panose="02040503050406030204" pitchFamily="18" charset="0"/>
                            </a:rPr>
                          </m:ctrlPr>
                        </m:dPr>
                        <m:e>
                          <m:r>
                            <a:rPr lang="en-US" sz="1100" i="1">
                              <a:latin typeface="Cambria Math" panose="02040503050406030204" pitchFamily="18" charset="0"/>
                            </a:rPr>
                            <m:t>𝐺</m:t>
                          </m:r>
                          <m:r>
                            <a:rPr lang="en-US" sz="1100" i="1">
                              <a:latin typeface="Cambria Math" panose="02040503050406030204" pitchFamily="18" charset="0"/>
                            </a:rPr>
                            <m:t>=</m:t>
                          </m:r>
                          <m:r>
                            <a:rPr lang="en-US" sz="1100" i="1">
                              <a:latin typeface="Cambria Math" panose="02040503050406030204" pitchFamily="18" charset="0"/>
                            </a:rPr>
                            <m:t>𝑘</m:t>
                          </m:r>
                          <m:r>
                            <a:rPr lang="en-US" sz="1100" b="1">
                              <a:latin typeface="Cambria Math" panose="02040503050406030204" pitchFamily="18" charset="0"/>
                            </a:rPr>
                            <m:t>|</m:t>
                          </m:r>
                          <m:r>
                            <a:rPr lang="en-US" sz="1100" b="1">
                              <a:latin typeface="Cambria Math" panose="02040503050406030204" pitchFamily="18" charset="0"/>
                            </a:rPr>
                            <m:t>𝐱</m:t>
                          </m:r>
                        </m:e>
                      </m:d>
                      <m:r>
                        <a:rPr lang="en-US" sz="1100" i="1">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𝑃</m:t>
                          </m:r>
                          <m:d>
                            <m:dPr>
                              <m:ctrlPr>
                                <a:rPr lang="en-US" sz="1100" i="1">
                                  <a:latin typeface="Cambria Math" panose="02040503050406030204" pitchFamily="18" charset="0"/>
                                </a:rPr>
                              </m:ctrlPr>
                            </m:dPr>
                            <m:e>
                              <m:r>
                                <a:rPr lang="en-US" sz="1100" b="1">
                                  <a:latin typeface="Cambria Math" panose="02040503050406030204" pitchFamily="18" charset="0"/>
                                </a:rPr>
                                <m:t>𝐱</m:t>
                              </m:r>
                              <m:r>
                                <a:rPr lang="en-US" sz="1100">
                                  <a:latin typeface="Cambria Math" panose="02040503050406030204" pitchFamily="18" charset="0"/>
                                </a:rPr>
                                <m:t>|</m:t>
                              </m:r>
                              <m:r>
                                <m:rPr>
                                  <m:sty m:val="p"/>
                                </m:rPr>
                                <a:rPr lang="en-US" sz="1100">
                                  <a:latin typeface="Cambria Math" panose="02040503050406030204" pitchFamily="18" charset="0"/>
                                </a:rPr>
                                <m:t>G</m:t>
                              </m:r>
                              <m:r>
                                <a:rPr lang="en-US" sz="1100">
                                  <a:latin typeface="Cambria Math" panose="02040503050406030204" pitchFamily="18" charset="0"/>
                                </a:rPr>
                                <m:t>=</m:t>
                              </m:r>
                              <m:r>
                                <m:rPr>
                                  <m:sty m:val="p"/>
                                </m:rPr>
                                <a:rPr lang="en-US" sz="1100">
                                  <a:latin typeface="Cambria Math" panose="02040503050406030204" pitchFamily="18" charset="0"/>
                                </a:rPr>
                                <m:t>k</m:t>
                              </m:r>
                            </m:e>
                          </m:d>
                          <m:r>
                            <a:rPr lang="en-US" sz="1100" i="1">
                              <a:latin typeface="Cambria Math" panose="02040503050406030204" pitchFamily="18" charset="0"/>
                            </a:rPr>
                            <m:t>𝑃</m:t>
                          </m:r>
                          <m:d>
                            <m:dPr>
                              <m:ctrlPr>
                                <a:rPr lang="en-US" sz="1100" i="1">
                                  <a:latin typeface="Cambria Math" panose="02040503050406030204" pitchFamily="18" charset="0"/>
                                </a:rPr>
                              </m:ctrlPr>
                            </m:dPr>
                            <m:e>
                              <m:r>
                                <a:rPr lang="en-US" sz="1100" i="1">
                                  <a:latin typeface="Cambria Math" panose="02040503050406030204" pitchFamily="18" charset="0"/>
                                </a:rPr>
                                <m:t>𝐺</m:t>
                              </m:r>
                              <m:r>
                                <a:rPr lang="en-US" sz="1100" i="1">
                                  <a:latin typeface="Cambria Math" panose="02040503050406030204" pitchFamily="18" charset="0"/>
                                </a:rPr>
                                <m:t>=</m:t>
                              </m:r>
                              <m:r>
                                <a:rPr lang="en-US" sz="1100" i="1">
                                  <a:latin typeface="Cambria Math" panose="02040503050406030204" pitchFamily="18" charset="0"/>
                                </a:rPr>
                                <m:t>𝑘</m:t>
                              </m:r>
                            </m:e>
                          </m:d>
                        </m:num>
                        <m:den>
                          <m:r>
                            <a:rPr lang="en-US" sz="1100" i="1">
                              <a:latin typeface="Cambria Math" panose="02040503050406030204" pitchFamily="18" charset="0"/>
                            </a:rPr>
                            <m:t>𝑝</m:t>
                          </m:r>
                          <m:d>
                            <m:dPr>
                              <m:ctrlPr>
                                <a:rPr lang="en-US" sz="1100" i="1">
                                  <a:latin typeface="Cambria Math" panose="02040503050406030204" pitchFamily="18" charset="0"/>
                                </a:rPr>
                              </m:ctrlPr>
                            </m:dPr>
                            <m:e>
                              <m:r>
                                <a:rPr lang="en-US" sz="1100" b="1">
                                  <a:latin typeface="Cambria Math" panose="02040503050406030204" pitchFamily="18" charset="0"/>
                                </a:rPr>
                                <m:t>𝐱</m:t>
                              </m:r>
                            </m:e>
                          </m:d>
                        </m:den>
                      </m:f>
                    </m:oMath>
                  </m:oMathPara>
                </a14:m>
                <a:endParaRPr lang="en-US" sz="1100" dirty="0" smtClean="0"/>
              </a:p>
              <a:p>
                <a:pPr marL="0" indent="0">
                  <a:buNone/>
                </a:pPr>
                <a:r>
                  <a:rPr lang="en-US" sz="1100" dirty="0" smtClean="0"/>
                  <a:t>and </a:t>
                </a:r>
                <a14:m>
                  <m:oMath xmlns:m="http://schemas.openxmlformats.org/officeDocument/2006/math">
                    <m:r>
                      <a:rPr lang="en-US" sz="1100" b="1" i="0" smtClean="0">
                        <a:latin typeface="Cambria Math" panose="02040503050406030204" pitchFamily="18" charset="0"/>
                      </a:rPr>
                      <m:t>𝐱</m:t>
                    </m:r>
                  </m:oMath>
                </a14:m>
                <a:r>
                  <a:rPr lang="en-US" sz="1100" dirty="0" smtClean="0"/>
                  <a:t> represents an instance of the feature vector to be classified. The classifier assumes that each feature is independent of others given the class.</a:t>
                </a:r>
              </a:p>
              <a:p>
                <a:pPr marL="0" indent="0">
                  <a:buNone/>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𝑃</m:t>
                      </m:r>
                      <m:d>
                        <m:dPr>
                          <m:ctrlPr>
                            <a:rPr lang="en-US" sz="1100" i="1">
                              <a:latin typeface="Cambria Math" panose="02040503050406030204" pitchFamily="18" charset="0"/>
                            </a:rPr>
                          </m:ctrlPr>
                        </m:dPr>
                        <m:e>
                          <m:r>
                            <a:rPr lang="en-US" sz="1100" b="1">
                              <a:latin typeface="Cambria Math" panose="02040503050406030204" pitchFamily="18" charset="0"/>
                            </a:rPr>
                            <m:t>𝐱</m:t>
                          </m:r>
                          <m:r>
                            <a:rPr lang="en-US" sz="1100">
                              <a:latin typeface="Cambria Math" panose="02040503050406030204" pitchFamily="18" charset="0"/>
                            </a:rPr>
                            <m:t>|</m:t>
                          </m:r>
                          <m:r>
                            <m:rPr>
                              <m:sty m:val="p"/>
                            </m:rPr>
                            <a:rPr lang="en-US" sz="1100">
                              <a:latin typeface="Cambria Math" panose="02040503050406030204" pitchFamily="18" charset="0"/>
                            </a:rPr>
                            <m:t>G</m:t>
                          </m:r>
                          <m:r>
                            <a:rPr lang="en-US" sz="1100">
                              <a:latin typeface="Cambria Math" panose="02040503050406030204" pitchFamily="18" charset="0"/>
                            </a:rPr>
                            <m:t>=</m:t>
                          </m:r>
                          <m:r>
                            <m:rPr>
                              <m:sty m:val="p"/>
                            </m:rPr>
                            <a:rPr lang="en-US" sz="1100">
                              <a:latin typeface="Cambria Math" panose="02040503050406030204" pitchFamily="18" charset="0"/>
                            </a:rPr>
                            <m:t>k</m:t>
                          </m:r>
                        </m:e>
                      </m:d>
                      <m:r>
                        <a:rPr lang="en-US" sz="1100" b="0" i="1" smtClean="0">
                          <a:latin typeface="Cambria Math" panose="02040503050406030204" pitchFamily="18" charset="0"/>
                        </a:rPr>
                        <m:t>=</m:t>
                      </m:r>
                      <m:r>
                        <a:rPr lang="en-US" sz="1100" b="0" i="1" smtClean="0">
                          <a:latin typeface="Cambria Math" panose="02040503050406030204" pitchFamily="18" charset="0"/>
                        </a:rPr>
                        <m:t>𝑃</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&lt;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𝑥</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𝑥</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𝑥</m:t>
                              </m:r>
                            </m:e>
                            <m:sub>
                              <m:r>
                                <a:rPr lang="en-US" sz="1100" b="0" i="1" smtClean="0">
                                  <a:latin typeface="Cambria Math" panose="02040503050406030204" pitchFamily="18" charset="0"/>
                                </a:rPr>
                                <m:t>𝑝</m:t>
                              </m:r>
                            </m:sub>
                          </m:sSub>
                          <m:r>
                            <a:rPr lang="en-US" sz="1100" b="0" i="1" smtClean="0">
                              <a:latin typeface="Cambria Math" panose="02040503050406030204" pitchFamily="18" charset="0"/>
                            </a:rPr>
                            <m:t>&gt;|</m:t>
                          </m:r>
                          <m:r>
                            <a:rPr lang="en-US" sz="1100" b="0" i="1" smtClean="0">
                              <a:latin typeface="Cambria Math" panose="02040503050406030204" pitchFamily="18" charset="0"/>
                            </a:rPr>
                            <m:t>𝐺</m:t>
                          </m:r>
                          <m:r>
                            <a:rPr lang="en-US" sz="1100" b="0" i="1" smtClean="0">
                              <a:latin typeface="Cambria Math" panose="02040503050406030204" pitchFamily="18" charset="0"/>
                            </a:rPr>
                            <m:t>=</m:t>
                          </m:r>
                          <m:r>
                            <a:rPr lang="en-US" sz="1100" b="0" i="1" smtClean="0">
                              <a:latin typeface="Cambria Math" panose="02040503050406030204" pitchFamily="18" charset="0"/>
                            </a:rPr>
                            <m:t>𝑘</m:t>
                          </m:r>
                          <m:r>
                            <a:rPr lang="en-US" sz="1100" b="0" i="1" smtClean="0">
                              <a:latin typeface="Cambria Math" panose="02040503050406030204" pitchFamily="18" charset="0"/>
                            </a:rPr>
                            <m:t> </m:t>
                          </m:r>
                        </m:e>
                      </m:d>
                      <m:r>
                        <a:rPr lang="en-US" sz="1100" b="0" i="1" smtClean="0">
                          <a:latin typeface="Cambria Math" panose="02040503050406030204" pitchFamily="18" charset="0"/>
                        </a:rPr>
                        <m:t>=</m:t>
                      </m:r>
                      <m:r>
                        <a:rPr lang="en-US" sz="1100" b="0" i="1" smtClean="0">
                          <a:latin typeface="Cambria Math" panose="02040503050406030204" pitchFamily="18" charset="0"/>
                        </a:rPr>
                        <m:t>𝑃</m:t>
                      </m:r>
                      <m:d>
                        <m:dPr>
                          <m:ctrlPr>
                            <a:rPr lang="en-US" sz="1100" b="0" i="1" smtClean="0">
                              <a:latin typeface="Cambria Math" panose="02040503050406030204" pitchFamily="18" charset="0"/>
                            </a:rPr>
                          </m:ctrlPr>
                        </m:dPr>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𝑥</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r>
                            <a:rPr lang="en-US" sz="1100" b="0" i="1" smtClean="0">
                              <a:latin typeface="Cambria Math" panose="02040503050406030204" pitchFamily="18" charset="0"/>
                            </a:rPr>
                            <m:t>𝐺</m:t>
                          </m:r>
                          <m:r>
                            <a:rPr lang="en-US" sz="1100" b="0" i="1" smtClean="0">
                              <a:latin typeface="Cambria Math" panose="02040503050406030204" pitchFamily="18" charset="0"/>
                            </a:rPr>
                            <m:t>=</m:t>
                          </m:r>
                          <m:r>
                            <a:rPr lang="en-US" sz="1100" b="0" i="1" smtClean="0">
                              <a:latin typeface="Cambria Math" panose="02040503050406030204" pitchFamily="18" charset="0"/>
                            </a:rPr>
                            <m:t>𝑘</m:t>
                          </m:r>
                        </m:e>
                      </m:d>
                      <m:r>
                        <a:rPr lang="en-US" sz="1100" i="1">
                          <a:latin typeface="Cambria Math" panose="02040503050406030204" pitchFamily="18" charset="0"/>
                        </a:rPr>
                        <m:t>𝑃</m:t>
                      </m:r>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2</m:t>
                              </m:r>
                            </m:sub>
                          </m:sSub>
                          <m:r>
                            <a:rPr lang="en-US" sz="1100" i="1">
                              <a:latin typeface="Cambria Math" panose="02040503050406030204" pitchFamily="18" charset="0"/>
                            </a:rPr>
                            <m:t>|</m:t>
                          </m:r>
                          <m:r>
                            <a:rPr lang="en-US" sz="1100" i="1">
                              <a:latin typeface="Cambria Math" panose="02040503050406030204" pitchFamily="18" charset="0"/>
                            </a:rPr>
                            <m:t>𝐺</m:t>
                          </m:r>
                          <m:r>
                            <a:rPr lang="en-US" sz="1100" i="1">
                              <a:latin typeface="Cambria Math" panose="02040503050406030204" pitchFamily="18" charset="0"/>
                            </a:rPr>
                            <m:t>=</m:t>
                          </m:r>
                          <m:r>
                            <a:rPr lang="en-US" sz="1100" i="1">
                              <a:latin typeface="Cambria Math" panose="02040503050406030204" pitchFamily="18" charset="0"/>
                            </a:rPr>
                            <m:t>𝑘</m:t>
                          </m:r>
                        </m:e>
                      </m:d>
                      <m:r>
                        <a:rPr lang="en-US" sz="1100" b="0" i="1" smtClean="0">
                          <a:latin typeface="Cambria Math" panose="02040503050406030204" pitchFamily="18" charset="0"/>
                        </a:rPr>
                        <m:t>…</m:t>
                      </m:r>
                      <m:r>
                        <a:rPr lang="en-US" sz="1100" i="1">
                          <a:latin typeface="Cambria Math" panose="02040503050406030204" pitchFamily="18" charset="0"/>
                        </a:rPr>
                        <m:t>𝑃</m:t>
                      </m:r>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𝑝</m:t>
                              </m:r>
                            </m:sub>
                          </m:sSub>
                          <m:r>
                            <a:rPr lang="en-US" sz="1100" i="1">
                              <a:latin typeface="Cambria Math" panose="02040503050406030204" pitchFamily="18" charset="0"/>
                            </a:rPr>
                            <m:t>|</m:t>
                          </m:r>
                          <m:r>
                            <a:rPr lang="en-US" sz="1100" i="1">
                              <a:latin typeface="Cambria Math" panose="02040503050406030204" pitchFamily="18" charset="0"/>
                            </a:rPr>
                            <m:t>𝐺</m:t>
                          </m:r>
                          <m:r>
                            <a:rPr lang="en-US" sz="1100" i="1">
                              <a:latin typeface="Cambria Math" panose="02040503050406030204" pitchFamily="18" charset="0"/>
                            </a:rPr>
                            <m:t>=</m:t>
                          </m:r>
                          <m:r>
                            <a:rPr lang="en-US" sz="1100" i="1">
                              <a:latin typeface="Cambria Math" panose="02040503050406030204" pitchFamily="18" charset="0"/>
                            </a:rPr>
                            <m:t>𝑘</m:t>
                          </m:r>
                        </m:e>
                      </m:d>
                      <m:r>
                        <a:rPr lang="en-US" sz="1100" b="0" i="1" smtClean="0">
                          <a:latin typeface="Cambria Math" panose="02040503050406030204" pitchFamily="18" charset="0"/>
                        </a:rPr>
                        <m:t> </m:t>
                      </m:r>
                    </m:oMath>
                  </m:oMathPara>
                </a14:m>
                <a:endParaRPr lang="en-US" sz="1100"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6688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Sentiment Analysis Using Naïve Bayes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1100" b="1" dirty="0" smtClean="0"/>
                  <a:t>Sentiment Analysis:</a:t>
                </a:r>
                <a:endParaRPr lang="en-US" sz="1100" dirty="0" smtClean="0"/>
              </a:p>
              <a:p>
                <a:pPr marL="0" indent="0">
                  <a:buNone/>
                </a:pPr>
                <a:r>
                  <a:rPr lang="en-US" sz="1100" dirty="0" smtClean="0"/>
                  <a:t>We have performed sentiment analysis using the following way. </a:t>
                </a:r>
                <a:endParaRPr lang="en-US" sz="1100" dirty="0"/>
              </a:p>
              <a:p>
                <a:pPr marL="228600" indent="-228600">
                  <a:buAutoNum type="arabicParenR"/>
                </a:pPr>
                <a:r>
                  <a:rPr lang="en-US" sz="1100" dirty="0" smtClean="0"/>
                  <a:t>Each tweet is tokenized (for example “I love my university Columbia” is converted into a vector [‘</a:t>
                </a:r>
                <a:r>
                  <a:rPr lang="en-US" sz="1100" dirty="0" err="1" smtClean="0"/>
                  <a:t>I’,’love’,’my’,’university</a:t>
                </a:r>
                <a:r>
                  <a:rPr lang="en-US" sz="1100" dirty="0" smtClean="0"/>
                  <a:t>’])</a:t>
                </a:r>
              </a:p>
              <a:p>
                <a:pPr marL="228600" indent="-228600">
                  <a:buAutoNum type="arabicParenR"/>
                </a:pPr>
                <a:r>
                  <a:rPr lang="en-US" sz="1100" dirty="0" smtClean="0"/>
                  <a:t>Stop words such as, {‘</a:t>
                </a:r>
                <a:r>
                  <a:rPr lang="en-US" sz="1100" dirty="0" err="1" smtClean="0"/>
                  <a:t>I’,’my’,’he’,’she</a:t>
                </a:r>
                <a:r>
                  <a:rPr lang="en-US" sz="1100" dirty="0" smtClean="0"/>
                  <a:t>’} are dropped.</a:t>
                </a:r>
              </a:p>
              <a:p>
                <a:pPr marL="228600" indent="-228600">
                  <a:buAutoNum type="arabicParenR"/>
                </a:pPr>
                <a:r>
                  <a:rPr lang="en-US" sz="1100" dirty="0" smtClean="0"/>
                  <a:t>Sets </a:t>
                </a:r>
                <a14:m>
                  <m:oMath xmlns:m="http://schemas.openxmlformats.org/officeDocument/2006/math">
                    <m:r>
                      <a:rPr lang="en-US" sz="1100" b="1" i="0" smtClean="0">
                        <a:latin typeface="Cambria Math" panose="02040503050406030204" pitchFamily="18" charset="0"/>
                      </a:rPr>
                      <m:t>𝐱</m:t>
                    </m:r>
                    <m:r>
                      <a:rPr lang="en-US" sz="1100" b="1" i="0" smtClean="0">
                        <a:latin typeface="Cambria Math" panose="02040503050406030204" pitchFamily="18" charset="0"/>
                      </a:rPr>
                      <m:t>=</m:t>
                    </m:r>
                  </m:oMath>
                </a14:m>
                <a:r>
                  <a:rPr lang="en-US" sz="1100" dirty="0" smtClean="0"/>
                  <a:t>[‘</a:t>
                </a:r>
                <a:r>
                  <a:rPr lang="en-US" sz="1100" dirty="0" err="1" smtClean="0"/>
                  <a:t>Iove</a:t>
                </a:r>
                <a:r>
                  <a:rPr lang="en-US" sz="1100" dirty="0" smtClean="0"/>
                  <a:t>’,’university’] as a feature vector.</a:t>
                </a:r>
              </a:p>
              <a:p>
                <a:pPr marL="228600" indent="-228600">
                  <a:buAutoNum type="arabicParenR"/>
                </a:pPr>
                <a:r>
                  <a:rPr lang="en-US" sz="1100" dirty="0" smtClean="0"/>
                  <a:t>Classifies using the Naïve </a:t>
                </a:r>
                <a:r>
                  <a:rPr lang="en-US" sz="1100" dirty="0"/>
                  <a:t>B</a:t>
                </a:r>
                <a:r>
                  <a:rPr lang="en-US" sz="1100" dirty="0" smtClean="0"/>
                  <a:t>ayes </a:t>
                </a:r>
                <a:r>
                  <a:rPr lang="en-US" sz="1100" dirty="0" err="1" smtClean="0"/>
                  <a:t>classifer</a:t>
                </a:r>
                <a:r>
                  <a:rPr lang="en-US" sz="1100" dirty="0" smtClean="0"/>
                  <a:t> </a:t>
                </a:r>
                <a14:m>
                  <m:oMath xmlns:m="http://schemas.openxmlformats.org/officeDocument/2006/math">
                    <m:func>
                      <m:funcPr>
                        <m:ctrlPr>
                          <a:rPr lang="en-US" sz="1100" i="1">
                            <a:latin typeface="Cambria Math" panose="02040503050406030204" pitchFamily="18" charset="0"/>
                          </a:rPr>
                        </m:ctrlPr>
                      </m:funcPr>
                      <m:fName>
                        <m:r>
                          <a:rPr lang="en-US" sz="1100" i="1">
                            <a:latin typeface="Cambria Math" panose="02040503050406030204" pitchFamily="18" charset="0"/>
                          </a:rPr>
                          <m:t>𝐺</m:t>
                        </m:r>
                        <m:d>
                          <m:dPr>
                            <m:ctrlPr>
                              <a:rPr lang="en-US" sz="1100" i="1">
                                <a:latin typeface="Cambria Math" panose="02040503050406030204" pitchFamily="18" charset="0"/>
                              </a:rPr>
                            </m:ctrlPr>
                          </m:dPr>
                          <m:e>
                            <m:r>
                              <a:rPr lang="en-US" sz="1100" i="1">
                                <a:latin typeface="Cambria Math" panose="02040503050406030204" pitchFamily="18" charset="0"/>
                              </a:rPr>
                              <m:t>𝑘</m:t>
                            </m:r>
                          </m:e>
                        </m:d>
                        <m:r>
                          <a:rPr lang="en-US" sz="1100" i="1">
                            <a:latin typeface="Cambria Math" panose="02040503050406030204" pitchFamily="18" charset="0"/>
                          </a:rPr>
                          <m:t>=</m:t>
                        </m:r>
                        <m:limLow>
                          <m:limLowPr>
                            <m:ctrlPr>
                              <a:rPr lang="en-US" sz="1100" i="1">
                                <a:latin typeface="Cambria Math" panose="02040503050406030204" pitchFamily="18" charset="0"/>
                              </a:rPr>
                            </m:ctrlPr>
                          </m:limLowPr>
                          <m:e>
                            <m:r>
                              <m:rPr>
                                <m:sty m:val="p"/>
                              </m:rPr>
                              <a:rPr lang="en-US" sz="1100">
                                <a:latin typeface="Cambria Math" panose="02040503050406030204" pitchFamily="18" charset="0"/>
                              </a:rPr>
                              <m:t>argmax</m:t>
                            </m:r>
                          </m:e>
                          <m:lim>
                            <m:r>
                              <a:rPr lang="en-US" sz="1100" i="1">
                                <a:latin typeface="Cambria Math" panose="02040503050406030204" pitchFamily="18" charset="0"/>
                              </a:rPr>
                              <m:t>𝑘</m:t>
                            </m:r>
                          </m:lim>
                        </m:limLow>
                      </m:fName>
                      <m:e>
                        <m:r>
                          <a:rPr lang="en-US" sz="1100" i="1">
                            <a:latin typeface="Cambria Math" panose="02040503050406030204" pitchFamily="18" charset="0"/>
                          </a:rPr>
                          <m:t>𝑃</m:t>
                        </m:r>
                        <m:d>
                          <m:dPr>
                            <m:ctrlPr>
                              <a:rPr lang="en-US" sz="1100" i="1">
                                <a:latin typeface="Cambria Math" panose="02040503050406030204" pitchFamily="18" charset="0"/>
                              </a:rPr>
                            </m:ctrlPr>
                          </m:dPr>
                          <m:e>
                            <m:r>
                              <a:rPr lang="en-US" sz="1100" i="1">
                                <a:latin typeface="Cambria Math" panose="02040503050406030204" pitchFamily="18" charset="0"/>
                              </a:rPr>
                              <m:t>𝐺</m:t>
                            </m:r>
                            <m:r>
                              <a:rPr lang="en-US" sz="1100" i="1">
                                <a:latin typeface="Cambria Math" panose="02040503050406030204" pitchFamily="18" charset="0"/>
                              </a:rPr>
                              <m:t>=</m:t>
                            </m:r>
                            <m:r>
                              <a:rPr lang="en-US" sz="1100" i="1">
                                <a:latin typeface="Cambria Math" panose="02040503050406030204" pitchFamily="18" charset="0"/>
                              </a:rPr>
                              <m:t>𝑘</m:t>
                            </m:r>
                            <m:r>
                              <a:rPr lang="en-US" sz="1100" i="1">
                                <a:latin typeface="Cambria Math" panose="02040503050406030204" pitchFamily="18" charset="0"/>
                              </a:rPr>
                              <m:t>|</m:t>
                            </m:r>
                            <m:r>
                              <a:rPr lang="en-US" sz="1100" b="1">
                                <a:latin typeface="Cambria Math" panose="02040503050406030204" pitchFamily="18" charset="0"/>
                              </a:rPr>
                              <m:t>𝐱</m:t>
                            </m:r>
                          </m:e>
                        </m:d>
                      </m:e>
                    </m:func>
                  </m:oMath>
                </a14:m>
                <a:r>
                  <a:rPr lang="en-US" sz="1100" dirty="0" smtClean="0"/>
                  <a:t>, where </a:t>
                </a:r>
                <a14:m>
                  <m:oMath xmlns:m="http://schemas.openxmlformats.org/officeDocument/2006/math">
                    <m:r>
                      <a:rPr lang="en-US" sz="1100" b="0" i="1" smtClean="0">
                        <a:latin typeface="Cambria Math" panose="02040503050406030204" pitchFamily="18" charset="0"/>
                      </a:rPr>
                      <m:t>𝑘</m:t>
                    </m:r>
                    <m:r>
                      <a:rPr lang="en-US" sz="1100" b="0" i="1" smtClean="0">
                        <a:latin typeface="Cambria Math" panose="02040503050406030204" pitchFamily="18" charset="0"/>
                      </a:rPr>
                      <m:t>=</m:t>
                    </m:r>
                    <m:d>
                      <m:dPr>
                        <m:begChr m:val="{"/>
                        <m:endChr m:val="}"/>
                        <m:ctrlPr>
                          <a:rPr lang="en-US" sz="1100" b="0" i="1" smtClean="0">
                            <a:latin typeface="Cambria Math" panose="02040503050406030204" pitchFamily="18" charset="0"/>
                          </a:rPr>
                        </m:ctrlPr>
                      </m:dPr>
                      <m:e>
                        <m:r>
                          <a:rPr lang="en-US" sz="1100" b="0" i="1" smtClean="0">
                            <a:latin typeface="Cambria Math" panose="02040503050406030204" pitchFamily="18" charset="0"/>
                          </a:rPr>
                          <m:t>𝑃𝑜𝑠𝑖𝑡𝑖𝑣𝑒</m:t>
                        </m:r>
                        <m:r>
                          <a:rPr lang="en-US" sz="1100" b="0" i="1" smtClean="0">
                            <a:latin typeface="Cambria Math" panose="02040503050406030204" pitchFamily="18" charset="0"/>
                          </a:rPr>
                          <m:t>, </m:t>
                        </m:r>
                        <m:r>
                          <a:rPr lang="en-US" sz="1100" b="0" i="1" smtClean="0">
                            <a:latin typeface="Cambria Math" panose="02040503050406030204" pitchFamily="18" charset="0"/>
                          </a:rPr>
                          <m:t>𝑁𝑒𝑔𝑎𝑡𝑖𝑣𝑒</m:t>
                        </m:r>
                      </m:e>
                    </m:d>
                  </m:oMath>
                </a14:m>
                <a:endParaRPr lang="en-US" sz="1100" dirty="0" smtClean="0"/>
              </a:p>
              <a:p>
                <a:pPr marL="228600" indent="-228600">
                  <a:buAutoNum type="arabicParenR"/>
                </a:pPr>
                <a:endParaRPr lang="en-US" sz="1100" dirty="0" smtClean="0"/>
              </a:p>
              <a:p>
                <a:pPr marL="0" indent="0">
                  <a:buNone/>
                </a:pPr>
                <a14:m>
                  <m:oMathPara xmlns:m="http://schemas.openxmlformats.org/officeDocument/2006/math">
                    <m:oMathParaPr>
                      <m:jc m:val="centerGroup"/>
                    </m:oMathParaPr>
                    <m:oMath xmlns:m="http://schemas.openxmlformats.org/officeDocument/2006/math">
                      <m:r>
                        <a:rPr lang="en-US" sz="1100" i="1">
                          <a:latin typeface="Cambria Math" panose="02040503050406030204" pitchFamily="18" charset="0"/>
                        </a:rPr>
                        <m:t>𝑃</m:t>
                      </m:r>
                      <m:d>
                        <m:dPr>
                          <m:ctrlPr>
                            <a:rPr lang="en-US" sz="1100" i="1">
                              <a:latin typeface="Cambria Math" panose="02040503050406030204" pitchFamily="18" charset="0"/>
                            </a:rPr>
                          </m:ctrlPr>
                        </m:dPr>
                        <m:e>
                          <m:r>
                            <a:rPr lang="en-US" sz="1100" i="1">
                              <a:latin typeface="Cambria Math" panose="02040503050406030204" pitchFamily="18" charset="0"/>
                            </a:rPr>
                            <m:t>𝐺</m:t>
                          </m:r>
                          <m:r>
                            <a:rPr lang="en-US" sz="1100" i="1">
                              <a:latin typeface="Cambria Math" panose="02040503050406030204" pitchFamily="18" charset="0"/>
                            </a:rPr>
                            <m:t>=</m:t>
                          </m:r>
                          <m:r>
                            <a:rPr lang="en-US" sz="1100" b="1" i="0" smtClean="0">
                              <a:latin typeface="Cambria Math" panose="02040503050406030204" pitchFamily="18" charset="0"/>
                            </a:rPr>
                            <m:t>𝐤</m:t>
                          </m:r>
                          <m:r>
                            <a:rPr lang="en-US" sz="1100" b="1" i="0" smtClean="0">
                              <a:latin typeface="Cambria Math" panose="02040503050406030204" pitchFamily="18" charset="0"/>
                            </a:rPr>
                            <m:t> |</m:t>
                          </m:r>
                          <m:r>
                            <a:rPr lang="en-US" sz="1100" b="1">
                              <a:latin typeface="Cambria Math" panose="02040503050406030204" pitchFamily="18" charset="0"/>
                            </a:rPr>
                            <m:t>𝐱</m:t>
                          </m:r>
                        </m:e>
                      </m:d>
                      <m:r>
                        <a:rPr lang="en-US" sz="1100" i="1">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𝑃</m:t>
                          </m:r>
                          <m:d>
                            <m:dPr>
                              <m:ctrlPr>
                                <a:rPr lang="en-US" sz="1100" i="1">
                                  <a:latin typeface="Cambria Math" panose="02040503050406030204" pitchFamily="18" charset="0"/>
                                </a:rPr>
                              </m:ctrlPr>
                            </m:dPr>
                            <m:e>
                              <m:r>
                                <a:rPr lang="en-US" sz="1100" b="1">
                                  <a:latin typeface="Cambria Math" panose="02040503050406030204" pitchFamily="18" charset="0"/>
                                </a:rPr>
                                <m:t>𝐱</m:t>
                              </m:r>
                              <m:r>
                                <a:rPr lang="en-US" sz="1100">
                                  <a:latin typeface="Cambria Math" panose="02040503050406030204" pitchFamily="18" charset="0"/>
                                </a:rPr>
                                <m:t>|</m:t>
                              </m:r>
                              <m:r>
                                <m:rPr>
                                  <m:sty m:val="p"/>
                                </m:rPr>
                                <a:rPr lang="en-US" sz="1100">
                                  <a:latin typeface="Cambria Math" panose="02040503050406030204" pitchFamily="18" charset="0"/>
                                </a:rPr>
                                <m:t>G</m:t>
                              </m:r>
                              <m:r>
                                <a:rPr lang="en-US" sz="1100">
                                  <a:latin typeface="Cambria Math" panose="02040503050406030204" pitchFamily="18" charset="0"/>
                                </a:rPr>
                                <m:t>=</m:t>
                              </m:r>
                              <m:r>
                                <m:rPr>
                                  <m:sty m:val="p"/>
                                </m:rPr>
                                <a:rPr lang="en-US" sz="1100">
                                  <a:latin typeface="Cambria Math" panose="02040503050406030204" pitchFamily="18" charset="0"/>
                                </a:rPr>
                                <m:t>k</m:t>
                              </m:r>
                            </m:e>
                          </m:d>
                          <m:r>
                            <a:rPr lang="en-US" sz="1100" i="1">
                              <a:latin typeface="Cambria Math" panose="02040503050406030204" pitchFamily="18" charset="0"/>
                            </a:rPr>
                            <m:t>𝑃</m:t>
                          </m:r>
                          <m:d>
                            <m:dPr>
                              <m:ctrlPr>
                                <a:rPr lang="en-US" sz="1100" i="1">
                                  <a:latin typeface="Cambria Math" panose="02040503050406030204" pitchFamily="18" charset="0"/>
                                </a:rPr>
                              </m:ctrlPr>
                            </m:dPr>
                            <m:e>
                              <m:r>
                                <a:rPr lang="en-US" sz="1100" i="1">
                                  <a:latin typeface="Cambria Math" panose="02040503050406030204" pitchFamily="18" charset="0"/>
                                </a:rPr>
                                <m:t>𝐺</m:t>
                              </m:r>
                              <m:r>
                                <a:rPr lang="en-US" sz="1100" i="1">
                                  <a:latin typeface="Cambria Math" panose="02040503050406030204" pitchFamily="18" charset="0"/>
                                </a:rPr>
                                <m:t>=</m:t>
                              </m:r>
                              <m:r>
                                <a:rPr lang="en-US" sz="1100" b="0" i="1" smtClean="0">
                                  <a:latin typeface="Cambria Math" panose="02040503050406030204" pitchFamily="18" charset="0"/>
                                </a:rPr>
                                <m:t>𝑘</m:t>
                              </m:r>
                            </m:e>
                          </m:d>
                        </m:num>
                        <m:den>
                          <m:r>
                            <a:rPr lang="en-US" sz="1100" i="1">
                              <a:latin typeface="Cambria Math" panose="02040503050406030204" pitchFamily="18" charset="0"/>
                            </a:rPr>
                            <m:t>𝑝</m:t>
                          </m:r>
                          <m:d>
                            <m:dPr>
                              <m:ctrlPr>
                                <a:rPr lang="en-US" sz="1100" i="1">
                                  <a:latin typeface="Cambria Math" panose="02040503050406030204" pitchFamily="18" charset="0"/>
                                </a:rPr>
                              </m:ctrlPr>
                            </m:dPr>
                            <m:e>
                              <m:r>
                                <a:rPr lang="en-US" sz="1100" b="1">
                                  <a:latin typeface="Cambria Math" panose="02040503050406030204" pitchFamily="18" charset="0"/>
                                </a:rPr>
                                <m:t>𝐱</m:t>
                              </m:r>
                            </m:e>
                          </m:d>
                        </m:den>
                      </m:f>
                      <m:r>
                        <a:rPr lang="en-US" sz="1100" b="1" i="1" smtClean="0">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𝑃</m:t>
                          </m:r>
                          <m:d>
                            <m:dPr>
                              <m:ctrlPr>
                                <a:rPr lang="en-US" sz="1100" i="1">
                                  <a:latin typeface="Cambria Math" panose="02040503050406030204" pitchFamily="18" charset="0"/>
                                </a:rPr>
                              </m:ctrlPr>
                            </m:dPr>
                            <m:e>
                              <m:sSup>
                                <m:sSupPr>
                                  <m:ctrlPr>
                                    <a:rPr lang="en-US" sz="1100" b="0" i="1" smtClean="0">
                                      <a:latin typeface="Cambria Math" panose="02040503050406030204" pitchFamily="18" charset="0"/>
                                    </a:rPr>
                                  </m:ctrlPr>
                                </m:sSupPr>
                                <m:e>
                                  <m:r>
                                    <a:rPr lang="en-US" sz="1100" b="0" i="0" smtClean="0">
                                      <a:latin typeface="Cambria Math" panose="02040503050406030204" pitchFamily="18" charset="0"/>
                                    </a:rPr>
                                    <m:t>&lt;</m:t>
                                  </m:r>
                                </m:e>
                                <m:sup>
                                  <m:r>
                                    <a:rPr lang="en-US" sz="1100" b="0" i="0" smtClean="0">
                                      <a:latin typeface="Cambria Math" panose="02040503050406030204" pitchFamily="18" charset="0"/>
                                    </a:rPr>
                                    <m:t>′</m:t>
                                  </m:r>
                                </m:sup>
                              </m:sSup>
                              <m:sSup>
                                <m:sSupPr>
                                  <m:ctrlPr>
                                    <a:rPr lang="en-US" sz="1100" b="0" i="1" smtClean="0">
                                      <a:latin typeface="Cambria Math" panose="02040503050406030204" pitchFamily="18" charset="0"/>
                                    </a:rPr>
                                  </m:ctrlPr>
                                </m:sSupPr>
                                <m:e>
                                  <m:r>
                                    <m:rPr>
                                      <m:sty m:val="p"/>
                                    </m:rPr>
                                    <a:rPr lang="en-US" sz="1100" b="0" i="0" smtClean="0">
                                      <a:latin typeface="Cambria Math" panose="02040503050406030204" pitchFamily="18" charset="0"/>
                                    </a:rPr>
                                    <m:t>love</m:t>
                                  </m:r>
                                </m:e>
                                <m:sup>
                                  <m:r>
                                    <a:rPr lang="en-US" sz="1100" b="0" i="0" smtClean="0">
                                      <a:latin typeface="Cambria Math" panose="02040503050406030204" pitchFamily="18" charset="0"/>
                                    </a:rPr>
                                    <m:t>′</m:t>
                                  </m:r>
                                </m:sup>
                              </m:sSup>
                              <m:sSup>
                                <m:sSupPr>
                                  <m:ctrlPr>
                                    <a:rPr lang="en-US" sz="1100" b="0" i="1" smtClean="0">
                                      <a:latin typeface="Cambria Math" panose="02040503050406030204" pitchFamily="18" charset="0"/>
                                    </a:rPr>
                                  </m:ctrlPr>
                                </m:sSupPr>
                                <m:e>
                                  <m:r>
                                    <a:rPr lang="en-US" sz="1100" b="0" i="0" smtClean="0">
                                      <a:latin typeface="Cambria Math" panose="02040503050406030204" pitchFamily="18" charset="0"/>
                                    </a:rPr>
                                    <m:t>,</m:t>
                                  </m:r>
                                </m:e>
                                <m:sup>
                                  <m:r>
                                    <a:rPr lang="en-US" sz="1100" b="0" i="0" smtClean="0">
                                      <a:latin typeface="Cambria Math" panose="02040503050406030204" pitchFamily="18" charset="0"/>
                                    </a:rPr>
                                    <m:t>′</m:t>
                                  </m:r>
                                </m:sup>
                              </m:sSup>
                              <m:r>
                                <m:rPr>
                                  <m:sty m:val="p"/>
                                </m:rPr>
                                <a:rPr lang="en-US" sz="1100" b="0" i="0" smtClean="0">
                                  <a:latin typeface="Cambria Math" panose="02040503050406030204" pitchFamily="18" charset="0"/>
                                </a:rPr>
                                <m:t>university</m:t>
                              </m:r>
                              <m:r>
                                <a:rPr lang="en-US" sz="1100" b="0" i="0" smtClean="0">
                                  <a:latin typeface="Cambria Math" panose="02040503050406030204" pitchFamily="18" charset="0"/>
                                </a:rPr>
                                <m:t>′&gt;|</m:t>
                              </m:r>
                              <m:r>
                                <m:rPr>
                                  <m:sty m:val="p"/>
                                </m:rPr>
                                <a:rPr lang="en-US" sz="1100">
                                  <a:latin typeface="Cambria Math" panose="02040503050406030204" pitchFamily="18" charset="0"/>
                                </a:rPr>
                                <m:t>G</m:t>
                              </m:r>
                              <m:r>
                                <a:rPr lang="en-US" sz="1100">
                                  <a:latin typeface="Cambria Math" panose="02040503050406030204" pitchFamily="18" charset="0"/>
                                </a:rPr>
                                <m:t>=</m:t>
                              </m:r>
                              <m:r>
                                <m:rPr>
                                  <m:sty m:val="p"/>
                                </m:rPr>
                                <a:rPr lang="en-US" sz="1100">
                                  <a:latin typeface="Cambria Math" panose="02040503050406030204" pitchFamily="18" charset="0"/>
                                </a:rPr>
                                <m:t>k</m:t>
                              </m:r>
                            </m:e>
                          </m:d>
                          <m:r>
                            <a:rPr lang="en-US" sz="1100" i="1">
                              <a:latin typeface="Cambria Math" panose="02040503050406030204" pitchFamily="18" charset="0"/>
                            </a:rPr>
                            <m:t>𝑃</m:t>
                          </m:r>
                          <m:d>
                            <m:dPr>
                              <m:ctrlPr>
                                <a:rPr lang="en-US" sz="1100" i="1">
                                  <a:latin typeface="Cambria Math" panose="02040503050406030204" pitchFamily="18" charset="0"/>
                                </a:rPr>
                              </m:ctrlPr>
                            </m:dPr>
                            <m:e>
                              <m:r>
                                <a:rPr lang="en-US" sz="1100" i="1">
                                  <a:latin typeface="Cambria Math" panose="02040503050406030204" pitchFamily="18" charset="0"/>
                                </a:rPr>
                                <m:t>𝐺</m:t>
                              </m:r>
                              <m:r>
                                <a:rPr lang="en-US" sz="1100" i="1">
                                  <a:latin typeface="Cambria Math" panose="02040503050406030204" pitchFamily="18" charset="0"/>
                                </a:rPr>
                                <m:t>=</m:t>
                              </m:r>
                              <m:r>
                                <a:rPr lang="en-US" sz="1100" b="0" i="1" smtClean="0">
                                  <a:latin typeface="Cambria Math" panose="02040503050406030204" pitchFamily="18" charset="0"/>
                                </a:rPr>
                                <m:t>𝑘</m:t>
                              </m:r>
                            </m:e>
                          </m:d>
                        </m:num>
                        <m:den>
                          <m:r>
                            <a:rPr lang="en-US" sz="1100" i="1">
                              <a:latin typeface="Cambria Math" panose="02040503050406030204" pitchFamily="18" charset="0"/>
                            </a:rPr>
                            <m:t>𝑝</m:t>
                          </m:r>
                          <m:d>
                            <m:dPr>
                              <m:ctrlPr>
                                <a:rPr lang="en-US" sz="1100" i="1">
                                  <a:latin typeface="Cambria Math" panose="02040503050406030204" pitchFamily="18" charset="0"/>
                                </a:rPr>
                              </m:ctrlPr>
                            </m:dPr>
                            <m:e>
                              <m:r>
                                <a:rPr lang="en-US" sz="1100" b="1">
                                  <a:latin typeface="Cambria Math" panose="02040503050406030204" pitchFamily="18" charset="0"/>
                                </a:rPr>
                                <m:t>𝐱</m:t>
                              </m:r>
                            </m:e>
                          </m:d>
                        </m:den>
                      </m:f>
                    </m:oMath>
                  </m:oMathPara>
                </a14:m>
                <a:endParaRPr lang="en-US" sz="1100" dirty="0" smtClean="0"/>
              </a:p>
              <a:p>
                <a:pPr marL="0" indent="0">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        </m:t>
                      </m:r>
                      <m:r>
                        <a:rPr lang="en-US" sz="1100" i="1">
                          <a:latin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𝑃</m:t>
                          </m:r>
                          <m:d>
                            <m:dPr>
                              <m:ctrlPr>
                                <a:rPr lang="en-US" sz="1100" i="1">
                                  <a:latin typeface="Cambria Math" panose="02040503050406030204" pitchFamily="18" charset="0"/>
                                </a:rPr>
                              </m:ctrlPr>
                            </m:dPr>
                            <m:e>
                              <m:sSup>
                                <m:sSupPr>
                                  <m:ctrlPr>
                                    <a:rPr lang="en-US" sz="1100" i="1">
                                      <a:latin typeface="Cambria Math" panose="02040503050406030204" pitchFamily="18" charset="0"/>
                                    </a:rPr>
                                  </m:ctrlPr>
                                </m:sSupPr>
                                <m:e>
                                  <m:r>
                                    <a:rPr lang="en-US" sz="1100">
                                      <a:latin typeface="Cambria Math" panose="02040503050406030204" pitchFamily="18" charset="0"/>
                                    </a:rPr>
                                    <m:t>&lt;</m:t>
                                  </m:r>
                                </m:e>
                                <m:sup>
                                  <m:r>
                                    <a:rPr lang="en-US" sz="1100">
                                      <a:latin typeface="Cambria Math" panose="02040503050406030204" pitchFamily="18" charset="0"/>
                                    </a:rPr>
                                    <m:t>′</m:t>
                                  </m:r>
                                </m:sup>
                              </m:sSup>
                              <m:sSup>
                                <m:sSupPr>
                                  <m:ctrlPr>
                                    <a:rPr lang="en-US" sz="1100" i="1">
                                      <a:latin typeface="Cambria Math" panose="02040503050406030204" pitchFamily="18" charset="0"/>
                                    </a:rPr>
                                  </m:ctrlPr>
                                </m:sSupPr>
                                <m:e>
                                  <m:r>
                                    <m:rPr>
                                      <m:sty m:val="p"/>
                                    </m:rPr>
                                    <a:rPr lang="en-US" sz="1100">
                                      <a:latin typeface="Cambria Math" panose="02040503050406030204" pitchFamily="18" charset="0"/>
                                    </a:rPr>
                                    <m:t>love</m:t>
                                  </m:r>
                                </m:e>
                                <m:sup>
                                  <m:r>
                                    <a:rPr lang="en-US" sz="1100">
                                      <a:latin typeface="Cambria Math" panose="02040503050406030204" pitchFamily="18" charset="0"/>
                                    </a:rPr>
                                    <m:t>′</m:t>
                                  </m:r>
                                </m:sup>
                              </m:sSup>
                              <m:r>
                                <a:rPr lang="en-US" sz="1100">
                                  <a:latin typeface="Cambria Math" panose="02040503050406030204" pitchFamily="18" charset="0"/>
                                </a:rPr>
                                <m:t>&gt;|</m:t>
                              </m:r>
                              <m:r>
                                <m:rPr>
                                  <m:sty m:val="p"/>
                                </m:rPr>
                                <a:rPr lang="en-US" sz="1100">
                                  <a:latin typeface="Cambria Math" panose="02040503050406030204" pitchFamily="18" charset="0"/>
                                </a:rPr>
                                <m:t>G</m:t>
                              </m:r>
                              <m:r>
                                <a:rPr lang="en-US" sz="1100">
                                  <a:latin typeface="Cambria Math" panose="02040503050406030204" pitchFamily="18" charset="0"/>
                                </a:rPr>
                                <m:t>=</m:t>
                              </m:r>
                              <m:r>
                                <m:rPr>
                                  <m:sty m:val="p"/>
                                </m:rPr>
                                <a:rPr lang="en-US" sz="1100">
                                  <a:latin typeface="Cambria Math" panose="02040503050406030204" pitchFamily="18" charset="0"/>
                                </a:rPr>
                                <m:t>k</m:t>
                              </m:r>
                            </m:e>
                          </m:d>
                          <m:r>
                            <a:rPr lang="en-US" sz="1100" i="1">
                              <a:latin typeface="Cambria Math" panose="02040503050406030204" pitchFamily="18" charset="0"/>
                            </a:rPr>
                            <m:t>𝑃</m:t>
                          </m:r>
                          <m:d>
                            <m:dPr>
                              <m:ctrlPr>
                                <a:rPr lang="en-US" sz="1100" i="1">
                                  <a:latin typeface="Cambria Math" panose="02040503050406030204" pitchFamily="18" charset="0"/>
                                </a:rPr>
                              </m:ctrlPr>
                            </m:dPr>
                            <m:e>
                              <m:sSup>
                                <m:sSupPr>
                                  <m:ctrlPr>
                                    <a:rPr lang="en-US" sz="1100" i="1">
                                      <a:latin typeface="Cambria Math" panose="02040503050406030204" pitchFamily="18" charset="0"/>
                                    </a:rPr>
                                  </m:ctrlPr>
                                </m:sSupPr>
                                <m:e>
                                  <m:r>
                                    <a:rPr lang="en-US" sz="1100">
                                      <a:latin typeface="Cambria Math" panose="02040503050406030204" pitchFamily="18" charset="0"/>
                                    </a:rPr>
                                    <m:t>&lt;</m:t>
                                  </m:r>
                                </m:e>
                                <m:sup>
                                  <m:r>
                                    <a:rPr lang="en-US" sz="1100">
                                      <a:latin typeface="Cambria Math" panose="02040503050406030204" pitchFamily="18" charset="0"/>
                                    </a:rPr>
                                    <m:t>′</m:t>
                                  </m:r>
                                </m:sup>
                              </m:sSup>
                              <m:r>
                                <m:rPr>
                                  <m:sty m:val="p"/>
                                </m:rPr>
                                <a:rPr lang="en-US" sz="1100">
                                  <a:latin typeface="Cambria Math" panose="02040503050406030204" pitchFamily="18" charset="0"/>
                                </a:rPr>
                                <m:t>university</m:t>
                              </m:r>
                              <m:r>
                                <a:rPr lang="en-US" sz="1100">
                                  <a:latin typeface="Cambria Math" panose="02040503050406030204" pitchFamily="18" charset="0"/>
                                </a:rPr>
                                <m:t>′&gt;|</m:t>
                              </m:r>
                              <m:r>
                                <m:rPr>
                                  <m:sty m:val="p"/>
                                </m:rPr>
                                <a:rPr lang="en-US" sz="1100">
                                  <a:latin typeface="Cambria Math" panose="02040503050406030204" pitchFamily="18" charset="0"/>
                                </a:rPr>
                                <m:t>G</m:t>
                              </m:r>
                              <m:r>
                                <a:rPr lang="en-US" sz="1100">
                                  <a:latin typeface="Cambria Math" panose="02040503050406030204" pitchFamily="18" charset="0"/>
                                </a:rPr>
                                <m:t>=</m:t>
                              </m:r>
                              <m:r>
                                <m:rPr>
                                  <m:sty m:val="p"/>
                                </m:rPr>
                                <a:rPr lang="en-US" sz="1100">
                                  <a:latin typeface="Cambria Math" panose="02040503050406030204" pitchFamily="18" charset="0"/>
                                </a:rPr>
                                <m:t>k</m:t>
                              </m:r>
                            </m:e>
                          </m:d>
                          <m:r>
                            <a:rPr lang="en-US" sz="1100" i="1">
                              <a:latin typeface="Cambria Math" panose="02040503050406030204" pitchFamily="18" charset="0"/>
                            </a:rPr>
                            <m:t>𝑃</m:t>
                          </m:r>
                          <m:d>
                            <m:dPr>
                              <m:ctrlPr>
                                <a:rPr lang="en-US" sz="1100" i="1">
                                  <a:latin typeface="Cambria Math" panose="02040503050406030204" pitchFamily="18" charset="0"/>
                                </a:rPr>
                              </m:ctrlPr>
                            </m:dPr>
                            <m:e>
                              <m:r>
                                <a:rPr lang="en-US" sz="1100" i="1">
                                  <a:latin typeface="Cambria Math" panose="02040503050406030204" pitchFamily="18" charset="0"/>
                                </a:rPr>
                                <m:t>𝐺</m:t>
                              </m:r>
                              <m:r>
                                <a:rPr lang="en-US" sz="1100" i="1">
                                  <a:latin typeface="Cambria Math" panose="02040503050406030204" pitchFamily="18" charset="0"/>
                                </a:rPr>
                                <m:t>=</m:t>
                              </m:r>
                              <m:r>
                                <a:rPr lang="en-US" sz="1100" b="0" i="1" smtClean="0">
                                  <a:latin typeface="Cambria Math" panose="02040503050406030204" pitchFamily="18" charset="0"/>
                                </a:rPr>
                                <m:t>𝑘</m:t>
                              </m:r>
                            </m:e>
                          </m:d>
                        </m:num>
                        <m:den>
                          <m:r>
                            <a:rPr lang="en-US" sz="1100" i="1">
                              <a:latin typeface="Cambria Math" panose="02040503050406030204" pitchFamily="18" charset="0"/>
                            </a:rPr>
                            <m:t>𝑝</m:t>
                          </m:r>
                          <m:d>
                            <m:dPr>
                              <m:ctrlPr>
                                <a:rPr lang="en-US" sz="1100" i="1">
                                  <a:latin typeface="Cambria Math" panose="02040503050406030204" pitchFamily="18" charset="0"/>
                                </a:rPr>
                              </m:ctrlPr>
                            </m:dPr>
                            <m:e>
                              <m:r>
                                <a:rPr lang="en-US" sz="1100" b="1">
                                  <a:latin typeface="Cambria Math" panose="02040503050406030204" pitchFamily="18" charset="0"/>
                                </a:rPr>
                                <m:t>𝐱</m:t>
                              </m:r>
                            </m:e>
                          </m:d>
                        </m:den>
                      </m:f>
                    </m:oMath>
                  </m:oMathPara>
                </a14:m>
                <a:endParaRPr lang="en-US" sz="1100" dirty="0" smtClean="0"/>
              </a:p>
              <a:p>
                <a:pPr marL="228600" indent="-228600">
                  <a:buAutoNum type="arabicParenR"/>
                </a:pPr>
                <a:endParaRPr lang="en-US" sz="1100"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64238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Twitter API Explanation</a:t>
            </a:r>
            <a:endParaRPr lang="en-US" dirty="0"/>
          </a:p>
        </p:txBody>
      </p:sp>
      <p:sp>
        <p:nvSpPr>
          <p:cNvPr id="3" name="Content Placeholder 2"/>
          <p:cNvSpPr>
            <a:spLocks noGrp="1"/>
          </p:cNvSpPr>
          <p:nvPr>
            <p:ph idx="1"/>
          </p:nvPr>
        </p:nvSpPr>
        <p:spPr>
          <a:xfrm>
            <a:off x="479425" y="1287463"/>
            <a:ext cx="8397875" cy="922337"/>
          </a:xfrm>
        </p:spPr>
        <p:txBody>
          <a:bodyPr/>
          <a:lstStyle/>
          <a:p>
            <a:r>
              <a:rPr lang="en-US" dirty="0" smtClean="0"/>
              <a:t>We have used the python based Twitter API “</a:t>
            </a:r>
            <a:r>
              <a:rPr lang="en-US" dirty="0" err="1" smtClean="0"/>
              <a:t>Tweepy</a:t>
            </a:r>
            <a:r>
              <a:rPr lang="en-US" dirty="0" smtClean="0"/>
              <a:t>” to get real time twitter streaming data.</a:t>
            </a:r>
          </a:p>
          <a:p>
            <a:r>
              <a:rPr lang="en-US" dirty="0" smtClean="0"/>
              <a:t>The API requests keywords. When given a keyword, the API contacts Twitter server and initiates a stream of tweets containing those terms.</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87821" y="3352800"/>
            <a:ext cx="7598979" cy="2971800"/>
          </a:xfrm>
          <a:prstGeom prst="rect">
            <a:avLst/>
          </a:prstGeom>
        </p:spPr>
      </p:pic>
    </p:spTree>
    <p:extLst>
      <p:ext uri="{BB962C8B-B14F-4D97-AF65-F5344CB8AC3E}">
        <p14:creationId xmlns:p14="http://schemas.microsoft.com/office/powerpoint/2010/main" val="867235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p:cNvSpPr txBox="1">
            <a:spLocks/>
          </p:cNvSpPr>
          <p:nvPr/>
        </p:nvSpPr>
        <p:spPr bwMode="auto">
          <a:xfrm>
            <a:off x="479425" y="1287463"/>
            <a:ext cx="8397875" cy="5246687"/>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274320" tIns="91440" rIns="274320" bIns="48331" numCol="1" anchor="t" anchorCtr="0" compatLnSpc="1">
            <a:prstTxWarp prst="textNoShape">
              <a:avLst/>
            </a:prstTxWarp>
          </a:bodyPr>
          <a:lstStyle>
            <a:lvl1pPr marL="184150" indent="-184150" algn="l" defTabSz="966788" rtl="0" eaLnBrk="1" fontAlgn="base" hangingPunct="1">
              <a:lnSpc>
                <a:spcPts val="2600"/>
              </a:lnSpc>
              <a:spcBef>
                <a:spcPts val="1263"/>
              </a:spcBef>
              <a:spcAft>
                <a:spcPct val="0"/>
              </a:spcAft>
              <a:buSzPct val="75000"/>
              <a:buFont typeface="Arial" charset="0"/>
              <a:buChar char="●"/>
              <a:defRPr>
                <a:solidFill>
                  <a:schemeClr val="tx2">
                    <a:lumMod val="85000"/>
                    <a:lumOff val="15000"/>
                  </a:schemeClr>
                </a:solidFill>
                <a:latin typeface="+mn-lt"/>
                <a:ea typeface="ＭＳ Ｐゴシック" charset="0"/>
                <a:cs typeface="+mn-cs"/>
              </a:defRPr>
            </a:lvl1pPr>
            <a:lvl2pPr marL="536575" indent="-231775"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2pPr>
            <a:lvl3pPr marL="827088" indent="-169863"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3pPr>
            <a:lvl4pPr marL="1189038" indent="-241300" algn="l" defTabSz="966788" rtl="0" eaLnBrk="1" fontAlgn="base" hangingPunct="1">
              <a:lnSpc>
                <a:spcPts val="2600"/>
              </a:lnSpc>
              <a:spcBef>
                <a:spcPts val="1900"/>
              </a:spcBef>
              <a:spcAft>
                <a:spcPct val="0"/>
              </a:spcAft>
              <a:buChar char="–"/>
              <a:defRPr sz="1400">
                <a:solidFill>
                  <a:schemeClr val="tx2">
                    <a:lumMod val="85000"/>
                    <a:lumOff val="15000"/>
                  </a:schemeClr>
                </a:solidFill>
                <a:latin typeface="+mn-lt"/>
                <a:ea typeface="Arial" charset="0"/>
                <a:cs typeface="+mn-cs"/>
              </a:defRPr>
            </a:lvl4pPr>
            <a:lvl5pPr marL="1552575" indent="-241300" algn="l" defTabSz="966788" rtl="0" eaLnBrk="1" fontAlgn="base" hangingPunct="1">
              <a:lnSpc>
                <a:spcPts val="2600"/>
              </a:lnSpc>
              <a:spcBef>
                <a:spcPts val="1900"/>
              </a:spcBef>
              <a:spcAft>
                <a:spcPct val="0"/>
              </a:spcAft>
              <a:buChar char="»"/>
              <a:defRPr sz="1200">
                <a:solidFill>
                  <a:schemeClr val="tx2">
                    <a:lumMod val="85000"/>
                    <a:lumOff val="15000"/>
                  </a:schemeClr>
                </a:solidFill>
                <a:latin typeface="+mn-lt"/>
                <a:ea typeface="Arial" charset="0"/>
                <a:cs typeface="+mn-cs"/>
              </a:defRPr>
            </a:lvl5pPr>
            <a:lvl6pPr marL="2009775" indent="-241300" algn="l" defTabSz="966788" rtl="0" eaLnBrk="1" fontAlgn="base" hangingPunct="1">
              <a:lnSpc>
                <a:spcPts val="2600"/>
              </a:lnSpc>
              <a:spcBef>
                <a:spcPts val="19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9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9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900"/>
              </a:spcBef>
              <a:spcAft>
                <a:spcPct val="0"/>
              </a:spcAft>
              <a:buChar char="»"/>
              <a:defRPr>
                <a:solidFill>
                  <a:schemeClr val="tx1"/>
                </a:solidFill>
                <a:latin typeface="+mn-lt"/>
                <a:cs typeface="+mn-cs"/>
              </a:defRPr>
            </a:lvl9pPr>
          </a:lstStyle>
          <a:p>
            <a:pPr marL="0" indent="0">
              <a:buNone/>
            </a:pPr>
            <a:endParaRPr lang="en-US" sz="1800" kern="0" dirty="0"/>
          </a:p>
        </p:txBody>
      </p:sp>
      <p:sp>
        <p:nvSpPr>
          <p:cNvPr id="2" name="Title 1"/>
          <p:cNvSpPr>
            <a:spLocks noGrp="1"/>
          </p:cNvSpPr>
          <p:nvPr>
            <p:ph type="title"/>
          </p:nvPr>
        </p:nvSpPr>
        <p:spPr/>
        <p:txBody>
          <a:bodyPr/>
          <a:lstStyle/>
          <a:p>
            <a:r>
              <a:rPr lang="en-US" dirty="0" smtClean="0"/>
              <a:t>Marketing Industry</a:t>
            </a:r>
            <a:endParaRPr lang="en-US" dirty="0"/>
          </a:p>
        </p:txBody>
      </p:sp>
      <p:pic>
        <p:nvPicPr>
          <p:cNvPr id="1026" name="Picture 2" descr="http://www.thedailyrotation.com/wp-content/uploads/2012/08/avengers2logo.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15513" y="1402756"/>
            <a:ext cx="1810517" cy="6806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wikimedia.org/wikipedia/en/e/e3/DemocraticLogo.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49818" y="4876800"/>
            <a:ext cx="1100753" cy="107323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upload.wikimedia.org/wikipedia/commons/thumb/3/3a/Verizon_logo.svg/2000px-Verizon_logo.svg.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871522" y="5091223"/>
            <a:ext cx="1947611" cy="116856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iml.jou.ufl.edu/projects/Fall02/Vanderkochhove/Images/LogoP&amp;G.gif"/>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620000" y="4476691"/>
            <a:ext cx="1447800" cy="84723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img1.wikia.nocookie.net/__cb20121211093222/logopedia/images/9/90/Disney1972.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031371" y="2590218"/>
            <a:ext cx="1930638" cy="83101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gannett-cdn.com/-mm-/9da01824b5c14ba080b4da0430066d81c935e628/c=167-215-652-580&amp;r=x404&amp;c=534x401/local/-/media/2015/01/17/KUSA/KUSA/635571184697699392-samsung-cropped.jpg"/>
          <p:cNvPicPr>
            <a:picLocks noChangeAspect="1" noChangeArrowheads="1"/>
          </p:cNvPicPr>
          <p:nvPr/>
        </p:nvPicPr>
        <p:blipFill rotWithShape="1">
          <a:blip r:embed="rId8" cstate="email">
            <a:extLst>
              <a:ext uri="{28A0092B-C50C-407E-A947-70E740481C1C}">
                <a14:useLocalDpi xmlns:a14="http://schemas.microsoft.com/office/drawing/2010/main" val="0"/>
              </a:ext>
            </a:extLst>
          </a:blip>
          <a:srcRect l="8772" t="39959" r="12794" b="38616"/>
          <a:stretch/>
        </p:blipFill>
        <p:spPr bwMode="auto">
          <a:xfrm>
            <a:off x="538495" y="1387705"/>
            <a:ext cx="2390438" cy="49034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314898" y="1878051"/>
            <a:ext cx="838200" cy="384721"/>
          </a:xfrm>
          <a:prstGeom prst="rect">
            <a:avLst/>
          </a:prstGeom>
          <a:noFill/>
        </p:spPr>
        <p:txBody>
          <a:bodyPr wrap="square" rtlCol="0">
            <a:spAutoFit/>
          </a:bodyPr>
          <a:lstStyle/>
          <a:p>
            <a:r>
              <a:rPr lang="en-US" dirty="0" smtClean="0"/>
              <a:t>$14B</a:t>
            </a:r>
            <a:endParaRPr lang="en-US" dirty="0"/>
          </a:p>
        </p:txBody>
      </p:sp>
      <p:sp>
        <p:nvSpPr>
          <p:cNvPr id="16" name="TextBox 15"/>
          <p:cNvSpPr txBox="1"/>
          <p:nvPr/>
        </p:nvSpPr>
        <p:spPr>
          <a:xfrm>
            <a:off x="6846265" y="2193307"/>
            <a:ext cx="971551" cy="384721"/>
          </a:xfrm>
          <a:prstGeom prst="rect">
            <a:avLst/>
          </a:prstGeom>
          <a:noFill/>
        </p:spPr>
        <p:txBody>
          <a:bodyPr wrap="square" rtlCol="0">
            <a:spAutoFit/>
          </a:bodyPr>
          <a:lstStyle/>
          <a:p>
            <a:r>
              <a:rPr lang="en-US" dirty="0" smtClean="0"/>
              <a:t>$200M</a:t>
            </a:r>
            <a:endParaRPr lang="en-US" dirty="0"/>
          </a:p>
        </p:txBody>
      </p:sp>
      <p:sp>
        <p:nvSpPr>
          <p:cNvPr id="17" name="TextBox 16"/>
          <p:cNvSpPr txBox="1"/>
          <p:nvPr/>
        </p:nvSpPr>
        <p:spPr>
          <a:xfrm>
            <a:off x="915896" y="5978739"/>
            <a:ext cx="1001713" cy="384721"/>
          </a:xfrm>
          <a:prstGeom prst="rect">
            <a:avLst/>
          </a:prstGeom>
          <a:noFill/>
        </p:spPr>
        <p:txBody>
          <a:bodyPr wrap="square" rtlCol="0">
            <a:spAutoFit/>
          </a:bodyPr>
          <a:lstStyle/>
          <a:p>
            <a:r>
              <a:rPr lang="en-US" dirty="0" smtClean="0"/>
              <a:t>$404M</a:t>
            </a:r>
            <a:endParaRPr lang="en-US" dirty="0"/>
          </a:p>
        </p:txBody>
      </p:sp>
      <p:sp>
        <p:nvSpPr>
          <p:cNvPr id="18" name="TextBox 17"/>
          <p:cNvSpPr txBox="1"/>
          <p:nvPr/>
        </p:nvSpPr>
        <p:spPr>
          <a:xfrm>
            <a:off x="2514600" y="3421232"/>
            <a:ext cx="1077685" cy="384721"/>
          </a:xfrm>
          <a:prstGeom prst="rect">
            <a:avLst/>
          </a:prstGeom>
          <a:noFill/>
        </p:spPr>
        <p:txBody>
          <a:bodyPr wrap="square" rtlCol="0">
            <a:spAutoFit/>
          </a:bodyPr>
          <a:lstStyle/>
          <a:p>
            <a:r>
              <a:rPr lang="en-US" dirty="0" smtClean="0"/>
              <a:t>$1.93B</a:t>
            </a:r>
            <a:endParaRPr lang="en-US" dirty="0"/>
          </a:p>
        </p:txBody>
      </p:sp>
      <p:sp>
        <p:nvSpPr>
          <p:cNvPr id="19" name="TextBox 18"/>
          <p:cNvSpPr txBox="1"/>
          <p:nvPr/>
        </p:nvSpPr>
        <p:spPr>
          <a:xfrm>
            <a:off x="5289042" y="6259790"/>
            <a:ext cx="1007383" cy="384721"/>
          </a:xfrm>
          <a:prstGeom prst="rect">
            <a:avLst/>
          </a:prstGeom>
          <a:noFill/>
        </p:spPr>
        <p:txBody>
          <a:bodyPr wrap="square" rtlCol="0">
            <a:spAutoFit/>
          </a:bodyPr>
          <a:lstStyle/>
          <a:p>
            <a:r>
              <a:rPr lang="en-US" dirty="0" smtClean="0"/>
              <a:t>$1.64B</a:t>
            </a:r>
            <a:endParaRPr lang="en-US" dirty="0"/>
          </a:p>
        </p:txBody>
      </p:sp>
      <p:sp>
        <p:nvSpPr>
          <p:cNvPr id="20" name="TextBox 19"/>
          <p:cNvSpPr txBox="1"/>
          <p:nvPr/>
        </p:nvSpPr>
        <p:spPr>
          <a:xfrm>
            <a:off x="7924800" y="5244553"/>
            <a:ext cx="838200" cy="384721"/>
          </a:xfrm>
          <a:prstGeom prst="rect">
            <a:avLst/>
          </a:prstGeom>
          <a:noFill/>
        </p:spPr>
        <p:txBody>
          <a:bodyPr wrap="square" rtlCol="0">
            <a:spAutoFit/>
          </a:bodyPr>
          <a:lstStyle/>
          <a:p>
            <a:r>
              <a:rPr lang="en-US" dirty="0" smtClean="0"/>
              <a:t>$10B</a:t>
            </a:r>
            <a:endParaRPr lang="en-US" dirty="0"/>
          </a:p>
        </p:txBody>
      </p:sp>
      <p:sp>
        <p:nvSpPr>
          <p:cNvPr id="12" name="TextBox 11"/>
          <p:cNvSpPr txBox="1"/>
          <p:nvPr/>
        </p:nvSpPr>
        <p:spPr>
          <a:xfrm>
            <a:off x="761548" y="3733800"/>
            <a:ext cx="7849052" cy="938719"/>
          </a:xfrm>
          <a:prstGeom prst="rect">
            <a:avLst/>
          </a:prstGeom>
          <a:noFill/>
        </p:spPr>
        <p:txBody>
          <a:bodyPr wrap="square" rtlCol="0">
            <a:spAutoFit/>
          </a:bodyPr>
          <a:lstStyle/>
          <a:p>
            <a:r>
              <a:rPr lang="en-US" sz="1800" b="1" i="1" dirty="0" smtClean="0"/>
              <a:t>But….</a:t>
            </a:r>
          </a:p>
          <a:p>
            <a:r>
              <a:rPr lang="en-US" sz="1800" b="1" i="1" dirty="0" smtClean="0"/>
              <a:t>“</a:t>
            </a:r>
            <a:r>
              <a:rPr lang="en-US" sz="1800" b="1" i="1" dirty="0"/>
              <a:t>40% of the budgets are being wasted” </a:t>
            </a:r>
            <a:r>
              <a:rPr lang="en-US" sz="1800" b="1" dirty="0"/>
              <a:t>– </a:t>
            </a:r>
            <a:r>
              <a:rPr lang="en-US" sz="1800" b="1" dirty="0" smtClean="0"/>
              <a:t>Rex Briggs, Marketing </a:t>
            </a:r>
            <a:r>
              <a:rPr lang="en-US" sz="1800" b="1" dirty="0"/>
              <a:t>G</a:t>
            </a:r>
            <a:r>
              <a:rPr lang="en-US" sz="1800" b="1" dirty="0" smtClean="0"/>
              <a:t>uru</a:t>
            </a:r>
            <a:endParaRPr lang="en-US" sz="1800" b="1" dirty="0"/>
          </a:p>
          <a:p>
            <a:endParaRPr lang="en-US" dirty="0"/>
          </a:p>
        </p:txBody>
      </p:sp>
      <p:pic>
        <p:nvPicPr>
          <p:cNvPr id="1052" name="Picture 28" descr="http://i.volckmann.com/wp-content/uploads/2012/12/P_BofA01-1200x960.jpg"/>
          <p:cNvPicPr>
            <a:picLocks noChangeAspect="1" noChangeArrowheads="1"/>
          </p:cNvPicPr>
          <p:nvPr/>
        </p:nvPicPr>
        <p:blipFill rotWithShape="1">
          <a:blip r:embed="rId9" cstate="email">
            <a:extLst>
              <a:ext uri="{28A0092B-C50C-407E-A947-70E740481C1C}">
                <a14:useLocalDpi xmlns:a14="http://schemas.microsoft.com/office/drawing/2010/main" val="0"/>
              </a:ext>
            </a:extLst>
          </a:blip>
          <a:srcRect l="11826" t="25781" r="8254" b="22657"/>
          <a:stretch/>
        </p:blipFill>
        <p:spPr bwMode="auto">
          <a:xfrm>
            <a:off x="2743435" y="4605723"/>
            <a:ext cx="1676165" cy="86511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2912084" y="5436914"/>
            <a:ext cx="1007383" cy="384721"/>
          </a:xfrm>
          <a:prstGeom prst="rect">
            <a:avLst/>
          </a:prstGeom>
          <a:noFill/>
        </p:spPr>
        <p:txBody>
          <a:bodyPr wrap="square" rtlCol="0">
            <a:spAutoFit/>
          </a:bodyPr>
          <a:lstStyle/>
          <a:p>
            <a:r>
              <a:rPr lang="en-US" dirty="0" smtClean="0"/>
              <a:t>$1.7B</a:t>
            </a:r>
            <a:endParaRPr lang="en-US" dirty="0"/>
          </a:p>
        </p:txBody>
      </p:sp>
      <p:pic>
        <p:nvPicPr>
          <p:cNvPr id="1054" name="Picture 30" descr="http://www.usglc.org/downloads/2012/09/Elephant.jpg"/>
          <p:cNvPicPr>
            <a:picLocks noGrp="1" noChangeAspect="1" noChangeArrowheads="1"/>
          </p:cNvPicPr>
          <p:nvPr>
            <p:ph idx="1"/>
          </p:nvPr>
        </p:nvPicPr>
        <p:blipFill>
          <a:blip r:embed="rId10" cstate="email">
            <a:extLst>
              <a:ext uri="{28A0092B-C50C-407E-A947-70E740481C1C}">
                <a14:useLocalDpi xmlns:a14="http://schemas.microsoft.com/office/drawing/2010/main" val="0"/>
              </a:ext>
            </a:extLst>
          </a:blip>
          <a:srcRect/>
          <a:stretch>
            <a:fillRect/>
          </a:stretch>
        </p:blipFill>
        <p:spPr bwMode="auto">
          <a:xfrm>
            <a:off x="5442858" y="2502802"/>
            <a:ext cx="1376276" cy="103220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682924" y="3597535"/>
            <a:ext cx="933269" cy="384721"/>
          </a:xfrm>
          <a:prstGeom prst="rect">
            <a:avLst/>
          </a:prstGeom>
          <a:noFill/>
        </p:spPr>
        <p:txBody>
          <a:bodyPr wrap="none" rtlCol="0">
            <a:spAutoFit/>
          </a:bodyPr>
          <a:lstStyle/>
          <a:p>
            <a:r>
              <a:rPr lang="en-US" dirty="0" smtClean="0"/>
              <a:t>$492M</a:t>
            </a:r>
            <a:endParaRPr lang="en-US" dirty="0"/>
          </a:p>
        </p:txBody>
      </p:sp>
    </p:spTree>
    <p:extLst>
      <p:ext uri="{BB962C8B-B14F-4D97-AF65-F5344CB8AC3E}">
        <p14:creationId xmlns:p14="http://schemas.microsoft.com/office/powerpoint/2010/main" val="214282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Google Maps API Explanation</a:t>
            </a:r>
            <a:endParaRPr lang="en-US" dirty="0"/>
          </a:p>
        </p:txBody>
      </p:sp>
      <p:sp>
        <p:nvSpPr>
          <p:cNvPr id="3" name="Content Placeholder 2"/>
          <p:cNvSpPr>
            <a:spLocks noGrp="1"/>
          </p:cNvSpPr>
          <p:nvPr>
            <p:ph idx="1"/>
          </p:nvPr>
        </p:nvSpPr>
        <p:spPr>
          <a:xfrm>
            <a:off x="479425" y="1287463"/>
            <a:ext cx="8397875" cy="1455737"/>
          </a:xfrm>
        </p:spPr>
        <p:txBody>
          <a:bodyPr/>
          <a:lstStyle/>
          <a:p>
            <a:r>
              <a:rPr lang="en-US" dirty="0" smtClean="0"/>
              <a:t>Once our analytics engine crunches the sentiment scores, it passes the tweet, its score and location as </a:t>
            </a:r>
            <a:r>
              <a:rPr lang="en-US" dirty="0" err="1" smtClean="0"/>
              <a:t>json</a:t>
            </a:r>
            <a:r>
              <a:rPr lang="en-US" dirty="0" smtClean="0"/>
              <a:t> to our front-end.</a:t>
            </a:r>
          </a:p>
          <a:p>
            <a:r>
              <a:rPr lang="en-US" dirty="0" smtClean="0"/>
              <a:t>There we use Google Maps API to plot those tweets per their location on the world map</a:t>
            </a:r>
          </a:p>
          <a:p>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6376" y="2944812"/>
            <a:ext cx="9097962" cy="3370721"/>
          </a:xfrm>
          <a:prstGeom prst="rect">
            <a:avLst/>
          </a:prstGeom>
        </p:spPr>
      </p:pic>
    </p:spTree>
    <p:extLst>
      <p:ext uri="{BB962C8B-B14F-4D97-AF65-F5344CB8AC3E}">
        <p14:creationId xmlns:p14="http://schemas.microsoft.com/office/powerpoint/2010/main" val="3747743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Tweet-O-Meter Overview</a:t>
            </a:r>
            <a:endParaRPr lang="en-US" dirty="0"/>
          </a:p>
        </p:txBody>
      </p:sp>
      <p:sp>
        <p:nvSpPr>
          <p:cNvPr id="3" name="Content Placeholder 2"/>
          <p:cNvSpPr>
            <a:spLocks noGrp="1"/>
          </p:cNvSpPr>
          <p:nvPr>
            <p:ph sz="half" idx="1"/>
          </p:nvPr>
        </p:nvSpPr>
        <p:spPr>
          <a:ln>
            <a:solidFill>
              <a:schemeClr val="accent1"/>
            </a:solidFill>
          </a:ln>
        </p:spPr>
        <p:txBody>
          <a:bodyPr/>
          <a:lstStyle/>
          <a:p>
            <a:pPr marL="0" indent="0" algn="ctr">
              <a:buNone/>
            </a:pPr>
            <a:r>
              <a:rPr lang="en-US" b="1" dirty="0" smtClean="0"/>
              <a:t>Sentiment Analysis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a:lnSpc>
                <a:spcPct val="100000"/>
              </a:lnSpc>
            </a:pPr>
            <a:r>
              <a:rPr lang="en-US" dirty="0" smtClean="0"/>
              <a:t>Uses computational </a:t>
            </a:r>
            <a:r>
              <a:rPr lang="en-US" dirty="0"/>
              <a:t>linguistics to identify and extract subjective </a:t>
            </a:r>
            <a:r>
              <a:rPr lang="en-US" dirty="0" smtClean="0"/>
              <a:t>information</a:t>
            </a:r>
          </a:p>
          <a:p>
            <a:pPr>
              <a:lnSpc>
                <a:spcPct val="100000"/>
              </a:lnSpc>
            </a:pPr>
            <a:r>
              <a:rPr lang="en-US" dirty="0" smtClean="0"/>
              <a:t>Techniques involve</a:t>
            </a:r>
            <a:r>
              <a:rPr lang="en-US" dirty="0"/>
              <a:t> keyword spotting, lexical </a:t>
            </a:r>
            <a:r>
              <a:rPr lang="en-US" dirty="0" smtClean="0"/>
              <a:t>affinity and </a:t>
            </a:r>
            <a:r>
              <a:rPr lang="en-US" dirty="0"/>
              <a:t>statistical </a:t>
            </a:r>
            <a:r>
              <a:rPr lang="en-US" dirty="0" smtClean="0"/>
              <a:t>methods</a:t>
            </a:r>
            <a:endParaRPr lang="en-US" sz="2400" dirty="0"/>
          </a:p>
          <a:p>
            <a:pPr marL="0" indent="0">
              <a:buNone/>
            </a:pPr>
            <a:endParaRPr lang="en-US" dirty="0" smtClean="0"/>
          </a:p>
          <a:p>
            <a:pPr marL="0" indent="0">
              <a:buNone/>
            </a:pPr>
            <a:endParaRPr lang="en-US" dirty="0" smtClean="0"/>
          </a:p>
        </p:txBody>
      </p:sp>
      <p:sp>
        <p:nvSpPr>
          <p:cNvPr id="4" name="Content Placeholder 3"/>
          <p:cNvSpPr>
            <a:spLocks noGrp="1"/>
          </p:cNvSpPr>
          <p:nvPr>
            <p:ph sz="half" idx="2"/>
          </p:nvPr>
        </p:nvSpPr>
        <p:spPr>
          <a:ln>
            <a:solidFill>
              <a:schemeClr val="accent1"/>
            </a:solidFill>
          </a:ln>
        </p:spPr>
        <p:txBody>
          <a:bodyPr/>
          <a:lstStyle/>
          <a:p>
            <a:pPr marL="0" indent="0" algn="ctr">
              <a:buNone/>
            </a:pPr>
            <a:r>
              <a:rPr lang="en-US" b="1" dirty="0" smtClean="0"/>
              <a:t>Global Mapping</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a:lnSpc>
                <a:spcPct val="100000"/>
              </a:lnSpc>
            </a:pPr>
            <a:r>
              <a:rPr lang="en-US" dirty="0"/>
              <a:t> </a:t>
            </a:r>
            <a:r>
              <a:rPr lang="en-US" dirty="0" smtClean="0"/>
              <a:t>Maps sentiments to geographical locations</a:t>
            </a:r>
          </a:p>
          <a:p>
            <a:pPr>
              <a:lnSpc>
                <a:spcPct val="100000"/>
              </a:lnSpc>
            </a:pPr>
            <a:r>
              <a:rPr lang="en-US" dirty="0" smtClean="0"/>
              <a:t>Highlights optimal target zones for marketing</a:t>
            </a:r>
          </a:p>
        </p:txBody>
      </p:sp>
      <p:pic>
        <p:nvPicPr>
          <p:cNvPr id="5" name="Picture 6" descr="http://clarabridge.com/wp-content/uploads/2014/04/Sentiment.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0832" y="1650514"/>
            <a:ext cx="3527425" cy="226029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www.cleanbiz.asia/sites/default/files/south_korea_pinpoint_map.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0781" y="1924627"/>
            <a:ext cx="3310299" cy="198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002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79425" y="1287463"/>
            <a:ext cx="8397875" cy="5246687"/>
          </a:xfrm>
        </p:spPr>
        <p:txBody>
          <a:bodyPr/>
          <a:lstStyle/>
          <a:p>
            <a:pPr marL="0" indent="0">
              <a:buNone/>
            </a:pPr>
            <a:endParaRPr lang="en-US" dirty="0"/>
          </a:p>
        </p:txBody>
      </p:sp>
      <p:sp>
        <p:nvSpPr>
          <p:cNvPr id="2" name="Title 1"/>
          <p:cNvSpPr>
            <a:spLocks noGrp="1"/>
          </p:cNvSpPr>
          <p:nvPr>
            <p:ph type="title"/>
          </p:nvPr>
        </p:nvSpPr>
        <p:spPr/>
        <p:txBody>
          <a:bodyPr/>
          <a:lstStyle/>
          <a:p>
            <a:r>
              <a:rPr lang="en-US" dirty="0" smtClean="0"/>
              <a:t>System infrastructure</a:t>
            </a:r>
            <a:endParaRPr lang="en-US" dirty="0"/>
          </a:p>
        </p:txBody>
      </p:sp>
      <p:graphicFrame>
        <p:nvGraphicFramePr>
          <p:cNvPr id="4" name="Diagram 3"/>
          <p:cNvGraphicFramePr/>
          <p:nvPr>
            <p:extLst>
              <p:ext uri="{D42A27DB-BD31-4B8C-83A1-F6EECF244321}">
                <p14:modId xmlns:p14="http://schemas.microsoft.com/office/powerpoint/2010/main" val="3716571704"/>
              </p:ext>
            </p:extLst>
          </p:nvPr>
        </p:nvGraphicFramePr>
        <p:xfrm>
          <a:off x="0" y="781050"/>
          <a:ext cx="9601200" cy="6534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370116" y="2743200"/>
            <a:ext cx="533400" cy="533400"/>
          </a:xfrm>
          <a:prstGeom prst="rect">
            <a:avLst/>
          </a:prstGeom>
        </p:spPr>
      </p:pic>
      <p:pic>
        <p:nvPicPr>
          <p:cNvPr id="6" name="Picture 5"/>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177144" y="4967398"/>
            <a:ext cx="838200" cy="290400"/>
          </a:xfrm>
          <a:prstGeom prst="rect">
            <a:avLst/>
          </a:prstGeom>
        </p:spPr>
      </p:pic>
      <p:pic>
        <p:nvPicPr>
          <p:cNvPr id="7" name="Picture 6"/>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2009184" y="5208086"/>
            <a:ext cx="1261208" cy="425999"/>
          </a:xfrm>
          <a:prstGeom prst="rect">
            <a:avLst/>
          </a:prstGeom>
        </p:spPr>
      </p:pic>
      <p:pic>
        <p:nvPicPr>
          <p:cNvPr id="8" name="Picture 7"/>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3951518" y="2993572"/>
            <a:ext cx="1371600" cy="255118"/>
          </a:xfrm>
          <a:prstGeom prst="rect">
            <a:avLst/>
          </a:prstGeom>
        </p:spPr>
      </p:pic>
      <p:pic>
        <p:nvPicPr>
          <p:cNvPr id="9" name="Picture 8"/>
          <p:cNvPicPr>
            <a:picLocks noChangeAspect="1"/>
          </p:cNvPicPr>
          <p:nvPr/>
        </p:nvPicPr>
        <p:blipFill rotWithShape="1">
          <a:blip r:embed="rId12" cstate="email">
            <a:extLst>
              <a:ext uri="{28A0092B-C50C-407E-A947-70E740481C1C}">
                <a14:useLocalDpi xmlns:a14="http://schemas.microsoft.com/office/drawing/2010/main" val="0"/>
              </a:ext>
            </a:extLst>
          </a:blip>
          <a:srcRect l="24355" r="25674"/>
          <a:stretch/>
        </p:blipFill>
        <p:spPr>
          <a:xfrm>
            <a:off x="8839200" y="3505200"/>
            <a:ext cx="609600" cy="579967"/>
          </a:xfrm>
          <a:prstGeom prst="rect">
            <a:avLst/>
          </a:prstGeom>
        </p:spPr>
      </p:pic>
      <p:pic>
        <p:nvPicPr>
          <p:cNvPr id="10" name="Picture 9"/>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6324600" y="1835894"/>
            <a:ext cx="689708" cy="427476"/>
          </a:xfrm>
          <a:prstGeom prst="rect">
            <a:avLst/>
          </a:prstGeom>
        </p:spPr>
      </p:pic>
      <p:pic>
        <p:nvPicPr>
          <p:cNvPr id="3" name="Picture 2"/>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6019800" y="5407639"/>
            <a:ext cx="1318523" cy="423810"/>
          </a:xfrm>
          <a:prstGeom prst="rect">
            <a:avLst/>
          </a:prstGeom>
        </p:spPr>
      </p:pic>
    </p:spTree>
    <p:extLst>
      <p:ext uri="{BB962C8B-B14F-4D97-AF65-F5344CB8AC3E}">
        <p14:creationId xmlns:p14="http://schemas.microsoft.com/office/powerpoint/2010/main" val="539558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auto">
          <a:xfrm>
            <a:off x="631825" y="1439863"/>
            <a:ext cx="8397875" cy="5246687"/>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274320" tIns="91440" rIns="274320" bIns="48331" numCol="1" anchor="t" anchorCtr="0" compatLnSpc="1">
            <a:prstTxWarp prst="textNoShape">
              <a:avLst/>
            </a:prstTxWarp>
          </a:bodyPr>
          <a:lstStyle>
            <a:lvl1pPr marL="184150" indent="-184150" algn="l" defTabSz="966788" rtl="0" eaLnBrk="1" fontAlgn="base" hangingPunct="1">
              <a:lnSpc>
                <a:spcPts val="2600"/>
              </a:lnSpc>
              <a:spcBef>
                <a:spcPts val="1263"/>
              </a:spcBef>
              <a:spcAft>
                <a:spcPct val="0"/>
              </a:spcAft>
              <a:buSzPct val="75000"/>
              <a:buFont typeface="Arial" charset="0"/>
              <a:buChar char="●"/>
              <a:defRPr>
                <a:solidFill>
                  <a:schemeClr val="tx2">
                    <a:lumMod val="85000"/>
                    <a:lumOff val="15000"/>
                  </a:schemeClr>
                </a:solidFill>
                <a:latin typeface="+mn-lt"/>
                <a:ea typeface="ＭＳ Ｐゴシック" charset="0"/>
                <a:cs typeface="+mn-cs"/>
              </a:defRPr>
            </a:lvl1pPr>
            <a:lvl2pPr marL="536575" indent="-231775"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2pPr>
            <a:lvl3pPr marL="827088" indent="-169863"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3pPr>
            <a:lvl4pPr marL="1189038" indent="-241300" algn="l" defTabSz="966788" rtl="0" eaLnBrk="1" fontAlgn="base" hangingPunct="1">
              <a:lnSpc>
                <a:spcPts val="2600"/>
              </a:lnSpc>
              <a:spcBef>
                <a:spcPts val="1900"/>
              </a:spcBef>
              <a:spcAft>
                <a:spcPct val="0"/>
              </a:spcAft>
              <a:buChar char="–"/>
              <a:defRPr sz="1400">
                <a:solidFill>
                  <a:schemeClr val="tx2">
                    <a:lumMod val="85000"/>
                    <a:lumOff val="15000"/>
                  </a:schemeClr>
                </a:solidFill>
                <a:latin typeface="+mn-lt"/>
                <a:ea typeface="Arial" charset="0"/>
                <a:cs typeface="+mn-cs"/>
              </a:defRPr>
            </a:lvl4pPr>
            <a:lvl5pPr marL="1552575" indent="-241300" algn="l" defTabSz="966788" rtl="0" eaLnBrk="1" fontAlgn="base" hangingPunct="1">
              <a:lnSpc>
                <a:spcPts val="2600"/>
              </a:lnSpc>
              <a:spcBef>
                <a:spcPts val="1900"/>
              </a:spcBef>
              <a:spcAft>
                <a:spcPct val="0"/>
              </a:spcAft>
              <a:buChar char="»"/>
              <a:defRPr sz="1200">
                <a:solidFill>
                  <a:schemeClr val="tx2">
                    <a:lumMod val="85000"/>
                    <a:lumOff val="15000"/>
                  </a:schemeClr>
                </a:solidFill>
                <a:latin typeface="+mn-lt"/>
                <a:ea typeface="Arial" charset="0"/>
                <a:cs typeface="+mn-cs"/>
              </a:defRPr>
            </a:lvl5pPr>
            <a:lvl6pPr marL="2009775" indent="-241300" algn="l" defTabSz="966788" rtl="0" eaLnBrk="1" fontAlgn="base" hangingPunct="1">
              <a:lnSpc>
                <a:spcPts val="2600"/>
              </a:lnSpc>
              <a:spcBef>
                <a:spcPts val="19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9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9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900"/>
              </a:spcBef>
              <a:spcAft>
                <a:spcPct val="0"/>
              </a:spcAft>
              <a:buChar char="»"/>
              <a:defRPr>
                <a:solidFill>
                  <a:schemeClr val="tx1"/>
                </a:solidFill>
                <a:latin typeface="+mn-lt"/>
                <a:cs typeface="+mn-cs"/>
              </a:defRPr>
            </a:lvl9pPr>
          </a:lstStyle>
          <a:p>
            <a:pPr marL="0" indent="0">
              <a:buNone/>
            </a:pPr>
            <a:endParaRPr lang="en-US" sz="1800" kern="0" dirty="0"/>
          </a:p>
        </p:txBody>
      </p:sp>
      <p:sp>
        <p:nvSpPr>
          <p:cNvPr id="2" name="Title 1"/>
          <p:cNvSpPr>
            <a:spLocks noGrp="1"/>
          </p:cNvSpPr>
          <p:nvPr>
            <p:ph type="title"/>
          </p:nvPr>
        </p:nvSpPr>
        <p:spPr/>
        <p:txBody>
          <a:bodyPr/>
          <a:lstStyle/>
          <a:p>
            <a:r>
              <a:rPr lang="en-US" dirty="0"/>
              <a:t>Sentiment Analytics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14602074"/>
              </p:ext>
            </p:extLst>
          </p:nvPr>
        </p:nvGraphicFramePr>
        <p:xfrm>
          <a:off x="609600" y="1287463"/>
          <a:ext cx="83978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ight Arrow 10"/>
          <p:cNvSpPr/>
          <p:nvPr/>
        </p:nvSpPr>
        <p:spPr bwMode="auto">
          <a:xfrm>
            <a:off x="5867400" y="3690257"/>
            <a:ext cx="609600" cy="383830"/>
          </a:xfrm>
          <a:prstGeom prst="rightArrow">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pitchFamily="34" charset="0"/>
              <a:cs typeface="Arial" pitchFamily="34" charset="0"/>
            </a:endParaRPr>
          </a:p>
        </p:txBody>
      </p:sp>
      <p:sp>
        <p:nvSpPr>
          <p:cNvPr id="6" name="Right Arrow 5"/>
          <p:cNvSpPr/>
          <p:nvPr/>
        </p:nvSpPr>
        <p:spPr bwMode="auto">
          <a:xfrm>
            <a:off x="2971800" y="3690257"/>
            <a:ext cx="609600" cy="383830"/>
          </a:xfrm>
          <a:prstGeom prst="rightArrow">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8715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bwMode="auto">
          <a:xfrm>
            <a:off x="479425" y="1287463"/>
            <a:ext cx="8397875" cy="5246687"/>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274320" tIns="91440" rIns="274320" bIns="48331" numCol="1" anchor="t" anchorCtr="0" compatLnSpc="1">
            <a:prstTxWarp prst="textNoShape">
              <a:avLst/>
            </a:prstTxWarp>
          </a:bodyPr>
          <a:lstStyle>
            <a:lvl1pPr marL="184150" indent="-184150" algn="l" defTabSz="966788" rtl="0" eaLnBrk="1" fontAlgn="base" hangingPunct="1">
              <a:lnSpc>
                <a:spcPts val="2600"/>
              </a:lnSpc>
              <a:spcBef>
                <a:spcPts val="1263"/>
              </a:spcBef>
              <a:spcAft>
                <a:spcPct val="0"/>
              </a:spcAft>
              <a:buSzPct val="75000"/>
              <a:buFont typeface="Arial" charset="0"/>
              <a:buChar char="●"/>
              <a:defRPr sz="1800">
                <a:solidFill>
                  <a:schemeClr val="tx2">
                    <a:lumMod val="85000"/>
                    <a:lumOff val="15000"/>
                  </a:schemeClr>
                </a:solidFill>
                <a:latin typeface="+mn-lt"/>
                <a:ea typeface="ＭＳ Ｐゴシック" charset="0"/>
                <a:cs typeface="+mn-cs"/>
              </a:defRPr>
            </a:lvl1pPr>
            <a:lvl2pPr marL="536575" indent="-231775"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2pPr>
            <a:lvl3pPr marL="827088" indent="-169863"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3pPr>
            <a:lvl4pPr marL="1189038" indent="-241300" algn="l" defTabSz="966788" rtl="0" eaLnBrk="1" fontAlgn="base" hangingPunct="1">
              <a:lnSpc>
                <a:spcPts val="2600"/>
              </a:lnSpc>
              <a:spcBef>
                <a:spcPts val="1900"/>
              </a:spcBef>
              <a:spcAft>
                <a:spcPct val="0"/>
              </a:spcAft>
              <a:buChar char="–"/>
              <a:defRPr sz="1400">
                <a:solidFill>
                  <a:schemeClr val="tx2">
                    <a:lumMod val="85000"/>
                    <a:lumOff val="15000"/>
                  </a:schemeClr>
                </a:solidFill>
                <a:latin typeface="+mn-lt"/>
                <a:ea typeface="Arial" charset="0"/>
                <a:cs typeface="+mn-cs"/>
              </a:defRPr>
            </a:lvl4pPr>
            <a:lvl5pPr marL="1552575" indent="-241300" algn="l" defTabSz="966788" rtl="0" eaLnBrk="1" fontAlgn="base" hangingPunct="1">
              <a:lnSpc>
                <a:spcPts val="2600"/>
              </a:lnSpc>
              <a:spcBef>
                <a:spcPts val="1900"/>
              </a:spcBef>
              <a:spcAft>
                <a:spcPct val="0"/>
              </a:spcAft>
              <a:buChar char="»"/>
              <a:defRPr sz="1200">
                <a:solidFill>
                  <a:schemeClr val="tx2">
                    <a:lumMod val="85000"/>
                    <a:lumOff val="15000"/>
                  </a:schemeClr>
                </a:solidFill>
                <a:latin typeface="+mn-lt"/>
                <a:ea typeface="Arial" charset="0"/>
                <a:cs typeface="+mn-cs"/>
              </a:defRPr>
            </a:lvl5pPr>
            <a:lvl6pPr marL="20097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6pPr>
            <a:lvl7pPr marL="24669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7pPr>
            <a:lvl8pPr marL="29241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8pPr>
            <a:lvl9pPr marL="33813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9pPr>
          </a:lstStyle>
          <a:p>
            <a:pPr marL="0" indent="0">
              <a:buFont typeface="Arial" charset="0"/>
              <a:buNone/>
            </a:pPr>
            <a:endParaRPr lang="en-US" kern="0" dirty="0"/>
          </a:p>
        </p:txBody>
      </p:sp>
      <p:sp>
        <p:nvSpPr>
          <p:cNvPr id="2" name="Title 1"/>
          <p:cNvSpPr>
            <a:spLocks noGrp="1"/>
          </p:cNvSpPr>
          <p:nvPr>
            <p:ph type="title"/>
          </p:nvPr>
        </p:nvSpPr>
        <p:spPr/>
        <p:txBody>
          <a:bodyPr/>
          <a:lstStyle/>
          <a:p>
            <a:r>
              <a:rPr lang="en-US" dirty="0" smtClean="0"/>
              <a:t>Model Limitations</a:t>
            </a:r>
            <a:endParaRPr lang="en-US" dirty="0"/>
          </a:p>
        </p:txBody>
      </p:sp>
      <p:sp>
        <p:nvSpPr>
          <p:cNvPr id="3" name="Content Placeholder 2"/>
          <p:cNvSpPr>
            <a:spLocks noGrp="1"/>
          </p:cNvSpPr>
          <p:nvPr>
            <p:ph sz="half" idx="1"/>
          </p:nvPr>
        </p:nvSpPr>
        <p:spPr>
          <a:xfrm>
            <a:off x="479425" y="1513754"/>
            <a:ext cx="4122738" cy="2524846"/>
          </a:xfrm>
          <a:ln>
            <a:solidFill>
              <a:schemeClr val="accent1"/>
            </a:solidFill>
          </a:ln>
        </p:spPr>
        <p:txBody>
          <a:bodyPr/>
          <a:lstStyle/>
          <a:p>
            <a:pPr marL="0" indent="0" algn="ctr">
              <a:buNone/>
            </a:pPr>
            <a:r>
              <a:rPr lang="en-US" b="1" dirty="0" smtClean="0"/>
              <a:t>Sarcasm	</a:t>
            </a:r>
            <a:endParaRPr lang="en-US" b="1" dirty="0"/>
          </a:p>
        </p:txBody>
      </p:sp>
      <p:sp>
        <p:nvSpPr>
          <p:cNvPr id="4" name="Content Placeholder 3"/>
          <p:cNvSpPr>
            <a:spLocks noGrp="1"/>
          </p:cNvSpPr>
          <p:nvPr>
            <p:ph sz="half" idx="2"/>
          </p:nvPr>
        </p:nvSpPr>
        <p:spPr>
          <a:xfrm>
            <a:off x="4754563" y="1516063"/>
            <a:ext cx="4122737" cy="2522537"/>
          </a:xfrm>
          <a:ln>
            <a:solidFill>
              <a:schemeClr val="accent1"/>
            </a:solidFill>
          </a:ln>
        </p:spPr>
        <p:txBody>
          <a:bodyPr/>
          <a:lstStyle/>
          <a:p>
            <a:pPr marL="0" indent="0" algn="ctr">
              <a:buNone/>
            </a:pPr>
            <a:r>
              <a:rPr lang="en-US" b="1" dirty="0" smtClean="0"/>
              <a:t>Context</a:t>
            </a:r>
            <a:endParaRPr lang="en-US" b="1" dirty="0"/>
          </a:p>
        </p:txBody>
      </p:sp>
      <p:sp>
        <p:nvSpPr>
          <p:cNvPr id="5" name="Content Placeholder 2"/>
          <p:cNvSpPr txBox="1">
            <a:spLocks/>
          </p:cNvSpPr>
          <p:nvPr/>
        </p:nvSpPr>
        <p:spPr bwMode="auto">
          <a:xfrm>
            <a:off x="479425" y="4030663"/>
            <a:ext cx="4122738" cy="2522537"/>
          </a:xfrm>
          <a:prstGeom prst="rect">
            <a:avLst/>
          </a:prstGeom>
          <a:solidFill>
            <a:schemeClr val="bg1"/>
          </a:solidFill>
          <a:ln>
            <a:solidFill>
              <a:schemeClr val="accent1"/>
            </a:solidFill>
          </a:ln>
          <a:extLst>
            <a:ext uri="{FAA26D3D-D897-4be2-8F04-BA451C77F1D7}">
              <ma14:placeholderFlag xmlns="" xmlns:ma14="http://schemas.microsoft.com/office/mac/drawingml/2011/main" val="1"/>
            </a:ext>
          </a:extLst>
        </p:spPr>
        <p:txBody>
          <a:bodyPr vert="horz" wrap="square" lIns="274320" tIns="91440" rIns="274320" bIns="48331" numCol="1" anchor="t" anchorCtr="0" compatLnSpc="1">
            <a:prstTxWarp prst="textNoShape">
              <a:avLst/>
            </a:prstTxWarp>
          </a:bodyPr>
          <a:lstStyle>
            <a:lvl1pPr marL="184150" indent="-184150" algn="l" defTabSz="966788" rtl="0" eaLnBrk="1" fontAlgn="base" hangingPunct="1">
              <a:lnSpc>
                <a:spcPts val="2600"/>
              </a:lnSpc>
              <a:spcBef>
                <a:spcPts val="1263"/>
              </a:spcBef>
              <a:spcAft>
                <a:spcPct val="0"/>
              </a:spcAft>
              <a:buSzPct val="75000"/>
              <a:buFont typeface="Arial" charset="0"/>
              <a:buChar char="●"/>
              <a:defRPr sz="1800">
                <a:solidFill>
                  <a:schemeClr val="tx2">
                    <a:lumMod val="85000"/>
                    <a:lumOff val="15000"/>
                  </a:schemeClr>
                </a:solidFill>
                <a:latin typeface="+mn-lt"/>
                <a:ea typeface="ＭＳ Ｐゴシック" charset="0"/>
                <a:cs typeface="+mn-cs"/>
              </a:defRPr>
            </a:lvl1pPr>
            <a:lvl2pPr marL="536575" indent="-231775"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2pPr>
            <a:lvl3pPr marL="827088" indent="-169863"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3pPr>
            <a:lvl4pPr marL="1189038" indent="-241300" algn="l" defTabSz="966788" rtl="0" eaLnBrk="1" fontAlgn="base" hangingPunct="1">
              <a:lnSpc>
                <a:spcPts val="2600"/>
              </a:lnSpc>
              <a:spcBef>
                <a:spcPts val="1900"/>
              </a:spcBef>
              <a:spcAft>
                <a:spcPct val="0"/>
              </a:spcAft>
              <a:buChar char="–"/>
              <a:defRPr sz="1400">
                <a:solidFill>
                  <a:schemeClr val="tx2">
                    <a:lumMod val="85000"/>
                    <a:lumOff val="15000"/>
                  </a:schemeClr>
                </a:solidFill>
                <a:latin typeface="+mn-lt"/>
                <a:ea typeface="Arial" charset="0"/>
                <a:cs typeface="+mn-cs"/>
              </a:defRPr>
            </a:lvl4pPr>
            <a:lvl5pPr marL="1552575" indent="-241300" algn="l" defTabSz="966788" rtl="0" eaLnBrk="1" fontAlgn="base" hangingPunct="1">
              <a:lnSpc>
                <a:spcPts val="2600"/>
              </a:lnSpc>
              <a:spcBef>
                <a:spcPts val="1900"/>
              </a:spcBef>
              <a:spcAft>
                <a:spcPct val="0"/>
              </a:spcAft>
              <a:buChar char="»"/>
              <a:defRPr sz="1200">
                <a:solidFill>
                  <a:schemeClr val="tx2">
                    <a:lumMod val="85000"/>
                    <a:lumOff val="15000"/>
                  </a:schemeClr>
                </a:solidFill>
                <a:latin typeface="+mn-lt"/>
                <a:ea typeface="Arial" charset="0"/>
                <a:cs typeface="+mn-cs"/>
              </a:defRPr>
            </a:lvl5pPr>
            <a:lvl6pPr marL="20097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6pPr>
            <a:lvl7pPr marL="24669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7pPr>
            <a:lvl8pPr marL="29241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8pPr>
            <a:lvl9pPr marL="33813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9pPr>
          </a:lstStyle>
          <a:p>
            <a:pPr marL="0" indent="0" algn="ctr">
              <a:buNone/>
            </a:pPr>
            <a:r>
              <a:rPr lang="en-US" b="1" kern="0" dirty="0" smtClean="0"/>
              <a:t>Ambiguity</a:t>
            </a:r>
            <a:endParaRPr lang="en-US" b="1" kern="0" dirty="0"/>
          </a:p>
        </p:txBody>
      </p:sp>
      <p:sp>
        <p:nvSpPr>
          <p:cNvPr id="6" name="Content Placeholder 2"/>
          <p:cNvSpPr txBox="1">
            <a:spLocks/>
          </p:cNvSpPr>
          <p:nvPr/>
        </p:nvSpPr>
        <p:spPr bwMode="auto">
          <a:xfrm>
            <a:off x="4754562" y="4030663"/>
            <a:ext cx="4122738" cy="2522537"/>
          </a:xfrm>
          <a:prstGeom prst="rect">
            <a:avLst/>
          </a:prstGeom>
          <a:solidFill>
            <a:schemeClr val="bg1"/>
          </a:solidFill>
          <a:ln>
            <a:solidFill>
              <a:schemeClr val="accent1"/>
            </a:solidFill>
          </a:ln>
          <a:extLst>
            <a:ext uri="{FAA26D3D-D897-4be2-8F04-BA451C77F1D7}">
              <ma14:placeholderFlag xmlns="" xmlns:ma14="http://schemas.microsoft.com/office/mac/drawingml/2011/main" val="1"/>
            </a:ext>
          </a:extLst>
        </p:spPr>
        <p:txBody>
          <a:bodyPr vert="horz" wrap="square" lIns="274320" tIns="91440" rIns="274320" bIns="48331" numCol="1" anchor="t" anchorCtr="0" compatLnSpc="1">
            <a:prstTxWarp prst="textNoShape">
              <a:avLst/>
            </a:prstTxWarp>
          </a:bodyPr>
          <a:lstStyle>
            <a:lvl1pPr marL="184150" indent="-184150" algn="l" defTabSz="966788" rtl="0" eaLnBrk="1" fontAlgn="base" hangingPunct="1">
              <a:lnSpc>
                <a:spcPts val="2600"/>
              </a:lnSpc>
              <a:spcBef>
                <a:spcPts val="1263"/>
              </a:spcBef>
              <a:spcAft>
                <a:spcPct val="0"/>
              </a:spcAft>
              <a:buSzPct val="75000"/>
              <a:buFont typeface="Arial" charset="0"/>
              <a:buChar char="●"/>
              <a:defRPr sz="1800">
                <a:solidFill>
                  <a:schemeClr val="tx2">
                    <a:lumMod val="85000"/>
                    <a:lumOff val="15000"/>
                  </a:schemeClr>
                </a:solidFill>
                <a:latin typeface="+mn-lt"/>
                <a:ea typeface="ＭＳ Ｐゴシック" charset="0"/>
                <a:cs typeface="+mn-cs"/>
              </a:defRPr>
            </a:lvl1pPr>
            <a:lvl2pPr marL="536575" indent="-231775"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2pPr>
            <a:lvl3pPr marL="827088" indent="-169863"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3pPr>
            <a:lvl4pPr marL="1189038" indent="-241300" algn="l" defTabSz="966788" rtl="0" eaLnBrk="1" fontAlgn="base" hangingPunct="1">
              <a:lnSpc>
                <a:spcPts val="2600"/>
              </a:lnSpc>
              <a:spcBef>
                <a:spcPts val="1900"/>
              </a:spcBef>
              <a:spcAft>
                <a:spcPct val="0"/>
              </a:spcAft>
              <a:buChar char="–"/>
              <a:defRPr sz="1400">
                <a:solidFill>
                  <a:schemeClr val="tx2">
                    <a:lumMod val="85000"/>
                    <a:lumOff val="15000"/>
                  </a:schemeClr>
                </a:solidFill>
                <a:latin typeface="+mn-lt"/>
                <a:ea typeface="Arial" charset="0"/>
                <a:cs typeface="+mn-cs"/>
              </a:defRPr>
            </a:lvl4pPr>
            <a:lvl5pPr marL="1552575" indent="-241300" algn="l" defTabSz="966788" rtl="0" eaLnBrk="1" fontAlgn="base" hangingPunct="1">
              <a:lnSpc>
                <a:spcPts val="2600"/>
              </a:lnSpc>
              <a:spcBef>
                <a:spcPts val="1900"/>
              </a:spcBef>
              <a:spcAft>
                <a:spcPct val="0"/>
              </a:spcAft>
              <a:buChar char="»"/>
              <a:defRPr sz="1200">
                <a:solidFill>
                  <a:schemeClr val="tx2">
                    <a:lumMod val="85000"/>
                    <a:lumOff val="15000"/>
                  </a:schemeClr>
                </a:solidFill>
                <a:latin typeface="+mn-lt"/>
                <a:ea typeface="Arial" charset="0"/>
                <a:cs typeface="+mn-cs"/>
              </a:defRPr>
            </a:lvl5pPr>
            <a:lvl6pPr marL="20097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6pPr>
            <a:lvl7pPr marL="24669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7pPr>
            <a:lvl8pPr marL="29241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8pPr>
            <a:lvl9pPr marL="33813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9pPr>
          </a:lstStyle>
          <a:p>
            <a:pPr marL="0" indent="0" algn="ctr">
              <a:buNone/>
            </a:pPr>
            <a:r>
              <a:rPr lang="en-US" b="1" kern="0" dirty="0" smtClean="0"/>
              <a:t>Language</a:t>
            </a:r>
            <a:endParaRPr lang="en-US" b="1" kern="0" dirty="0"/>
          </a:p>
        </p:txBody>
      </p:sp>
      <p:pic>
        <p:nvPicPr>
          <p:cNvPr id="10" name="Picture 9"/>
          <p:cNvPicPr>
            <a:picLocks noChangeAspect="1"/>
          </p:cNvPicPr>
          <p:nvPr/>
        </p:nvPicPr>
        <p:blipFill>
          <a:blip r:embed="rId2"/>
          <a:stretch>
            <a:fillRect/>
          </a:stretch>
        </p:blipFill>
        <p:spPr>
          <a:xfrm>
            <a:off x="1447800" y="1897063"/>
            <a:ext cx="2406085" cy="2065337"/>
          </a:xfrm>
          <a:prstGeom prst="rect">
            <a:avLst/>
          </a:prstGeom>
        </p:spPr>
      </p:pic>
      <p:pic>
        <p:nvPicPr>
          <p:cNvPr id="11" name="Picture 10"/>
          <p:cNvPicPr>
            <a:picLocks noChangeAspect="1"/>
          </p:cNvPicPr>
          <p:nvPr/>
        </p:nvPicPr>
        <p:blipFill>
          <a:blip r:embed="rId3"/>
          <a:stretch>
            <a:fillRect/>
          </a:stretch>
        </p:blipFill>
        <p:spPr>
          <a:xfrm>
            <a:off x="4863955" y="4705645"/>
            <a:ext cx="3903951" cy="1085555"/>
          </a:xfrm>
          <a:prstGeom prst="rect">
            <a:avLst/>
          </a:prstGeom>
        </p:spPr>
      </p:pic>
      <p:pic>
        <p:nvPicPr>
          <p:cNvPr id="16" name="Picture 15"/>
          <p:cNvPicPr>
            <a:picLocks noChangeAspect="1"/>
          </p:cNvPicPr>
          <p:nvPr/>
        </p:nvPicPr>
        <p:blipFill>
          <a:blip r:embed="rId4"/>
          <a:stretch>
            <a:fillRect/>
          </a:stretch>
        </p:blipFill>
        <p:spPr>
          <a:xfrm>
            <a:off x="4822260" y="1970384"/>
            <a:ext cx="4030650" cy="1582869"/>
          </a:xfrm>
          <a:prstGeom prst="rect">
            <a:avLst/>
          </a:prstGeom>
        </p:spPr>
      </p:pic>
      <p:pic>
        <p:nvPicPr>
          <p:cNvPr id="17" name="Picture 16"/>
          <p:cNvPicPr>
            <a:picLocks noChangeAspect="1"/>
          </p:cNvPicPr>
          <p:nvPr/>
        </p:nvPicPr>
        <p:blipFill>
          <a:blip r:embed="rId5"/>
          <a:stretch>
            <a:fillRect/>
          </a:stretch>
        </p:blipFill>
        <p:spPr>
          <a:xfrm>
            <a:off x="555625" y="4724110"/>
            <a:ext cx="4016375" cy="1219490"/>
          </a:xfrm>
          <a:prstGeom prst="rect">
            <a:avLst/>
          </a:prstGeom>
        </p:spPr>
      </p:pic>
    </p:spTree>
    <p:extLst>
      <p:ext uri="{BB962C8B-B14F-4D97-AF65-F5344CB8AC3E}">
        <p14:creationId xmlns:p14="http://schemas.microsoft.com/office/powerpoint/2010/main" val="3298781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auto">
          <a:xfrm>
            <a:off x="479425" y="1287463"/>
            <a:ext cx="8397875" cy="5246687"/>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274320" tIns="91440" rIns="274320" bIns="48331" numCol="1" anchor="t" anchorCtr="0" compatLnSpc="1">
            <a:prstTxWarp prst="textNoShape">
              <a:avLst/>
            </a:prstTxWarp>
          </a:bodyPr>
          <a:lstStyle>
            <a:lvl1pPr marL="184150" indent="-184150" algn="l" defTabSz="966788" rtl="0" eaLnBrk="1" fontAlgn="base" hangingPunct="1">
              <a:lnSpc>
                <a:spcPts val="2600"/>
              </a:lnSpc>
              <a:spcBef>
                <a:spcPts val="1263"/>
              </a:spcBef>
              <a:spcAft>
                <a:spcPct val="0"/>
              </a:spcAft>
              <a:buSzPct val="75000"/>
              <a:buFont typeface="Arial" charset="0"/>
              <a:buChar char="●"/>
              <a:defRPr sz="1800">
                <a:solidFill>
                  <a:schemeClr val="tx2">
                    <a:lumMod val="85000"/>
                    <a:lumOff val="15000"/>
                  </a:schemeClr>
                </a:solidFill>
                <a:latin typeface="+mn-lt"/>
                <a:ea typeface="ＭＳ Ｐゴシック" charset="0"/>
                <a:cs typeface="+mn-cs"/>
              </a:defRPr>
            </a:lvl1pPr>
            <a:lvl2pPr marL="536575" indent="-231775"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2pPr>
            <a:lvl3pPr marL="827088" indent="-169863"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3pPr>
            <a:lvl4pPr marL="1189038" indent="-241300" algn="l" defTabSz="966788" rtl="0" eaLnBrk="1" fontAlgn="base" hangingPunct="1">
              <a:lnSpc>
                <a:spcPts val="2600"/>
              </a:lnSpc>
              <a:spcBef>
                <a:spcPts val="1900"/>
              </a:spcBef>
              <a:spcAft>
                <a:spcPct val="0"/>
              </a:spcAft>
              <a:buChar char="–"/>
              <a:defRPr sz="1400">
                <a:solidFill>
                  <a:schemeClr val="tx2">
                    <a:lumMod val="85000"/>
                    <a:lumOff val="15000"/>
                  </a:schemeClr>
                </a:solidFill>
                <a:latin typeface="+mn-lt"/>
                <a:ea typeface="Arial" charset="0"/>
                <a:cs typeface="+mn-cs"/>
              </a:defRPr>
            </a:lvl4pPr>
            <a:lvl5pPr marL="1552575" indent="-241300" algn="l" defTabSz="966788" rtl="0" eaLnBrk="1" fontAlgn="base" hangingPunct="1">
              <a:lnSpc>
                <a:spcPts val="2600"/>
              </a:lnSpc>
              <a:spcBef>
                <a:spcPts val="1900"/>
              </a:spcBef>
              <a:spcAft>
                <a:spcPct val="0"/>
              </a:spcAft>
              <a:buChar char="»"/>
              <a:defRPr sz="1200">
                <a:solidFill>
                  <a:schemeClr val="tx2">
                    <a:lumMod val="85000"/>
                    <a:lumOff val="15000"/>
                  </a:schemeClr>
                </a:solidFill>
                <a:latin typeface="+mn-lt"/>
                <a:ea typeface="Arial" charset="0"/>
                <a:cs typeface="+mn-cs"/>
              </a:defRPr>
            </a:lvl5pPr>
            <a:lvl6pPr marL="20097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6pPr>
            <a:lvl7pPr marL="24669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7pPr>
            <a:lvl8pPr marL="29241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8pPr>
            <a:lvl9pPr marL="3381375" indent="-241300" algn="l" defTabSz="966788" rtl="0" eaLnBrk="1" fontAlgn="base" hangingPunct="1">
              <a:lnSpc>
                <a:spcPts val="2600"/>
              </a:lnSpc>
              <a:spcBef>
                <a:spcPts val="1900"/>
              </a:spcBef>
              <a:spcAft>
                <a:spcPct val="0"/>
              </a:spcAft>
              <a:buChar char="»"/>
              <a:defRPr sz="1800">
                <a:solidFill>
                  <a:schemeClr val="tx1"/>
                </a:solidFill>
                <a:latin typeface="+mn-lt"/>
                <a:cs typeface="+mn-cs"/>
              </a:defRPr>
            </a:lvl9pPr>
          </a:lstStyle>
          <a:p>
            <a:pPr marL="0" indent="0">
              <a:buNone/>
            </a:pPr>
            <a:endParaRPr lang="en-US" kern="0" dirty="0"/>
          </a:p>
        </p:txBody>
      </p:sp>
      <p:sp>
        <p:nvSpPr>
          <p:cNvPr id="2" name="Title 1"/>
          <p:cNvSpPr>
            <a:spLocks noGrp="1"/>
          </p:cNvSpPr>
          <p:nvPr>
            <p:ph type="title"/>
          </p:nvPr>
        </p:nvSpPr>
        <p:spPr/>
        <p:txBody>
          <a:bodyPr/>
          <a:lstStyle/>
          <a:p>
            <a:r>
              <a:rPr lang="en-US" dirty="0" smtClean="0"/>
              <a:t>Marketing Strategy for Apple</a:t>
            </a:r>
            <a:endParaRPr lang="en-US" dirty="0"/>
          </a:p>
        </p:txBody>
      </p:sp>
      <p:sp>
        <p:nvSpPr>
          <p:cNvPr id="3" name="Content Placeholder 2"/>
          <p:cNvSpPr>
            <a:spLocks noGrp="1"/>
          </p:cNvSpPr>
          <p:nvPr>
            <p:ph sz="half" idx="1"/>
          </p:nvPr>
        </p:nvSpPr>
        <p:spPr>
          <a:xfrm>
            <a:off x="486351" y="5320724"/>
            <a:ext cx="8824914" cy="1232476"/>
          </a:xfrm>
        </p:spPr>
        <p:txBody>
          <a:bodyPr/>
          <a:lstStyle/>
          <a:p>
            <a:r>
              <a:rPr lang="en-US" dirty="0" smtClean="0"/>
              <a:t>Samsung Galaxy S6 is going to be released in Q2 ‘15</a:t>
            </a:r>
          </a:p>
          <a:p>
            <a:r>
              <a:rPr lang="en-US" dirty="0" smtClean="0"/>
              <a:t>Apple needs a geographically-targeted Marketing Strategy to stabilize sales</a:t>
            </a:r>
            <a:endParaRPr lang="en-US" b="1" dirty="0" smtClean="0"/>
          </a:p>
          <a:p>
            <a:pPr marL="0" indent="0">
              <a:buNone/>
            </a:pPr>
            <a:r>
              <a:rPr lang="en-US" dirty="0" smtClean="0"/>
              <a:t>    </a:t>
            </a:r>
          </a:p>
          <a:p>
            <a:endParaRPr lang="en-US" dirty="0" smtClean="0"/>
          </a:p>
          <a:p>
            <a:pPr marL="0" indent="0">
              <a:buNone/>
            </a:pPr>
            <a:endParaRPr lang="en-US" dirty="0"/>
          </a:p>
        </p:txBody>
      </p:sp>
      <p:pic>
        <p:nvPicPr>
          <p:cNvPr id="6" name="Content Placeholder 5"/>
          <p:cNvPicPr>
            <a:picLocks noGrp="1" noChangeAspect="1"/>
          </p:cNvPicPr>
          <p:nvPr>
            <p:ph sz="half" idx="2"/>
          </p:nvPr>
        </p:nvPicPr>
        <p:blipFill>
          <a:blip r:embed="rId3" cstate="email">
            <a:extLst>
              <a:ext uri="{28A0092B-C50C-407E-A947-70E740481C1C}">
                <a14:useLocalDpi xmlns:a14="http://schemas.microsoft.com/office/drawing/2010/main" val="0"/>
              </a:ext>
            </a:extLst>
          </a:blip>
          <a:stretch>
            <a:fillRect/>
          </a:stretch>
        </p:blipFill>
        <p:spPr>
          <a:xfrm>
            <a:off x="8534400" y="0"/>
            <a:ext cx="846138" cy="914400"/>
          </a:xfrm>
          <a:effectLst>
            <a:glow rad="355600">
              <a:schemeClr val="accent1">
                <a:alpha val="0"/>
              </a:schemeClr>
            </a:glow>
            <a:outerShdw blurRad="520700" dist="50800" dir="6780000" sx="97000" sy="97000" algn="ctr" rotWithShape="0">
              <a:srgbClr val="000000">
                <a:alpha val="0"/>
              </a:srgbClr>
            </a:outerShdw>
            <a:reflection blurRad="63500" endPos="70000" dist="38100" dir="5400000" sy="-100000" algn="bl" rotWithShape="0"/>
          </a:effectLst>
        </p:spPr>
      </p:pic>
      <p:graphicFrame>
        <p:nvGraphicFramePr>
          <p:cNvPr id="5" name="Chart 4"/>
          <p:cNvGraphicFramePr>
            <a:graphicFrameLocks/>
          </p:cNvGraphicFramePr>
          <p:nvPr>
            <p:extLst/>
          </p:nvPr>
        </p:nvGraphicFramePr>
        <p:xfrm>
          <a:off x="1600200" y="1927250"/>
          <a:ext cx="6019800" cy="3279174"/>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7"/>
          <p:cNvSpPr txBox="1"/>
          <p:nvPr/>
        </p:nvSpPr>
        <p:spPr>
          <a:xfrm>
            <a:off x="6553200" y="5206424"/>
            <a:ext cx="998539" cy="22860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800" b="1" dirty="0">
                <a:latin typeface="Times New Roman" panose="02020603050405020304" pitchFamily="18" charset="0"/>
                <a:cs typeface="Times New Roman" panose="02020603050405020304" pitchFamily="18" charset="0"/>
              </a:rPr>
              <a:t>iPhone 6 released</a:t>
            </a:r>
          </a:p>
        </p:txBody>
      </p:sp>
    </p:spTree>
    <p:extLst>
      <p:ext uri="{BB962C8B-B14F-4D97-AF65-F5344CB8AC3E}">
        <p14:creationId xmlns:p14="http://schemas.microsoft.com/office/powerpoint/2010/main" val="2238442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p:cNvSpPr txBox="1">
            <a:spLocks/>
          </p:cNvSpPr>
          <p:nvPr/>
        </p:nvSpPr>
        <p:spPr bwMode="auto">
          <a:xfrm>
            <a:off x="479425" y="1287463"/>
            <a:ext cx="8397875" cy="5246687"/>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274320" tIns="91440" rIns="274320" bIns="48331" numCol="1" anchor="t" anchorCtr="0" compatLnSpc="1">
            <a:prstTxWarp prst="textNoShape">
              <a:avLst/>
            </a:prstTxWarp>
          </a:bodyPr>
          <a:lstStyle>
            <a:lvl1pPr marL="184150" indent="-184150" algn="l" defTabSz="966788" rtl="0" eaLnBrk="1" fontAlgn="base" hangingPunct="1">
              <a:lnSpc>
                <a:spcPts val="2600"/>
              </a:lnSpc>
              <a:spcBef>
                <a:spcPts val="1263"/>
              </a:spcBef>
              <a:spcAft>
                <a:spcPct val="0"/>
              </a:spcAft>
              <a:buSzPct val="75000"/>
              <a:buFont typeface="Arial" charset="0"/>
              <a:buChar char="●"/>
              <a:defRPr>
                <a:solidFill>
                  <a:schemeClr val="tx2">
                    <a:lumMod val="85000"/>
                    <a:lumOff val="15000"/>
                  </a:schemeClr>
                </a:solidFill>
                <a:latin typeface="+mn-lt"/>
                <a:ea typeface="ＭＳ Ｐゴシック" charset="0"/>
                <a:cs typeface="+mn-cs"/>
              </a:defRPr>
            </a:lvl1pPr>
            <a:lvl2pPr marL="536575" indent="-231775"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2pPr>
            <a:lvl3pPr marL="827088" indent="-169863"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3pPr>
            <a:lvl4pPr marL="1189038" indent="-241300" algn="l" defTabSz="966788" rtl="0" eaLnBrk="1" fontAlgn="base" hangingPunct="1">
              <a:lnSpc>
                <a:spcPts val="2600"/>
              </a:lnSpc>
              <a:spcBef>
                <a:spcPts val="1900"/>
              </a:spcBef>
              <a:spcAft>
                <a:spcPct val="0"/>
              </a:spcAft>
              <a:buChar char="–"/>
              <a:defRPr sz="1400">
                <a:solidFill>
                  <a:schemeClr val="tx2">
                    <a:lumMod val="85000"/>
                    <a:lumOff val="15000"/>
                  </a:schemeClr>
                </a:solidFill>
                <a:latin typeface="+mn-lt"/>
                <a:ea typeface="Arial" charset="0"/>
                <a:cs typeface="+mn-cs"/>
              </a:defRPr>
            </a:lvl4pPr>
            <a:lvl5pPr marL="1552575" indent="-241300" algn="l" defTabSz="966788" rtl="0" eaLnBrk="1" fontAlgn="base" hangingPunct="1">
              <a:lnSpc>
                <a:spcPts val="2600"/>
              </a:lnSpc>
              <a:spcBef>
                <a:spcPts val="1900"/>
              </a:spcBef>
              <a:spcAft>
                <a:spcPct val="0"/>
              </a:spcAft>
              <a:buChar char="»"/>
              <a:defRPr sz="1200">
                <a:solidFill>
                  <a:schemeClr val="tx2">
                    <a:lumMod val="85000"/>
                    <a:lumOff val="15000"/>
                  </a:schemeClr>
                </a:solidFill>
                <a:latin typeface="+mn-lt"/>
                <a:ea typeface="Arial" charset="0"/>
                <a:cs typeface="+mn-cs"/>
              </a:defRPr>
            </a:lvl5pPr>
            <a:lvl6pPr marL="2009775" indent="-241300" algn="l" defTabSz="966788" rtl="0" eaLnBrk="1" fontAlgn="base" hangingPunct="1">
              <a:lnSpc>
                <a:spcPts val="2600"/>
              </a:lnSpc>
              <a:spcBef>
                <a:spcPts val="19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9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9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900"/>
              </a:spcBef>
              <a:spcAft>
                <a:spcPct val="0"/>
              </a:spcAft>
              <a:buChar char="»"/>
              <a:defRPr>
                <a:solidFill>
                  <a:schemeClr val="tx1"/>
                </a:solidFill>
                <a:latin typeface="+mn-lt"/>
                <a:cs typeface="+mn-cs"/>
              </a:defRPr>
            </a:lvl9pPr>
          </a:lstStyle>
          <a:p>
            <a:pPr marL="0" indent="0">
              <a:buNone/>
            </a:pPr>
            <a:endParaRPr lang="en-US" sz="1800" kern="0" dirty="0"/>
          </a:p>
        </p:txBody>
      </p:sp>
      <p:graphicFrame>
        <p:nvGraphicFramePr>
          <p:cNvPr id="6" name="Content Placeholder 5"/>
          <p:cNvGraphicFramePr>
            <a:graphicFrameLocks noGrp="1"/>
          </p:cNvGraphicFramePr>
          <p:nvPr>
            <p:ph idx="1"/>
            <p:extLst/>
          </p:nvPr>
        </p:nvGraphicFramePr>
        <p:xfrm>
          <a:off x="1208314" y="3558582"/>
          <a:ext cx="6857999" cy="1844040"/>
        </p:xfrm>
        <a:graphic>
          <a:graphicData uri="http://schemas.openxmlformats.org/drawingml/2006/table">
            <a:tbl>
              <a:tblPr firstRow="1" bandRow="1">
                <a:tableStyleId>{2D5ABB26-0587-4C30-8999-92F81FD0307C}</a:tableStyleId>
              </a:tblPr>
              <a:tblGrid>
                <a:gridCol w="889855"/>
                <a:gridCol w="1369007"/>
                <a:gridCol w="1551137"/>
                <a:gridCol w="1600200"/>
                <a:gridCol w="1447800"/>
              </a:tblGrid>
              <a:tr h="134303">
                <a:tc>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r>
              <a:tr h="370840">
                <a:tc>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Positive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CCF31"/>
                    </a:solidFill>
                  </a:tcPr>
                </a:tc>
                <a:tc>
                  <a:txBody>
                    <a:bodyPr/>
                    <a:lstStyle/>
                    <a:p>
                      <a:pPr algn="ctr"/>
                      <a:r>
                        <a:rPr lang="en-US" dirty="0" smtClean="0"/>
                        <a:t>Neutral</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smtClean="0"/>
                        <a:t>Negative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330200">
                <a:tc rowSpan="3">
                  <a:txBody>
                    <a:bodyPr/>
                    <a:lstStyle/>
                    <a:p>
                      <a:pPr algn="ctr"/>
                      <a:endParaRPr lang="en-US" sz="16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Positive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CCF3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70840">
                <a:tc vMerge="1">
                  <a:txBody>
                    <a:bodyPr/>
                    <a:lstStyle/>
                    <a:p>
                      <a:endParaRPr lang="en-US" dirty="0"/>
                    </a:p>
                  </a:txBody>
                  <a:tcPr/>
                </a:tc>
                <a:tc>
                  <a:txBody>
                    <a:bodyPr/>
                    <a:lstStyle/>
                    <a:p>
                      <a:pPr algn="ctr"/>
                      <a:r>
                        <a:rPr lang="en-US" dirty="0" smtClean="0"/>
                        <a:t>Neutral</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66"/>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370840">
                <a:tc vMerge="1">
                  <a:txBody>
                    <a:bodyPr/>
                    <a:lstStyle/>
                    <a:p>
                      <a:endParaRPr lang="en-US" dirty="0"/>
                    </a:p>
                  </a:txBody>
                  <a:tcPr/>
                </a:tc>
                <a:tc>
                  <a:txBody>
                    <a:bodyPr/>
                    <a:lstStyle/>
                    <a:p>
                      <a:pPr algn="ctr"/>
                      <a:r>
                        <a:rPr lang="en-US" dirty="0" smtClean="0"/>
                        <a:t>Negative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r>
            </a:tbl>
          </a:graphicData>
        </a:graphic>
      </p:graphicFrame>
      <p:sp>
        <p:nvSpPr>
          <p:cNvPr id="8" name="Rectangle 7"/>
          <p:cNvSpPr/>
          <p:nvPr/>
        </p:nvSpPr>
        <p:spPr bwMode="auto">
          <a:xfrm>
            <a:off x="1371600" y="2286000"/>
            <a:ext cx="6781800" cy="152400"/>
          </a:xfrm>
          <a:prstGeom prst="rect">
            <a:avLst/>
          </a:prstGeom>
          <a:gradFill flip="none" rotWithShape="1">
            <a:gsLst>
              <a:gs pos="0">
                <a:srgbClr val="CCFFFF"/>
              </a:gs>
              <a:gs pos="32000">
                <a:schemeClr val="accent1">
                  <a:lumMod val="40000"/>
                  <a:lumOff val="60000"/>
                </a:schemeClr>
              </a:gs>
              <a:gs pos="70000">
                <a:schemeClr val="accent1">
                  <a:lumMod val="75000"/>
                </a:schemeClr>
              </a:gs>
              <a:gs pos="100000">
                <a:srgbClr val="000066"/>
              </a:gs>
            </a:gsLst>
            <a:lin ang="0" scaled="1"/>
            <a:tileRect/>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pitchFamily="34" charset="0"/>
              <a:cs typeface="Arial" pitchFamily="34" charset="0"/>
            </a:endParaRPr>
          </a:p>
        </p:txBody>
      </p:sp>
      <p:sp>
        <p:nvSpPr>
          <p:cNvPr id="9" name="Content Placeholder 2"/>
          <p:cNvSpPr txBox="1">
            <a:spLocks/>
          </p:cNvSpPr>
          <p:nvPr/>
        </p:nvSpPr>
        <p:spPr bwMode="auto">
          <a:xfrm>
            <a:off x="1066800" y="1752600"/>
            <a:ext cx="4572000" cy="394276"/>
          </a:xfrm>
          <a:prstGeom prst="rect">
            <a:avLst/>
          </a:prstGeom>
          <a:solidFill>
            <a:schemeClr val="bg1"/>
          </a:solidFill>
          <a:ln>
            <a:noFill/>
          </a:ln>
          <a:extLst>
            <a:ext uri="{FAA26D3D-D897-4be2-8F04-BA451C77F1D7}">
              <ma14:placeholderFlag xmlns:ma14="http://schemas.microsoft.com/office/mac/drawingml/2011/main" xmlns="" val="1"/>
            </a:ext>
          </a:extLst>
        </p:spPr>
        <p:txBody>
          <a:bodyPr vert="horz" wrap="square" lIns="274320" tIns="91440" rIns="274320" bIns="48331" numCol="1" anchor="t" anchorCtr="0" compatLnSpc="1">
            <a:prstTxWarp prst="textNoShape">
              <a:avLst/>
            </a:prstTxWarp>
          </a:bodyPr>
          <a:lstStyle>
            <a:lvl1pPr marL="184150" indent="-184150" algn="l" defTabSz="966788" rtl="0" eaLnBrk="1" fontAlgn="base" hangingPunct="1">
              <a:lnSpc>
                <a:spcPts val="2600"/>
              </a:lnSpc>
              <a:spcBef>
                <a:spcPts val="1263"/>
              </a:spcBef>
              <a:spcAft>
                <a:spcPct val="0"/>
              </a:spcAft>
              <a:buSzPct val="75000"/>
              <a:buFont typeface="Arial" charset="0"/>
              <a:buChar char="●"/>
              <a:defRPr>
                <a:solidFill>
                  <a:schemeClr val="tx2">
                    <a:lumMod val="85000"/>
                    <a:lumOff val="15000"/>
                  </a:schemeClr>
                </a:solidFill>
                <a:latin typeface="+mn-lt"/>
                <a:ea typeface="ＭＳ Ｐゴシック" charset="0"/>
                <a:cs typeface="+mn-cs"/>
              </a:defRPr>
            </a:lvl1pPr>
            <a:lvl2pPr marL="536575" indent="-231775"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2pPr>
            <a:lvl3pPr marL="827088" indent="-169863" algn="l" defTabSz="966788" rtl="0" eaLnBrk="1" fontAlgn="base" hangingPunct="1">
              <a:lnSpc>
                <a:spcPts val="2600"/>
              </a:lnSpc>
              <a:spcBef>
                <a:spcPts val="1900"/>
              </a:spcBef>
              <a:spcAft>
                <a:spcPct val="0"/>
              </a:spcAft>
              <a:buChar char="•"/>
              <a:defRPr sz="1600">
                <a:solidFill>
                  <a:schemeClr val="tx2">
                    <a:lumMod val="85000"/>
                    <a:lumOff val="15000"/>
                  </a:schemeClr>
                </a:solidFill>
                <a:latin typeface="+mn-lt"/>
                <a:ea typeface="Arial" charset="0"/>
                <a:cs typeface="+mn-cs"/>
              </a:defRPr>
            </a:lvl3pPr>
            <a:lvl4pPr marL="1189038" indent="-241300" algn="l" defTabSz="966788" rtl="0" eaLnBrk="1" fontAlgn="base" hangingPunct="1">
              <a:lnSpc>
                <a:spcPts val="2600"/>
              </a:lnSpc>
              <a:spcBef>
                <a:spcPts val="1900"/>
              </a:spcBef>
              <a:spcAft>
                <a:spcPct val="0"/>
              </a:spcAft>
              <a:buChar char="–"/>
              <a:defRPr sz="1400">
                <a:solidFill>
                  <a:schemeClr val="tx2">
                    <a:lumMod val="85000"/>
                    <a:lumOff val="15000"/>
                  </a:schemeClr>
                </a:solidFill>
                <a:latin typeface="+mn-lt"/>
                <a:ea typeface="Arial" charset="0"/>
                <a:cs typeface="+mn-cs"/>
              </a:defRPr>
            </a:lvl4pPr>
            <a:lvl5pPr marL="1552575" indent="-241300" algn="l" defTabSz="966788" rtl="0" eaLnBrk="1" fontAlgn="base" hangingPunct="1">
              <a:lnSpc>
                <a:spcPts val="2600"/>
              </a:lnSpc>
              <a:spcBef>
                <a:spcPts val="1900"/>
              </a:spcBef>
              <a:spcAft>
                <a:spcPct val="0"/>
              </a:spcAft>
              <a:buChar char="»"/>
              <a:defRPr sz="1200">
                <a:solidFill>
                  <a:schemeClr val="tx2">
                    <a:lumMod val="85000"/>
                    <a:lumOff val="15000"/>
                  </a:schemeClr>
                </a:solidFill>
                <a:latin typeface="+mn-lt"/>
                <a:ea typeface="Arial" charset="0"/>
                <a:cs typeface="+mn-cs"/>
              </a:defRPr>
            </a:lvl5pPr>
            <a:lvl6pPr marL="2009775" indent="-241300" algn="l" defTabSz="966788" rtl="0" eaLnBrk="1" fontAlgn="base" hangingPunct="1">
              <a:lnSpc>
                <a:spcPts val="2600"/>
              </a:lnSpc>
              <a:spcBef>
                <a:spcPts val="1900"/>
              </a:spcBef>
              <a:spcAft>
                <a:spcPct val="0"/>
              </a:spcAft>
              <a:buChar char="»"/>
              <a:defRPr>
                <a:solidFill>
                  <a:schemeClr val="tx1"/>
                </a:solidFill>
                <a:latin typeface="+mn-lt"/>
                <a:cs typeface="+mn-cs"/>
              </a:defRPr>
            </a:lvl6pPr>
            <a:lvl7pPr marL="2466975" indent="-241300" algn="l" defTabSz="966788" rtl="0" eaLnBrk="1" fontAlgn="base" hangingPunct="1">
              <a:lnSpc>
                <a:spcPts val="2600"/>
              </a:lnSpc>
              <a:spcBef>
                <a:spcPts val="1900"/>
              </a:spcBef>
              <a:spcAft>
                <a:spcPct val="0"/>
              </a:spcAft>
              <a:buChar char="»"/>
              <a:defRPr>
                <a:solidFill>
                  <a:schemeClr val="tx1"/>
                </a:solidFill>
                <a:latin typeface="+mn-lt"/>
                <a:cs typeface="+mn-cs"/>
              </a:defRPr>
            </a:lvl7pPr>
            <a:lvl8pPr marL="2924175" indent="-241300" algn="l" defTabSz="966788" rtl="0" eaLnBrk="1" fontAlgn="base" hangingPunct="1">
              <a:lnSpc>
                <a:spcPts val="2600"/>
              </a:lnSpc>
              <a:spcBef>
                <a:spcPts val="1900"/>
              </a:spcBef>
              <a:spcAft>
                <a:spcPct val="0"/>
              </a:spcAft>
              <a:buChar char="»"/>
              <a:defRPr>
                <a:solidFill>
                  <a:schemeClr val="tx1"/>
                </a:solidFill>
                <a:latin typeface="+mn-lt"/>
                <a:cs typeface="+mn-cs"/>
              </a:defRPr>
            </a:lvl8pPr>
            <a:lvl9pPr marL="3381375" indent="-241300" algn="l" defTabSz="966788" rtl="0" eaLnBrk="1" fontAlgn="base" hangingPunct="1">
              <a:lnSpc>
                <a:spcPts val="2600"/>
              </a:lnSpc>
              <a:spcBef>
                <a:spcPts val="1900"/>
              </a:spcBef>
              <a:spcAft>
                <a:spcPct val="0"/>
              </a:spcAft>
              <a:buChar char="»"/>
              <a:defRPr>
                <a:solidFill>
                  <a:schemeClr val="tx1"/>
                </a:solidFill>
                <a:latin typeface="+mn-lt"/>
                <a:cs typeface="+mn-cs"/>
              </a:defRPr>
            </a:lvl9pPr>
          </a:lstStyle>
          <a:p>
            <a:pPr marL="0" indent="0">
              <a:buNone/>
            </a:pPr>
            <a:r>
              <a:rPr lang="en-US" sz="1800" kern="0" dirty="0" smtClean="0"/>
              <a:t>Marketing Budget Allocation Range </a:t>
            </a:r>
          </a:p>
          <a:p>
            <a:pPr marL="0" indent="0">
              <a:buFont typeface="Arial" charset="0"/>
              <a:buNone/>
            </a:pPr>
            <a:endParaRPr lang="en-US" sz="1800" kern="0" dirty="0"/>
          </a:p>
        </p:txBody>
      </p:sp>
      <p:sp>
        <p:nvSpPr>
          <p:cNvPr id="10" name="TextBox 9"/>
          <p:cNvSpPr txBox="1"/>
          <p:nvPr/>
        </p:nvSpPr>
        <p:spPr>
          <a:xfrm>
            <a:off x="1219200" y="2577524"/>
            <a:ext cx="838200" cy="307777"/>
          </a:xfrm>
          <a:prstGeom prst="rect">
            <a:avLst/>
          </a:prstGeom>
          <a:noFill/>
        </p:spPr>
        <p:txBody>
          <a:bodyPr wrap="square" rtlCol="0">
            <a:spAutoFit/>
          </a:bodyPr>
          <a:lstStyle/>
          <a:p>
            <a:r>
              <a:rPr lang="en-US" sz="1400" dirty="0" smtClean="0"/>
              <a:t>Min</a:t>
            </a:r>
            <a:endParaRPr lang="en-US" dirty="0"/>
          </a:p>
        </p:txBody>
      </p:sp>
      <p:sp>
        <p:nvSpPr>
          <p:cNvPr id="11" name="TextBox 10"/>
          <p:cNvSpPr txBox="1"/>
          <p:nvPr/>
        </p:nvSpPr>
        <p:spPr>
          <a:xfrm>
            <a:off x="4495800" y="2577524"/>
            <a:ext cx="838200" cy="307777"/>
          </a:xfrm>
          <a:prstGeom prst="rect">
            <a:avLst/>
          </a:prstGeom>
          <a:noFill/>
        </p:spPr>
        <p:txBody>
          <a:bodyPr wrap="square" rtlCol="0">
            <a:spAutoFit/>
          </a:bodyPr>
          <a:lstStyle/>
          <a:p>
            <a:r>
              <a:rPr lang="en-US" sz="1400" dirty="0" smtClean="0"/>
              <a:t>Mean</a:t>
            </a:r>
            <a:endParaRPr lang="en-US" dirty="0"/>
          </a:p>
        </p:txBody>
      </p:sp>
      <p:sp>
        <p:nvSpPr>
          <p:cNvPr id="12" name="TextBox 11"/>
          <p:cNvSpPr txBox="1"/>
          <p:nvPr/>
        </p:nvSpPr>
        <p:spPr>
          <a:xfrm>
            <a:off x="7924800" y="2577523"/>
            <a:ext cx="838200" cy="307777"/>
          </a:xfrm>
          <a:prstGeom prst="rect">
            <a:avLst/>
          </a:prstGeom>
          <a:noFill/>
        </p:spPr>
        <p:txBody>
          <a:bodyPr wrap="square" rtlCol="0">
            <a:spAutoFit/>
          </a:bodyPr>
          <a:lstStyle/>
          <a:p>
            <a:r>
              <a:rPr lang="en-US" sz="1400" dirty="0" smtClean="0"/>
              <a:t>Max</a:t>
            </a:r>
            <a:endParaRPr lang="en-US" dirty="0"/>
          </a:p>
        </p:txBody>
      </p:sp>
      <p:cxnSp>
        <p:nvCxnSpPr>
          <p:cNvPr id="14" name="Straight Connector 13"/>
          <p:cNvCxnSpPr/>
          <p:nvPr/>
        </p:nvCxnSpPr>
        <p:spPr bwMode="auto">
          <a:xfrm>
            <a:off x="1371600" y="2438400"/>
            <a:ext cx="0" cy="15240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Straight Connector 15"/>
          <p:cNvCxnSpPr/>
          <p:nvPr/>
        </p:nvCxnSpPr>
        <p:spPr bwMode="auto">
          <a:xfrm>
            <a:off x="4800600" y="2438400"/>
            <a:ext cx="0" cy="15240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Straight Connector 16"/>
          <p:cNvCxnSpPr/>
          <p:nvPr/>
        </p:nvCxnSpPr>
        <p:spPr bwMode="auto">
          <a:xfrm>
            <a:off x="8153400" y="2438400"/>
            <a:ext cx="0" cy="15240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Rectangle 17"/>
          <p:cNvSpPr/>
          <p:nvPr/>
        </p:nvSpPr>
        <p:spPr bwMode="auto">
          <a:xfrm>
            <a:off x="1219200" y="1752600"/>
            <a:ext cx="7239000" cy="1132700"/>
          </a:xfrm>
          <a:prstGeom prst="rect">
            <a:avLst/>
          </a:prstGeom>
          <a:no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pitchFamily="34" charset="0"/>
              <a:cs typeface="Arial" pitchFamily="34" charset="0"/>
            </a:endParaRPr>
          </a:p>
        </p:txBody>
      </p:sp>
      <p:pic>
        <p:nvPicPr>
          <p:cNvPr id="1036" name="Picture 12" descr="http://cgvector.com/wp-content/uploads/2011/12/Samsung-logo.jp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6251" t="38542" r="6249" b="42708"/>
          <a:stretch/>
        </p:blipFill>
        <p:spPr bwMode="auto">
          <a:xfrm rot="16200000">
            <a:off x="1134836" y="4732565"/>
            <a:ext cx="990601" cy="21227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atic.squarespace.com/static/522a2be0e4b033b91de0d5dd/53a53005e4b0544d11f79a40/53d88a32e4b03c30f0ca6cab/1406700091107/apple_logo_black.jpg"/>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l="22085" t="8369" r="27435" b="13444"/>
          <a:stretch/>
        </p:blipFill>
        <p:spPr bwMode="auto">
          <a:xfrm>
            <a:off x="5715000" y="3628250"/>
            <a:ext cx="242776" cy="257950"/>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9"/>
          <p:cNvSpPr>
            <a:spLocks noGrp="1"/>
          </p:cNvSpPr>
          <p:nvPr>
            <p:ph type="title"/>
          </p:nvPr>
        </p:nvSpPr>
        <p:spPr/>
        <p:txBody>
          <a:bodyPr/>
          <a:lstStyle/>
          <a:p>
            <a:r>
              <a:rPr lang="en-US" dirty="0" smtClean="0"/>
              <a:t>Marketing Mix Matrix</a:t>
            </a:r>
            <a:endParaRPr lang="en-US" dirty="0"/>
          </a:p>
        </p:txBody>
      </p:sp>
      <p:sp>
        <p:nvSpPr>
          <p:cNvPr id="7" name="Rectangle 6"/>
          <p:cNvSpPr/>
          <p:nvPr/>
        </p:nvSpPr>
        <p:spPr bwMode="auto">
          <a:xfrm>
            <a:off x="4983956" y="4648200"/>
            <a:ext cx="1645444" cy="381000"/>
          </a:xfrm>
          <a:prstGeom prst="rect">
            <a:avLst/>
          </a:prstGeom>
          <a:no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pitchFamily="34" charset="0"/>
              <a:cs typeface="Arial" pitchFamily="34" charset="0"/>
            </a:endParaRPr>
          </a:p>
        </p:txBody>
      </p:sp>
      <p:cxnSp>
        <p:nvCxnSpPr>
          <p:cNvPr id="15" name="Straight Arrow Connector 14"/>
          <p:cNvCxnSpPr/>
          <p:nvPr/>
        </p:nvCxnSpPr>
        <p:spPr bwMode="auto">
          <a:xfrm flipH="1" flipV="1">
            <a:off x="6629400" y="4838700"/>
            <a:ext cx="729343" cy="800101"/>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2" name="Rectangle 21"/>
          <p:cNvSpPr/>
          <p:nvPr/>
        </p:nvSpPr>
        <p:spPr bwMode="auto">
          <a:xfrm>
            <a:off x="3474244" y="4267199"/>
            <a:ext cx="1554956" cy="381000"/>
          </a:xfrm>
          <a:prstGeom prst="rect">
            <a:avLst/>
          </a:prstGeom>
          <a:no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pitchFamily="34" charset="0"/>
              <a:cs typeface="Arial" pitchFamily="34" charset="0"/>
            </a:endParaRPr>
          </a:p>
        </p:txBody>
      </p:sp>
      <p:cxnSp>
        <p:nvCxnSpPr>
          <p:cNvPr id="24" name="Straight Arrow Connector 23"/>
          <p:cNvCxnSpPr/>
          <p:nvPr/>
        </p:nvCxnSpPr>
        <p:spPr bwMode="auto">
          <a:xfrm>
            <a:off x="2819400" y="3628250"/>
            <a:ext cx="838200" cy="60960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TextBox 24"/>
          <p:cNvSpPr txBox="1"/>
          <p:nvPr/>
        </p:nvSpPr>
        <p:spPr>
          <a:xfrm>
            <a:off x="6781800" y="5638800"/>
            <a:ext cx="2522538" cy="969496"/>
          </a:xfrm>
          <a:prstGeom prst="rect">
            <a:avLst/>
          </a:prstGeom>
          <a:noFill/>
        </p:spPr>
        <p:txBody>
          <a:bodyPr wrap="square" rtlCol="0">
            <a:spAutoFit/>
          </a:bodyPr>
          <a:lstStyle/>
          <a:p>
            <a:r>
              <a:rPr lang="en-US" dirty="0" smtClean="0"/>
              <a:t>Vigorous marketing campaign to entice indifferent customers</a:t>
            </a:r>
            <a:endParaRPr lang="en-US" dirty="0"/>
          </a:p>
        </p:txBody>
      </p:sp>
      <p:sp>
        <p:nvSpPr>
          <p:cNvPr id="28" name="TextBox 27"/>
          <p:cNvSpPr txBox="1"/>
          <p:nvPr/>
        </p:nvSpPr>
        <p:spPr>
          <a:xfrm>
            <a:off x="1034143" y="2949224"/>
            <a:ext cx="2522538" cy="677108"/>
          </a:xfrm>
          <a:prstGeom prst="rect">
            <a:avLst/>
          </a:prstGeom>
          <a:noFill/>
        </p:spPr>
        <p:txBody>
          <a:bodyPr wrap="square" rtlCol="0">
            <a:spAutoFit/>
          </a:bodyPr>
          <a:lstStyle/>
          <a:p>
            <a:r>
              <a:rPr lang="en-US" dirty="0" smtClean="0"/>
              <a:t>Very conservative marketing campaign</a:t>
            </a:r>
            <a:endParaRPr lang="en-US" dirty="0"/>
          </a:p>
        </p:txBody>
      </p:sp>
      <p:sp>
        <p:nvSpPr>
          <p:cNvPr id="30" name="Rectangle 29"/>
          <p:cNvSpPr/>
          <p:nvPr/>
        </p:nvSpPr>
        <p:spPr bwMode="auto">
          <a:xfrm>
            <a:off x="4991100" y="5050969"/>
            <a:ext cx="1638300" cy="381000"/>
          </a:xfrm>
          <a:prstGeom prst="rect">
            <a:avLst/>
          </a:prstGeom>
          <a:no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66788" rtl="0" eaLnBrk="1" fontAlgn="base" latinLnBrk="0" hangingPunct="1">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pitchFamily="34" charset="0"/>
              <a:cs typeface="Arial" pitchFamily="34" charset="0"/>
            </a:endParaRPr>
          </a:p>
        </p:txBody>
      </p:sp>
      <p:cxnSp>
        <p:nvCxnSpPr>
          <p:cNvPr id="31" name="Straight Arrow Connector 30"/>
          <p:cNvCxnSpPr/>
          <p:nvPr/>
        </p:nvCxnSpPr>
        <p:spPr bwMode="auto">
          <a:xfrm flipV="1">
            <a:off x="4648200" y="5453739"/>
            <a:ext cx="685800" cy="566061"/>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3" name="TextBox 32"/>
          <p:cNvSpPr txBox="1"/>
          <p:nvPr/>
        </p:nvSpPr>
        <p:spPr>
          <a:xfrm>
            <a:off x="1485900" y="5489706"/>
            <a:ext cx="3543300" cy="969496"/>
          </a:xfrm>
          <a:prstGeom prst="rect">
            <a:avLst/>
          </a:prstGeom>
          <a:noFill/>
        </p:spPr>
        <p:txBody>
          <a:bodyPr wrap="square" rtlCol="0">
            <a:spAutoFit/>
          </a:bodyPr>
          <a:lstStyle/>
          <a:p>
            <a:r>
              <a:rPr lang="en-US" dirty="0" smtClean="0"/>
              <a:t>Strong marketing campaign to capitalize on Samsung’s negative sentiment</a:t>
            </a:r>
            <a:endParaRPr lang="en-US" dirty="0"/>
          </a:p>
        </p:txBody>
      </p:sp>
    </p:spTree>
    <p:extLst>
      <p:ext uri="{BB962C8B-B14F-4D97-AF65-F5344CB8AC3E}">
        <p14:creationId xmlns:p14="http://schemas.microsoft.com/office/powerpoint/2010/main" val="242283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25" grpId="0"/>
      <p:bldP spid="28" grpId="0"/>
      <p:bldP spid="30" grpId="0" animBg="1"/>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 iPhone Sentiment Map</a:t>
            </a:r>
            <a:endParaRPr lang="en-US"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2790" y="1367118"/>
            <a:ext cx="9071548" cy="4650122"/>
          </a:xfrm>
          <a:prstGeom prst="rect">
            <a:avLst/>
          </a:prstGeom>
        </p:spPr>
      </p:pic>
    </p:spTree>
    <p:extLst>
      <p:ext uri="{BB962C8B-B14F-4D97-AF65-F5344CB8AC3E}">
        <p14:creationId xmlns:p14="http://schemas.microsoft.com/office/powerpoint/2010/main" val="3731520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AtTheCenter-Illo[3][1]">
  <a:themeElements>
    <a:clrScheme name="Default Design 13">
      <a:dk1>
        <a:srgbClr val="000000"/>
      </a:dk1>
      <a:lt1>
        <a:srgbClr val="FFFFFF"/>
      </a:lt1>
      <a:dk2>
        <a:srgbClr val="000000"/>
      </a:dk2>
      <a:lt2>
        <a:srgbClr val="808080"/>
      </a:lt2>
      <a:accent1>
        <a:srgbClr val="0081CC"/>
      </a:accent1>
      <a:accent2>
        <a:srgbClr val="AFAAA3"/>
      </a:accent2>
      <a:accent3>
        <a:srgbClr val="FFFFFF"/>
      </a:accent3>
      <a:accent4>
        <a:srgbClr val="000000"/>
      </a:accent4>
      <a:accent5>
        <a:srgbClr val="AAC1E2"/>
      </a:accent5>
      <a:accent6>
        <a:srgbClr val="9E9A93"/>
      </a:accent6>
      <a:hlink>
        <a:srgbClr val="DD5900"/>
      </a:hlink>
      <a:folHlink>
        <a:srgbClr val="593D2B"/>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0081CC"/>
        </a:accent1>
        <a:accent2>
          <a:srgbClr val="AFAAA3"/>
        </a:accent2>
        <a:accent3>
          <a:srgbClr val="FFFFFF"/>
        </a:accent3>
        <a:accent4>
          <a:srgbClr val="000000"/>
        </a:accent4>
        <a:accent5>
          <a:srgbClr val="AAC1E2"/>
        </a:accent5>
        <a:accent6>
          <a:srgbClr val="9E9A93"/>
        </a:accent6>
        <a:hlink>
          <a:srgbClr val="DD5900"/>
        </a:hlink>
        <a:folHlink>
          <a:srgbClr val="593D2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Template>
  <TotalTime>970</TotalTime>
  <Words>1150</Words>
  <Application>Microsoft Office PowerPoint</Application>
  <PresentationFormat>Custom</PresentationFormat>
  <Paragraphs>182</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ＭＳ Ｐゴシック</vt:lpstr>
      <vt:lpstr>Arial</vt:lpstr>
      <vt:lpstr>Cambria Math</vt:lpstr>
      <vt:lpstr>Times New Roman</vt:lpstr>
      <vt:lpstr>AtTheCenter-Illo[3][1]</vt:lpstr>
      <vt:lpstr>Tweet-O-Meter: Mapping Twitter Sentiments on the Globe</vt:lpstr>
      <vt:lpstr>Marketing Industry</vt:lpstr>
      <vt:lpstr>Tweet-O-Meter Overview</vt:lpstr>
      <vt:lpstr>System infrastructure</vt:lpstr>
      <vt:lpstr>Sentiment Analytics</vt:lpstr>
      <vt:lpstr>Model Limitations</vt:lpstr>
      <vt:lpstr>Marketing Strategy for Apple</vt:lpstr>
      <vt:lpstr>Marketing Mix Matrix</vt:lpstr>
      <vt:lpstr>Apple iPhone Sentiment Map</vt:lpstr>
      <vt:lpstr>Samsung Galaxy S6 Sentiment Map</vt:lpstr>
      <vt:lpstr>Recommended Strategy</vt:lpstr>
      <vt:lpstr>More Applications</vt:lpstr>
      <vt:lpstr>Future Scope</vt:lpstr>
      <vt:lpstr>DEMO</vt:lpstr>
      <vt:lpstr>THANK YOU</vt:lpstr>
      <vt:lpstr>Appendix - Sentiment Analysis Methods</vt:lpstr>
      <vt:lpstr>Appendix – Naïve Bayes Classifier</vt:lpstr>
      <vt:lpstr>Appendix – Sentiment Analysis Using Naïve Bayes</vt:lpstr>
      <vt:lpstr>Appendix - Twitter API Explanation</vt:lpstr>
      <vt:lpstr>Appendix - Google Maps API Explanation</vt:lpstr>
    </vt:vector>
  </TitlesOfParts>
  <Company>Columbia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Twitter Sentiments on the Globe</dc:title>
  <dc:creator>Default</dc:creator>
  <cp:lastModifiedBy>Default</cp:lastModifiedBy>
  <cp:revision>103</cp:revision>
  <cp:lastPrinted>2013-09-20T15:39:05Z</cp:lastPrinted>
  <dcterms:created xsi:type="dcterms:W3CDTF">2015-04-23T01:41:42Z</dcterms:created>
  <dcterms:modified xsi:type="dcterms:W3CDTF">2015-05-04T08:04:30Z</dcterms:modified>
</cp:coreProperties>
</file>