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07200" cy="99393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4D8"/>
    <a:srgbClr val="003366"/>
    <a:srgbClr val="003399"/>
    <a:srgbClr val="333399"/>
    <a:srgbClr val="008080"/>
    <a:srgbClr val="006666"/>
    <a:srgbClr val="0066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46AC5-74D9-4C7E-8C93-56BF641BAE35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56B3A-58FA-495C-9EBF-25BE43C1C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5BEAB-E023-4A59-9DC5-590C80F5DD4F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1F4F9-CCF9-4F37-9725-88555770A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BD69A-42F5-40FF-BD29-2358AF8B8CAD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433C2-5E7C-4048-A6B6-269298AF1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BB97D-31FA-4429-87F0-9FE1EF889131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B71E3-601C-4B71-A4FA-606CCB448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ADCBA-1958-4203-B8F3-3356AE612F75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0CA1-832A-4EC4-A016-5AC14EBE8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5A41E-2925-400C-8E4E-CCF9EE9E3460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D111-6B15-4B58-B817-42C844835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844FE-A41F-4241-8EC8-85AC56DB3F7E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9D371-F3E1-4D8B-BBE3-A44083DB7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11F43-8CC1-4273-8AB2-B49B6B109B52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1CCCB-39D9-4779-9FF2-4A3430E17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FFB09-6A34-4201-9D17-87F071699ABE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071E-C8CD-4B72-A053-D305BA1C9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82CE4-76F7-4A4C-B323-F10474E6FC97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BCFCB-4641-458D-9FC3-178F1CF16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92045-0991-46B1-A75C-07759170E043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B3EB9-08FF-41A3-B4FA-47248A5F2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875F95-A749-47B6-88DA-D9F5C784AABC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4D6F5B-D9C6-43ED-BBA8-542ED532B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4D4"/>
            </a:gs>
            <a:gs pos="100000">
              <a:schemeClr val="bg1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70"/>
          <p:cNvGrpSpPr>
            <a:grpSpLocks/>
          </p:cNvGrpSpPr>
          <p:nvPr/>
        </p:nvGrpSpPr>
        <p:grpSpPr bwMode="auto">
          <a:xfrm>
            <a:off x="0" y="-20638"/>
            <a:ext cx="9144000" cy="935038"/>
            <a:chOff x="0" y="-1219200"/>
            <a:chExt cx="9144000" cy="93428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9" name="Flowchart: Process 68"/>
            <p:cNvSpPr/>
            <p:nvPr/>
          </p:nvSpPr>
          <p:spPr>
            <a:xfrm>
              <a:off x="0" y="-1219200"/>
              <a:ext cx="3048000" cy="934285"/>
            </a:xfrm>
            <a:prstGeom prst="flowChartProcess">
              <a:avLst/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13415" name="Group 6"/>
            <p:cNvGrpSpPr>
              <a:grpSpLocks/>
            </p:cNvGrpSpPr>
            <p:nvPr/>
          </p:nvGrpSpPr>
          <p:grpSpPr bwMode="auto">
            <a:xfrm>
              <a:off x="2155825" y="-1219200"/>
              <a:ext cx="6988175" cy="934285"/>
              <a:chOff x="2155825" y="1940"/>
              <a:chExt cx="6988175" cy="934285"/>
            </a:xfrm>
          </p:grpSpPr>
          <p:sp>
            <p:nvSpPr>
              <p:cNvPr id="4" name="Snip Single Corner Rectangle 3"/>
              <p:cNvSpPr/>
              <p:nvPr/>
            </p:nvSpPr>
            <p:spPr>
              <a:xfrm flipH="1">
                <a:off x="2155825" y="1940"/>
                <a:ext cx="6988175" cy="934285"/>
              </a:xfrm>
              <a:custGeom>
                <a:avLst/>
                <a:gdLst>
                  <a:gd name="connsiteX0" fmla="*/ 0 w 6858000"/>
                  <a:gd name="connsiteY0" fmla="*/ 0 h 2438400"/>
                  <a:gd name="connsiteX1" fmla="*/ 5638800 w 6858000"/>
                  <a:gd name="connsiteY1" fmla="*/ 0 h 2438400"/>
                  <a:gd name="connsiteX2" fmla="*/ 6858000 w 6858000"/>
                  <a:gd name="connsiteY2" fmla="*/ 1219200 h 2438400"/>
                  <a:gd name="connsiteX3" fmla="*/ 6858000 w 6858000"/>
                  <a:gd name="connsiteY3" fmla="*/ 2438400 h 2438400"/>
                  <a:gd name="connsiteX4" fmla="*/ 0 w 6858000"/>
                  <a:gd name="connsiteY4" fmla="*/ 2438400 h 2438400"/>
                  <a:gd name="connsiteX5" fmla="*/ 0 w 6858000"/>
                  <a:gd name="connsiteY5" fmla="*/ 0 h 2438400"/>
                  <a:gd name="connsiteX0" fmla="*/ 0 w 6858000"/>
                  <a:gd name="connsiteY0" fmla="*/ 0 h 2438400"/>
                  <a:gd name="connsiteX1" fmla="*/ 5638800 w 6858000"/>
                  <a:gd name="connsiteY1" fmla="*/ 0 h 2438400"/>
                  <a:gd name="connsiteX2" fmla="*/ 6858000 w 6858000"/>
                  <a:gd name="connsiteY2" fmla="*/ 2438400 h 2438400"/>
                  <a:gd name="connsiteX3" fmla="*/ 0 w 6858000"/>
                  <a:gd name="connsiteY3" fmla="*/ 2438400 h 2438400"/>
                  <a:gd name="connsiteX4" fmla="*/ 0 w 6858000"/>
                  <a:gd name="connsiteY4" fmla="*/ 0 h 2438400"/>
                  <a:gd name="connsiteX0" fmla="*/ 0 w 6858000"/>
                  <a:gd name="connsiteY0" fmla="*/ 0 h 2438400"/>
                  <a:gd name="connsiteX1" fmla="*/ 6335486 w 6858000"/>
                  <a:gd name="connsiteY1" fmla="*/ 0 h 2438400"/>
                  <a:gd name="connsiteX2" fmla="*/ 6858000 w 6858000"/>
                  <a:gd name="connsiteY2" fmla="*/ 2438400 h 2438400"/>
                  <a:gd name="connsiteX3" fmla="*/ 0 w 6858000"/>
                  <a:gd name="connsiteY3" fmla="*/ 2438400 h 2438400"/>
                  <a:gd name="connsiteX4" fmla="*/ 0 w 6858000"/>
                  <a:gd name="connsiteY4" fmla="*/ 0 h 2438400"/>
                  <a:gd name="connsiteX0" fmla="*/ 0 w 6988628"/>
                  <a:gd name="connsiteY0" fmla="*/ 0 h 2438400"/>
                  <a:gd name="connsiteX1" fmla="*/ 6335486 w 6988628"/>
                  <a:gd name="connsiteY1" fmla="*/ 0 h 2438400"/>
                  <a:gd name="connsiteX2" fmla="*/ 6988628 w 6988628"/>
                  <a:gd name="connsiteY2" fmla="*/ 2438400 h 2438400"/>
                  <a:gd name="connsiteX3" fmla="*/ 0 w 6988628"/>
                  <a:gd name="connsiteY3" fmla="*/ 2438400 h 2438400"/>
                  <a:gd name="connsiteX4" fmla="*/ 0 w 6988628"/>
                  <a:gd name="connsiteY4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8628" h="2438400">
                    <a:moveTo>
                      <a:pt x="0" y="0"/>
                    </a:moveTo>
                    <a:lnTo>
                      <a:pt x="6335486" y="0"/>
                    </a:lnTo>
                    <a:lnTo>
                      <a:pt x="6988628" y="2438400"/>
                    </a:lnTo>
                    <a:lnTo>
                      <a:pt x="0" y="24384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4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13417" name="Rectangle 5"/>
              <p:cNvSpPr>
                <a:spLocks noChangeArrowheads="1"/>
              </p:cNvSpPr>
              <p:nvPr/>
            </p:nvSpPr>
            <p:spPr bwMode="auto">
              <a:xfrm>
                <a:off x="3124200" y="22561"/>
                <a:ext cx="3810000" cy="830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latinLnBrk="0">
                  <a:defRPr/>
                </a:pPr>
                <a:r>
                  <a:rPr kumimoji="0" lang="ko-KR" altLang="en-US" sz="5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휴먼모음T" pitchFamily="18" charset="-127"/>
                    <a:ea typeface="휴먼모음T" pitchFamily="18" charset="-127"/>
                  </a:rPr>
                  <a:t>학 급 안 내</a:t>
                </a:r>
              </a:p>
            </p:txBody>
          </p:sp>
        </p:grpSp>
      </p:grpSp>
      <p:sp>
        <p:nvSpPr>
          <p:cNvPr id="25" name="Rounded Rectangle 24"/>
          <p:cNvSpPr/>
          <p:nvPr/>
        </p:nvSpPr>
        <p:spPr>
          <a:xfrm>
            <a:off x="457200" y="1447800"/>
            <a:ext cx="3468624" cy="2061593"/>
          </a:xfrm>
          <a:prstGeom prst="roundRect">
            <a:avLst>
              <a:gd name="adj" fmla="val 7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3318" name="Group 22"/>
          <p:cNvGrpSpPr>
            <a:grpSpLocks/>
          </p:cNvGrpSpPr>
          <p:nvPr/>
        </p:nvGrpSpPr>
        <p:grpSpPr bwMode="auto">
          <a:xfrm>
            <a:off x="228600" y="1219200"/>
            <a:ext cx="3201988" cy="541338"/>
            <a:chOff x="225552" y="2298448"/>
            <a:chExt cx="3125490" cy="540745"/>
          </a:xfrm>
        </p:grpSpPr>
        <p:grpSp>
          <p:nvGrpSpPr>
            <p:cNvPr id="13409" name="Group 16"/>
            <p:cNvGrpSpPr>
              <a:grpSpLocks/>
            </p:cNvGrpSpPr>
            <p:nvPr/>
          </p:nvGrpSpPr>
          <p:grpSpPr bwMode="auto">
            <a:xfrm>
              <a:off x="454889" y="2298448"/>
              <a:ext cx="2896153" cy="540745"/>
              <a:chOff x="60574" y="587176"/>
              <a:chExt cx="3155147" cy="589102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1755473" y="836172"/>
                <a:ext cx="1308100" cy="340106"/>
              </a:xfrm>
              <a:custGeom>
                <a:avLst/>
                <a:gdLst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425450 w 1270000"/>
                  <a:gd name="connsiteY2" fmla="*/ 196850 h 330200"/>
                  <a:gd name="connsiteX3" fmla="*/ 0 w 1270000"/>
                  <a:gd name="connsiteY3" fmla="*/ 165100 h 330200"/>
                  <a:gd name="connsiteX4" fmla="*/ 1219200 w 1270000"/>
                  <a:gd name="connsiteY4" fmla="*/ 0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00" h="330200">
                    <a:moveTo>
                      <a:pt x="1219200" y="0"/>
                    </a:moveTo>
                    <a:lnTo>
                      <a:pt x="1270000" y="330200"/>
                    </a:lnTo>
                    <a:cubicBezTo>
                      <a:pt x="996950" y="289983"/>
                      <a:pt x="698500" y="237067"/>
                      <a:pt x="425450" y="196850"/>
                    </a:cubicBezTo>
                    <a:lnTo>
                      <a:pt x="0" y="165100"/>
                    </a:lnTo>
                    <a:lnTo>
                      <a:pt x="12192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71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0574" y="587176"/>
                <a:ext cx="3155147" cy="488903"/>
              </a:xfrm>
              <a:custGeom>
                <a:avLst/>
                <a:gdLst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2146300 w 3155950"/>
                  <a:gd name="connsiteY2" fmla="*/ 482600 h 488950"/>
                  <a:gd name="connsiteX3" fmla="*/ 3155950 w 3155950"/>
                  <a:gd name="connsiteY3" fmla="*/ 387350 h 488950"/>
                  <a:gd name="connsiteX4" fmla="*/ 3086100 w 3155950"/>
                  <a:gd name="connsiteY4" fmla="*/ 0 h 488950"/>
                  <a:gd name="connsiteX5" fmla="*/ 0 w 3155950"/>
                  <a:gd name="connsiteY5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5950" h="488950">
                    <a:moveTo>
                      <a:pt x="0" y="82550"/>
                    </a:moveTo>
                    <a:lnTo>
                      <a:pt x="0" y="488950"/>
                    </a:lnTo>
                    <a:cubicBezTo>
                      <a:pt x="1064683" y="461433"/>
                      <a:pt x="2103967" y="529167"/>
                      <a:pt x="3155950" y="387350"/>
                    </a:cubicBezTo>
                    <a:lnTo>
                      <a:pt x="3086100" y="0"/>
                    </a:lnTo>
                    <a:cubicBezTo>
                      <a:pt x="1504950" y="148167"/>
                      <a:pt x="1263650" y="61383"/>
                      <a:pt x="0" y="825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7D2E8"/>
                  </a:gs>
                  <a:gs pos="100000">
                    <a:srgbClr val="A3EFFD"/>
                  </a:gs>
                </a:gsLst>
                <a:lin ang="0" scaled="0"/>
              </a:gradFill>
              <a:ln w="254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13410" name="TextBox 14"/>
            <p:cNvSpPr txBox="1">
              <a:spLocks noChangeArrowheads="1"/>
            </p:cNvSpPr>
            <p:nvPr/>
          </p:nvSpPr>
          <p:spPr bwMode="auto">
            <a:xfrm>
              <a:off x="835152" y="2374650"/>
              <a:ext cx="1789176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r>
                <a:rPr kumimoji="0" lang="ko-KR" altLang="en-US" sz="2400" b="1">
                  <a:solidFill>
                    <a:srgbClr val="20436C"/>
                  </a:solidFill>
                  <a:latin typeface="휴먼모음T" pitchFamily="18" charset="-127"/>
                  <a:ea typeface="휴먼모음T" pitchFamily="18" charset="-127"/>
                </a:rPr>
                <a:t> 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25552" y="2374649"/>
              <a:ext cx="365760" cy="365760"/>
            </a:xfrm>
            <a:prstGeom prst="ellips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609600" y="1828800"/>
            <a:ext cx="1019790" cy="1252982"/>
          </a:xfrm>
          <a:prstGeom prst="rect">
            <a:avLst/>
          </a:prstGeom>
          <a:solidFill>
            <a:schemeClr val="bg1"/>
          </a:solidFill>
          <a:ln w="79375">
            <a:solidFill>
              <a:srgbClr val="0F62A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2" name="TextBox 28"/>
          <p:cNvSpPr txBox="1">
            <a:spLocks noChangeArrowheads="1"/>
          </p:cNvSpPr>
          <p:nvPr/>
        </p:nvSpPr>
        <p:spPr bwMode="auto">
          <a:xfrm>
            <a:off x="520700" y="3124200"/>
            <a:ext cx="1308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ko-KR" altLang="en-US" sz="1600" b="1">
                <a:solidFill>
                  <a:srgbClr val="001F73"/>
                </a:solidFill>
                <a:latin typeface="휴먼모음T" pitchFamily="18" charset="-127"/>
                <a:ea typeface="휴먼모음T" pitchFamily="18" charset="-127"/>
              </a:rPr>
              <a:t>홍길동 선생님</a:t>
            </a:r>
            <a:endParaRPr kumimoji="0" lang="ko-KR" altLang="en-US" b="1">
              <a:solidFill>
                <a:srgbClr val="001F7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81200" y="1828800"/>
            <a:ext cx="1722120" cy="1371854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rgbClr val="F8FCFC"/>
              </a:gs>
              <a:gs pos="100000">
                <a:srgbClr val="BADCDD"/>
              </a:gs>
            </a:gsLst>
            <a:lin ang="2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Rounded Rectangle 36"/>
          <p:cNvSpPr/>
          <p:nvPr/>
        </p:nvSpPr>
        <p:spPr>
          <a:xfrm>
            <a:off x="448056" y="4023360"/>
            <a:ext cx="3468624" cy="2529840"/>
          </a:xfrm>
          <a:prstGeom prst="roundRect">
            <a:avLst>
              <a:gd name="adj" fmla="val 7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3329" name="Group 37"/>
          <p:cNvGrpSpPr>
            <a:grpSpLocks/>
          </p:cNvGrpSpPr>
          <p:nvPr/>
        </p:nvGrpSpPr>
        <p:grpSpPr bwMode="auto">
          <a:xfrm>
            <a:off x="274638" y="3859213"/>
            <a:ext cx="3070225" cy="544512"/>
            <a:chOff x="225552" y="2435606"/>
            <a:chExt cx="3070626" cy="545338"/>
          </a:xfrm>
        </p:grpSpPr>
        <p:grpSp>
          <p:nvGrpSpPr>
            <p:cNvPr id="13400" name="Group 44"/>
            <p:cNvGrpSpPr>
              <a:grpSpLocks/>
            </p:cNvGrpSpPr>
            <p:nvPr/>
          </p:nvGrpSpPr>
          <p:grpSpPr bwMode="auto">
            <a:xfrm>
              <a:off x="399288" y="2435606"/>
              <a:ext cx="2896890" cy="545338"/>
              <a:chOff x="0" y="736600"/>
              <a:chExt cx="3155950" cy="594106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1743528" y="990600"/>
                <a:ext cx="1308100" cy="340106"/>
              </a:xfrm>
              <a:custGeom>
                <a:avLst/>
                <a:gdLst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425450 w 1270000"/>
                  <a:gd name="connsiteY2" fmla="*/ 196850 h 330200"/>
                  <a:gd name="connsiteX3" fmla="*/ 0 w 1270000"/>
                  <a:gd name="connsiteY3" fmla="*/ 165100 h 330200"/>
                  <a:gd name="connsiteX4" fmla="*/ 1219200 w 1270000"/>
                  <a:gd name="connsiteY4" fmla="*/ 0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00" h="330200">
                    <a:moveTo>
                      <a:pt x="1219200" y="0"/>
                    </a:moveTo>
                    <a:lnTo>
                      <a:pt x="1270000" y="330200"/>
                    </a:lnTo>
                    <a:cubicBezTo>
                      <a:pt x="996950" y="289983"/>
                      <a:pt x="698500" y="237067"/>
                      <a:pt x="425450" y="196850"/>
                    </a:cubicBezTo>
                    <a:lnTo>
                      <a:pt x="0" y="165100"/>
                    </a:lnTo>
                    <a:lnTo>
                      <a:pt x="12192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71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-737" y="736600"/>
                <a:ext cx="3156687" cy="488449"/>
              </a:xfrm>
              <a:custGeom>
                <a:avLst/>
                <a:gdLst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2146300 w 3155950"/>
                  <a:gd name="connsiteY2" fmla="*/ 482600 h 488950"/>
                  <a:gd name="connsiteX3" fmla="*/ 3155950 w 3155950"/>
                  <a:gd name="connsiteY3" fmla="*/ 387350 h 488950"/>
                  <a:gd name="connsiteX4" fmla="*/ 3086100 w 3155950"/>
                  <a:gd name="connsiteY4" fmla="*/ 0 h 488950"/>
                  <a:gd name="connsiteX5" fmla="*/ 0 w 3155950"/>
                  <a:gd name="connsiteY5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5950" h="488950">
                    <a:moveTo>
                      <a:pt x="0" y="82550"/>
                    </a:moveTo>
                    <a:lnTo>
                      <a:pt x="0" y="488950"/>
                    </a:lnTo>
                    <a:cubicBezTo>
                      <a:pt x="1064683" y="461433"/>
                      <a:pt x="2103967" y="529167"/>
                      <a:pt x="3155950" y="387350"/>
                    </a:cubicBezTo>
                    <a:lnTo>
                      <a:pt x="3086100" y="0"/>
                    </a:lnTo>
                    <a:cubicBezTo>
                      <a:pt x="1504950" y="148167"/>
                      <a:pt x="1263650" y="61383"/>
                      <a:pt x="0" y="825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66CE7"/>
                  </a:gs>
                  <a:gs pos="100000">
                    <a:srgbClr val="A4A9FD"/>
                  </a:gs>
                </a:gsLst>
                <a:lin ang="0" scaled="0"/>
              </a:gradFill>
              <a:ln w="254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  <p:sp>
          <p:nvSpPr>
            <p:cNvPr id="13401" name="TextBox 45"/>
            <p:cNvSpPr txBox="1">
              <a:spLocks noChangeArrowheads="1"/>
            </p:cNvSpPr>
            <p:nvPr/>
          </p:nvSpPr>
          <p:spPr bwMode="auto">
            <a:xfrm>
              <a:off x="1024128" y="2474976"/>
              <a:ext cx="16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endParaRPr kumimoji="0" lang="en-US" altLang="ko-KR" sz="2400" b="1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25552" y="2501846"/>
              <a:ext cx="365760" cy="365760"/>
            </a:xfrm>
            <a:prstGeom prst="ellips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319016" y="1002130"/>
            <a:ext cx="4672584" cy="5551070"/>
          </a:xfrm>
          <a:prstGeom prst="roundRect">
            <a:avLst>
              <a:gd name="adj" fmla="val 35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3333" name="Group 51"/>
          <p:cNvGrpSpPr>
            <a:grpSpLocks/>
          </p:cNvGrpSpPr>
          <p:nvPr/>
        </p:nvGrpSpPr>
        <p:grpSpPr bwMode="auto">
          <a:xfrm>
            <a:off x="4525963" y="1143000"/>
            <a:ext cx="3094037" cy="546100"/>
            <a:chOff x="225552" y="2435606"/>
            <a:chExt cx="3094441" cy="545338"/>
          </a:xfrm>
        </p:grpSpPr>
        <p:grpSp>
          <p:nvGrpSpPr>
            <p:cNvPr id="13391" name="Group 52"/>
            <p:cNvGrpSpPr>
              <a:grpSpLocks/>
            </p:cNvGrpSpPr>
            <p:nvPr/>
          </p:nvGrpSpPr>
          <p:grpSpPr bwMode="auto">
            <a:xfrm>
              <a:off x="399288" y="2435606"/>
              <a:ext cx="2896890" cy="545338"/>
              <a:chOff x="0" y="736600"/>
              <a:chExt cx="3155950" cy="594106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1743528" y="990600"/>
                <a:ext cx="1308100" cy="340106"/>
              </a:xfrm>
              <a:custGeom>
                <a:avLst/>
                <a:gdLst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425450 w 1270000"/>
                  <a:gd name="connsiteY2" fmla="*/ 196850 h 330200"/>
                  <a:gd name="connsiteX3" fmla="*/ 0 w 1270000"/>
                  <a:gd name="connsiteY3" fmla="*/ 165100 h 330200"/>
                  <a:gd name="connsiteX4" fmla="*/ 1219200 w 1270000"/>
                  <a:gd name="connsiteY4" fmla="*/ 0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00" h="330200">
                    <a:moveTo>
                      <a:pt x="1219200" y="0"/>
                    </a:moveTo>
                    <a:lnTo>
                      <a:pt x="1270000" y="330200"/>
                    </a:lnTo>
                    <a:cubicBezTo>
                      <a:pt x="996950" y="289983"/>
                      <a:pt x="698500" y="237067"/>
                      <a:pt x="425450" y="196850"/>
                    </a:cubicBezTo>
                    <a:lnTo>
                      <a:pt x="0" y="165100"/>
                    </a:lnTo>
                    <a:lnTo>
                      <a:pt x="12192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71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-737" y="736600"/>
                <a:ext cx="3156687" cy="488756"/>
              </a:xfrm>
              <a:custGeom>
                <a:avLst/>
                <a:gdLst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2146300 w 3155950"/>
                  <a:gd name="connsiteY2" fmla="*/ 482600 h 488950"/>
                  <a:gd name="connsiteX3" fmla="*/ 3155950 w 3155950"/>
                  <a:gd name="connsiteY3" fmla="*/ 387350 h 488950"/>
                  <a:gd name="connsiteX4" fmla="*/ 3086100 w 3155950"/>
                  <a:gd name="connsiteY4" fmla="*/ 0 h 488950"/>
                  <a:gd name="connsiteX5" fmla="*/ 0 w 3155950"/>
                  <a:gd name="connsiteY5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5950" h="488950">
                    <a:moveTo>
                      <a:pt x="0" y="82550"/>
                    </a:moveTo>
                    <a:lnTo>
                      <a:pt x="0" y="488950"/>
                    </a:lnTo>
                    <a:cubicBezTo>
                      <a:pt x="1064683" y="461433"/>
                      <a:pt x="2103967" y="529167"/>
                      <a:pt x="3155950" y="387350"/>
                    </a:cubicBezTo>
                    <a:lnTo>
                      <a:pt x="3086100" y="0"/>
                    </a:lnTo>
                    <a:cubicBezTo>
                      <a:pt x="1504950" y="148167"/>
                      <a:pt x="1263650" y="61383"/>
                      <a:pt x="0" y="825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D5853"/>
                  </a:gs>
                  <a:gs pos="100000">
                    <a:srgbClr val="FFA7A5"/>
                  </a:gs>
                </a:gsLst>
                <a:lin ang="0" scaled="0"/>
              </a:gradFill>
              <a:ln w="254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13388" name="TextBox 53"/>
            <p:cNvSpPr txBox="1">
              <a:spLocks noChangeArrowheads="1"/>
            </p:cNvSpPr>
            <p:nvPr/>
          </p:nvSpPr>
          <p:spPr bwMode="auto">
            <a:xfrm>
              <a:off x="624066" y="2475239"/>
              <a:ext cx="2695927" cy="461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ko-KR" altLang="en-US" sz="2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우리반</a:t>
              </a:r>
              <a:r>
                <a:rPr kumimoji="0" lang="ko-KR" altLang="en-US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 빛깔은</a:t>
              </a:r>
              <a:endParaRPr kumimoji="0" lang="en-US" altLang="ko-KR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25552" y="2501846"/>
              <a:ext cx="365760" cy="365760"/>
            </a:xfrm>
            <a:prstGeom prst="ellips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519613" y="1762125"/>
            <a:ext cx="4333875" cy="1971675"/>
          </a:xfrm>
          <a:prstGeom prst="roundRect">
            <a:avLst>
              <a:gd name="adj" fmla="val 9098"/>
            </a:avLst>
          </a:prstGeom>
          <a:solidFill>
            <a:srgbClr val="C9E1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3335" name="Group 61"/>
          <p:cNvGrpSpPr>
            <a:grpSpLocks/>
          </p:cNvGrpSpPr>
          <p:nvPr/>
        </p:nvGrpSpPr>
        <p:grpSpPr bwMode="auto">
          <a:xfrm>
            <a:off x="4525963" y="3803650"/>
            <a:ext cx="3246437" cy="546100"/>
            <a:chOff x="225552" y="2435606"/>
            <a:chExt cx="3094518" cy="545338"/>
          </a:xfrm>
        </p:grpSpPr>
        <p:grpSp>
          <p:nvGrpSpPr>
            <p:cNvPr id="13382" name="Group 62"/>
            <p:cNvGrpSpPr>
              <a:grpSpLocks/>
            </p:cNvGrpSpPr>
            <p:nvPr/>
          </p:nvGrpSpPr>
          <p:grpSpPr bwMode="auto">
            <a:xfrm>
              <a:off x="399288" y="2435606"/>
              <a:ext cx="2896890" cy="545338"/>
              <a:chOff x="0" y="736600"/>
              <a:chExt cx="3155950" cy="594106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1743528" y="990600"/>
                <a:ext cx="1308100" cy="340106"/>
              </a:xfrm>
              <a:custGeom>
                <a:avLst/>
                <a:gdLst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425450 w 1270000"/>
                  <a:gd name="connsiteY2" fmla="*/ 196850 h 330200"/>
                  <a:gd name="connsiteX3" fmla="*/ 0 w 1270000"/>
                  <a:gd name="connsiteY3" fmla="*/ 165100 h 330200"/>
                  <a:gd name="connsiteX4" fmla="*/ 1219200 w 1270000"/>
                  <a:gd name="connsiteY4" fmla="*/ 0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00" h="330200">
                    <a:moveTo>
                      <a:pt x="1219200" y="0"/>
                    </a:moveTo>
                    <a:lnTo>
                      <a:pt x="1270000" y="330200"/>
                    </a:lnTo>
                    <a:cubicBezTo>
                      <a:pt x="996950" y="289983"/>
                      <a:pt x="698500" y="237067"/>
                      <a:pt x="425450" y="196850"/>
                    </a:cubicBezTo>
                    <a:lnTo>
                      <a:pt x="0" y="165100"/>
                    </a:lnTo>
                    <a:lnTo>
                      <a:pt x="12192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71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308" y="736600"/>
                <a:ext cx="3155294" cy="488756"/>
              </a:xfrm>
              <a:custGeom>
                <a:avLst/>
                <a:gdLst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2146300 w 3155950"/>
                  <a:gd name="connsiteY2" fmla="*/ 482600 h 488950"/>
                  <a:gd name="connsiteX3" fmla="*/ 3155950 w 3155950"/>
                  <a:gd name="connsiteY3" fmla="*/ 387350 h 488950"/>
                  <a:gd name="connsiteX4" fmla="*/ 3086100 w 3155950"/>
                  <a:gd name="connsiteY4" fmla="*/ 0 h 488950"/>
                  <a:gd name="connsiteX5" fmla="*/ 0 w 3155950"/>
                  <a:gd name="connsiteY5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5950" h="488950">
                    <a:moveTo>
                      <a:pt x="0" y="82550"/>
                    </a:moveTo>
                    <a:lnTo>
                      <a:pt x="0" y="488950"/>
                    </a:lnTo>
                    <a:cubicBezTo>
                      <a:pt x="1064683" y="461433"/>
                      <a:pt x="2103967" y="529167"/>
                      <a:pt x="3155950" y="387350"/>
                    </a:cubicBezTo>
                    <a:lnTo>
                      <a:pt x="3086100" y="0"/>
                    </a:lnTo>
                    <a:cubicBezTo>
                      <a:pt x="1504950" y="148167"/>
                      <a:pt x="1263650" y="61383"/>
                      <a:pt x="0" y="825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8E466"/>
                  </a:gs>
                  <a:gs pos="100000">
                    <a:srgbClr val="FFFDA6"/>
                  </a:gs>
                </a:gsLst>
                <a:lin ang="0" scaled="0"/>
              </a:gradFill>
              <a:ln w="254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2" name="TextBox 63"/>
            <p:cNvSpPr txBox="1">
              <a:spLocks noChangeArrowheads="1"/>
            </p:cNvSpPr>
            <p:nvPr/>
          </p:nvSpPr>
          <p:spPr bwMode="auto">
            <a:xfrm>
              <a:off x="625040" y="2475239"/>
              <a:ext cx="2695030" cy="461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ko-KR" altLang="en-US" sz="2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창의짱</a:t>
              </a:r>
              <a:r>
                <a:rPr kumimoji="0" lang="en-US" altLang="ko-KR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!</a:t>
              </a:r>
              <a:r>
                <a:rPr kumimoji="0" lang="ko-KR" altLang="en-US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 </a:t>
              </a:r>
              <a:r>
                <a:rPr kumimoji="0" lang="ko-KR" altLang="en-US" sz="2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인성짱</a:t>
              </a:r>
              <a:r>
                <a:rPr kumimoji="0" lang="en-US" altLang="ko-KR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!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25552" y="2501846"/>
              <a:ext cx="365760" cy="365760"/>
            </a:xfrm>
            <a:prstGeom prst="ellips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4519613" y="4419600"/>
            <a:ext cx="4333875" cy="1971675"/>
          </a:xfrm>
          <a:prstGeom prst="roundRect">
            <a:avLst>
              <a:gd name="adj" fmla="val 9098"/>
            </a:avLst>
          </a:prstGeom>
          <a:solidFill>
            <a:srgbClr val="C9E1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3337" name="Group 93"/>
          <p:cNvGrpSpPr>
            <a:grpSpLocks/>
          </p:cNvGrpSpPr>
          <p:nvPr/>
        </p:nvGrpSpPr>
        <p:grpSpPr bwMode="auto">
          <a:xfrm>
            <a:off x="4729163" y="2589213"/>
            <a:ext cx="2171700" cy="369887"/>
            <a:chOff x="4729201" y="4597400"/>
            <a:chExt cx="2171785" cy="369332"/>
          </a:xfrm>
        </p:grpSpPr>
        <p:sp>
          <p:nvSpPr>
            <p:cNvPr id="95" name="Teardrop 94"/>
            <p:cNvSpPr/>
            <p:nvPr/>
          </p:nvSpPr>
          <p:spPr>
            <a:xfrm>
              <a:off x="4729201" y="4694092"/>
              <a:ext cx="177807" cy="175949"/>
            </a:xfrm>
            <a:prstGeom prst="teardrop">
              <a:avLst/>
            </a:prstGeom>
            <a:noFill/>
            <a:ln>
              <a:solidFill>
                <a:srgbClr val="2F7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381" name="TextBox 95"/>
            <p:cNvSpPr txBox="1">
              <a:spLocks noChangeArrowheads="1"/>
            </p:cNvSpPr>
            <p:nvPr/>
          </p:nvSpPr>
          <p:spPr bwMode="auto">
            <a:xfrm>
              <a:off x="5004313" y="4597400"/>
              <a:ext cx="18966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/>
              <a:r>
                <a:rPr kumimoji="0" lang="en-US" altLang="ko-KR" b="1">
                  <a:latin typeface="휴먼모음T" pitchFamily="18" charset="-127"/>
                  <a:ea typeface="휴먼모음T" pitchFamily="18" charset="-127"/>
                </a:rPr>
                <a:t>10.10.10 </a:t>
              </a:r>
              <a:r>
                <a:rPr kumimoji="0" lang="ko-KR" altLang="en-US" b="1">
                  <a:latin typeface="휴먼모음T" pitchFamily="18" charset="-127"/>
                  <a:ea typeface="휴먼모음T" pitchFamily="18" charset="-127"/>
                </a:rPr>
                <a:t>책읽기 </a:t>
              </a:r>
            </a:p>
          </p:txBody>
        </p:sp>
      </p:grpSp>
      <p:grpSp>
        <p:nvGrpSpPr>
          <p:cNvPr id="13338" name="Group 96"/>
          <p:cNvGrpSpPr>
            <a:grpSpLocks/>
          </p:cNvGrpSpPr>
          <p:nvPr/>
        </p:nvGrpSpPr>
        <p:grpSpPr bwMode="auto">
          <a:xfrm>
            <a:off x="4729163" y="3135313"/>
            <a:ext cx="460375" cy="369887"/>
            <a:chOff x="4729201" y="4597400"/>
            <a:chExt cx="459843" cy="369332"/>
          </a:xfrm>
        </p:grpSpPr>
        <p:sp>
          <p:nvSpPr>
            <p:cNvPr id="98" name="Teardrop 97"/>
            <p:cNvSpPr/>
            <p:nvPr/>
          </p:nvSpPr>
          <p:spPr>
            <a:xfrm>
              <a:off x="4729201" y="4694092"/>
              <a:ext cx="177595" cy="175949"/>
            </a:xfrm>
            <a:prstGeom prst="teardrop">
              <a:avLst/>
            </a:prstGeom>
            <a:noFill/>
            <a:ln>
              <a:solidFill>
                <a:srgbClr val="2F7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379" name="TextBox 98"/>
            <p:cNvSpPr txBox="1">
              <a:spLocks noChangeArrowheads="1"/>
            </p:cNvSpPr>
            <p:nvPr/>
          </p:nvSpPr>
          <p:spPr bwMode="auto">
            <a:xfrm>
              <a:off x="5004313" y="4597400"/>
              <a:ext cx="184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/>
              <a:endParaRPr kumimoji="0" lang="ko-KR" altLang="en-US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13339" name="직사각형 72"/>
          <p:cNvSpPr>
            <a:spLocks noChangeArrowheads="1"/>
          </p:cNvSpPr>
          <p:nvPr/>
        </p:nvSpPr>
        <p:spPr bwMode="auto">
          <a:xfrm>
            <a:off x="990600" y="865188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endParaRPr kumimoji="0" lang="ko-KR" altLang="en-US">
              <a:latin typeface="Calibri" pitchFamily="34" charset="0"/>
              <a:ea typeface="맑은 고딕" pitchFamily="50" charset="-127"/>
            </a:endParaRPr>
          </a:p>
        </p:txBody>
      </p:sp>
      <p:grpSp>
        <p:nvGrpSpPr>
          <p:cNvPr id="13340" name="그룹 74"/>
          <p:cNvGrpSpPr>
            <a:grpSpLocks/>
          </p:cNvGrpSpPr>
          <p:nvPr/>
        </p:nvGrpSpPr>
        <p:grpSpPr bwMode="auto">
          <a:xfrm>
            <a:off x="4833938" y="1770063"/>
            <a:ext cx="3562350" cy="744537"/>
            <a:chOff x="4960367" y="1769492"/>
            <a:chExt cx="3435764" cy="745108"/>
          </a:xfrm>
        </p:grpSpPr>
        <p:grpSp>
          <p:nvGrpSpPr>
            <p:cNvPr id="13372" name="Group 60"/>
            <p:cNvGrpSpPr>
              <a:grpSpLocks/>
            </p:cNvGrpSpPr>
            <p:nvPr/>
          </p:nvGrpSpPr>
          <p:grpSpPr bwMode="auto">
            <a:xfrm>
              <a:off x="4960367" y="1769492"/>
              <a:ext cx="3435764" cy="745108"/>
              <a:chOff x="511085" y="1998092"/>
              <a:chExt cx="3435764" cy="745108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11085" y="1998092"/>
                <a:ext cx="3435764" cy="745108"/>
              </a:xfrm>
              <a:prstGeom prst="roundRect">
                <a:avLst>
                  <a:gd name="adj" fmla="val 27354"/>
                </a:avLst>
              </a:prstGeom>
              <a:solidFill>
                <a:srgbClr val="2F7E81"/>
              </a:solidFill>
              <a:ln>
                <a:noFill/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58" name="Flowchart: Process 57"/>
              <p:cNvSpPr/>
              <p:nvPr/>
            </p:nvSpPr>
            <p:spPr>
              <a:xfrm>
                <a:off x="521802" y="2150609"/>
                <a:ext cx="3394425" cy="440074"/>
              </a:xfrm>
              <a:prstGeom prst="flowChartProcess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0">
                    <a:srgbClr val="C9E1E8"/>
                  </a:gs>
                  <a:gs pos="100000">
                    <a:srgbClr val="C9E1E8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13373" name="TextBox 73"/>
            <p:cNvSpPr txBox="1">
              <a:spLocks noChangeArrowheads="1"/>
            </p:cNvSpPr>
            <p:nvPr/>
          </p:nvSpPr>
          <p:spPr bwMode="auto">
            <a:xfrm flipH="1">
              <a:off x="5455918" y="1981200"/>
              <a:ext cx="27736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r>
                <a:rPr kumimoji="0" lang="ko-KR" altLang="en-US" sz="2000" b="1">
                  <a:latin typeface="Calibri" pitchFamily="34" charset="0"/>
                  <a:ea typeface="맑은 고딕" pitchFamily="50" charset="-127"/>
                </a:rPr>
                <a:t>책을 많이 읽는 어린이</a:t>
              </a:r>
            </a:p>
          </p:txBody>
        </p:sp>
      </p:grpSp>
      <p:sp>
        <p:nvSpPr>
          <p:cNvPr id="13341" name="TextBox 86"/>
          <p:cNvSpPr txBox="1">
            <a:spLocks noChangeArrowheads="1"/>
          </p:cNvSpPr>
          <p:nvPr/>
        </p:nvSpPr>
        <p:spPr bwMode="auto">
          <a:xfrm>
            <a:off x="5029200" y="3048000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 b="1">
                <a:latin typeface="Calibri" pitchFamily="34" charset="0"/>
                <a:ea typeface="맑은 고딕" pitchFamily="50" charset="-127"/>
              </a:rPr>
              <a:t>1</a:t>
            </a:r>
            <a:r>
              <a:rPr kumimoji="0" lang="ko-KR" altLang="en-US" b="1">
                <a:latin typeface="Calibri" pitchFamily="34" charset="0"/>
                <a:ea typeface="맑은 고딕" pitchFamily="50" charset="-127"/>
              </a:rPr>
              <a:t>주일에 한번 독후화 그리기 </a:t>
            </a:r>
          </a:p>
        </p:txBody>
      </p:sp>
      <p:grpSp>
        <p:nvGrpSpPr>
          <p:cNvPr id="13342" name="그룹 90"/>
          <p:cNvGrpSpPr>
            <a:grpSpLocks/>
          </p:cNvGrpSpPr>
          <p:nvPr/>
        </p:nvGrpSpPr>
        <p:grpSpPr bwMode="auto">
          <a:xfrm>
            <a:off x="4903788" y="5410200"/>
            <a:ext cx="3554412" cy="744538"/>
            <a:chOff x="4960367" y="1769492"/>
            <a:chExt cx="3554982" cy="745108"/>
          </a:xfrm>
        </p:grpSpPr>
        <p:grpSp>
          <p:nvGrpSpPr>
            <p:cNvPr id="13366" name="Group 60"/>
            <p:cNvGrpSpPr>
              <a:grpSpLocks/>
            </p:cNvGrpSpPr>
            <p:nvPr/>
          </p:nvGrpSpPr>
          <p:grpSpPr bwMode="auto">
            <a:xfrm>
              <a:off x="4960367" y="1769492"/>
              <a:ext cx="3435764" cy="745108"/>
              <a:chOff x="511085" y="1998092"/>
              <a:chExt cx="3435764" cy="745108"/>
            </a:xfrm>
          </p:grpSpPr>
          <p:sp>
            <p:nvSpPr>
              <p:cNvPr id="106" name="Rounded Rectangle 58"/>
              <p:cNvSpPr/>
              <p:nvPr/>
            </p:nvSpPr>
            <p:spPr>
              <a:xfrm>
                <a:off x="511085" y="1998092"/>
                <a:ext cx="3435764" cy="745108"/>
              </a:xfrm>
              <a:prstGeom prst="roundRect">
                <a:avLst>
                  <a:gd name="adj" fmla="val 27354"/>
                </a:avLst>
              </a:prstGeom>
              <a:solidFill>
                <a:srgbClr val="2F7E81"/>
              </a:solidFill>
              <a:ln>
                <a:noFill/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  <p:sp>
            <p:nvSpPr>
              <p:cNvPr id="107" name="Flowchart: Process 57"/>
              <p:cNvSpPr/>
              <p:nvPr/>
            </p:nvSpPr>
            <p:spPr>
              <a:xfrm>
                <a:off x="520612" y="2150609"/>
                <a:ext cx="3396207" cy="440075"/>
              </a:xfrm>
              <a:prstGeom prst="flowChartProcess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0">
                    <a:srgbClr val="C9E1E8"/>
                  </a:gs>
                  <a:gs pos="100000">
                    <a:srgbClr val="C9E1E8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13367" name="TextBox 99"/>
            <p:cNvSpPr txBox="1">
              <a:spLocks noChangeArrowheads="1"/>
            </p:cNvSpPr>
            <p:nvPr/>
          </p:nvSpPr>
          <p:spPr bwMode="auto">
            <a:xfrm flipH="1">
              <a:off x="5314948" y="1981200"/>
              <a:ext cx="32004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endParaRPr kumimoji="0" lang="ko-KR" altLang="en-US" sz="2000">
                <a:latin typeface="Calibri" pitchFamily="34" charset="0"/>
                <a:ea typeface="맑은 고딕" pitchFamily="50" charset="-127"/>
              </a:endParaRPr>
            </a:p>
          </p:txBody>
        </p:sp>
      </p:grpSp>
      <p:grpSp>
        <p:nvGrpSpPr>
          <p:cNvPr id="13343" name="그룹 107"/>
          <p:cNvGrpSpPr>
            <a:grpSpLocks/>
          </p:cNvGrpSpPr>
          <p:nvPr/>
        </p:nvGrpSpPr>
        <p:grpSpPr bwMode="auto">
          <a:xfrm>
            <a:off x="4903788" y="4572000"/>
            <a:ext cx="3554412" cy="744538"/>
            <a:chOff x="4960367" y="1769492"/>
            <a:chExt cx="3554982" cy="745108"/>
          </a:xfrm>
        </p:grpSpPr>
        <p:grpSp>
          <p:nvGrpSpPr>
            <p:cNvPr id="13360" name="Group 60"/>
            <p:cNvGrpSpPr>
              <a:grpSpLocks/>
            </p:cNvGrpSpPr>
            <p:nvPr/>
          </p:nvGrpSpPr>
          <p:grpSpPr bwMode="auto">
            <a:xfrm>
              <a:off x="4960367" y="1769492"/>
              <a:ext cx="3435764" cy="745108"/>
              <a:chOff x="511085" y="1998092"/>
              <a:chExt cx="3435764" cy="745108"/>
            </a:xfrm>
          </p:grpSpPr>
          <p:sp>
            <p:nvSpPr>
              <p:cNvPr id="112" name="Rounded Rectangle 58"/>
              <p:cNvSpPr/>
              <p:nvPr/>
            </p:nvSpPr>
            <p:spPr>
              <a:xfrm>
                <a:off x="511085" y="1998092"/>
                <a:ext cx="3435764" cy="745108"/>
              </a:xfrm>
              <a:prstGeom prst="roundRect">
                <a:avLst>
                  <a:gd name="adj" fmla="val 27354"/>
                </a:avLst>
              </a:prstGeom>
              <a:solidFill>
                <a:srgbClr val="2F7E81"/>
              </a:solidFill>
              <a:ln>
                <a:noFill/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  <p:sp>
            <p:nvSpPr>
              <p:cNvPr id="113" name="Flowchart: Process 57"/>
              <p:cNvSpPr/>
              <p:nvPr/>
            </p:nvSpPr>
            <p:spPr>
              <a:xfrm>
                <a:off x="520612" y="2150609"/>
                <a:ext cx="3396207" cy="440075"/>
              </a:xfrm>
              <a:prstGeom prst="flowChartProcess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0">
                    <a:srgbClr val="C9E1E8"/>
                  </a:gs>
                  <a:gs pos="100000">
                    <a:srgbClr val="C9E1E8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13361" name="TextBox 110"/>
            <p:cNvSpPr txBox="1">
              <a:spLocks noChangeArrowheads="1"/>
            </p:cNvSpPr>
            <p:nvPr/>
          </p:nvSpPr>
          <p:spPr bwMode="auto">
            <a:xfrm flipH="1">
              <a:off x="5314436" y="1980791"/>
              <a:ext cx="3200913" cy="366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r>
                <a:rPr kumimoji="0" lang="ko-KR" altLang="en-US" b="1">
                  <a:latin typeface="Calibri" pitchFamily="34" charset="0"/>
                  <a:ea typeface="맑은 고딕" pitchFamily="50" charset="-127"/>
                </a:rPr>
                <a:t>요모조모로 생각하는 어린이</a:t>
              </a:r>
            </a:p>
          </p:txBody>
        </p:sp>
      </p:grpSp>
      <p:sp>
        <p:nvSpPr>
          <p:cNvPr id="13344" name="직사각형 113"/>
          <p:cNvSpPr>
            <a:spLocks noChangeArrowheads="1"/>
          </p:cNvSpPr>
          <p:nvPr/>
        </p:nvSpPr>
        <p:spPr bwMode="auto">
          <a:xfrm>
            <a:off x="5257800" y="5562600"/>
            <a:ext cx="316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ko-KR" altLang="en-US" b="1">
                <a:latin typeface="Calibri" pitchFamily="34" charset="0"/>
                <a:ea typeface="맑은 고딕" pitchFamily="50" charset="-127"/>
              </a:rPr>
              <a:t>남의 말을 잘 들어주는 어린이</a:t>
            </a:r>
          </a:p>
        </p:txBody>
      </p:sp>
      <p:sp>
        <p:nvSpPr>
          <p:cNvPr id="13347" name="직사각형 115"/>
          <p:cNvSpPr>
            <a:spLocks noChangeArrowheads="1"/>
          </p:cNvSpPr>
          <p:nvPr/>
        </p:nvSpPr>
        <p:spPr bwMode="auto">
          <a:xfrm>
            <a:off x="1143000" y="1295400"/>
            <a:ext cx="1430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latinLnBrk="0">
              <a:defRPr/>
            </a:pPr>
            <a:r>
              <a:rPr kumimoji="0" lang="ko-KR" altLang="en-US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모음T" pitchFamily="18" charset="-127"/>
                <a:ea typeface="휴먼모음T" pitchFamily="18" charset="-127"/>
              </a:rPr>
              <a:t>학년   반</a:t>
            </a:r>
            <a:endParaRPr kumimoji="0" lang="en-US" altLang="ko-KR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348" name="직사각형 117"/>
          <p:cNvSpPr>
            <a:spLocks noChangeArrowheads="1"/>
          </p:cNvSpPr>
          <p:nvPr/>
        </p:nvSpPr>
        <p:spPr bwMode="auto">
          <a:xfrm>
            <a:off x="990600" y="3886200"/>
            <a:ext cx="213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defRPr/>
            </a:pPr>
            <a:r>
              <a:rPr kumimoji="0" lang="ko-KR" altLang="en-US" sz="2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모음T" pitchFamily="18" charset="-127"/>
                <a:ea typeface="휴먼모음T" pitchFamily="18" charset="-127"/>
              </a:rPr>
              <a:t>우리반</a:t>
            </a:r>
            <a:r>
              <a:rPr kumimoji="0" lang="ko-KR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모음T" pitchFamily="18" charset="-127"/>
                <a:ea typeface="휴먼모음T" pitchFamily="18" charset="-127"/>
              </a:rPr>
              <a:t> 보물들</a:t>
            </a:r>
            <a:endParaRPr kumimoji="0" lang="en-US" altLang="ko-KR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Documents and Settings\user\바탕 화면\학교클립아트2\MC90041650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572000"/>
            <a:ext cx="7175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54" name="Picture 230" descr="C:\Documents and Settings\user\바탕 화면\MC90041654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5410200"/>
            <a:ext cx="7620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55" name="Picture 231" descr="C:\Documents and Settings\user\바탕 화면\학교클립아트2\MC900416500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752600"/>
            <a:ext cx="762000" cy="731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350" name="TextBox 72"/>
          <p:cNvSpPr txBox="1">
            <a:spLocks noChangeArrowheads="1"/>
          </p:cNvSpPr>
          <p:nvPr/>
        </p:nvSpPr>
        <p:spPr bwMode="auto">
          <a:xfrm>
            <a:off x="1066800" y="4572000"/>
            <a:ext cx="2133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타이틀은 바꿀수 있습니다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>
                <a:solidFill>
                  <a:srgbClr val="FF0000"/>
                </a:solidFill>
              </a:rPr>
              <a:t>아이들이 보았을때 자신이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ko-KR" altLang="en-US" sz="1200" b="1">
                <a:solidFill>
                  <a:srgbClr val="FF0000"/>
                </a:solidFill>
              </a:rPr>
              <a:t>소중하게 여김을 받는 존재라는 느낌이 드는 타이틀이면 좋겠습니다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295400" y="4267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858000" y="1447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53" name="TextBox 78"/>
          <p:cNvSpPr txBox="1">
            <a:spLocks noChangeArrowheads="1"/>
          </p:cNvSpPr>
          <p:nvPr/>
        </p:nvSpPr>
        <p:spPr bwMode="auto">
          <a:xfrm>
            <a:off x="7239000" y="1143000"/>
            <a:ext cx="1676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우리반만의 빛깔이 돋보이는 구체적 목표</a:t>
            </a:r>
            <a:r>
              <a:rPr lang="en-US" altLang="ko-KR" sz="1200" b="1">
                <a:solidFill>
                  <a:srgbClr val="FF0000"/>
                </a:solidFill>
              </a:rPr>
              <a:t>-</a:t>
            </a:r>
            <a:r>
              <a:rPr lang="ko-KR" altLang="en-US" sz="1200" b="1">
                <a:solidFill>
                  <a:srgbClr val="FF0000"/>
                </a:solidFill>
              </a:rPr>
              <a:t>학습장정리</a:t>
            </a:r>
            <a:r>
              <a:rPr lang="en-US" altLang="ko-KR" sz="1200" b="1">
                <a:solidFill>
                  <a:srgbClr val="FF0000"/>
                </a:solidFill>
              </a:rPr>
              <a:t>,</a:t>
            </a:r>
            <a:r>
              <a:rPr lang="ko-KR" altLang="en-US" sz="1200" b="1">
                <a:solidFill>
                  <a:srgbClr val="FF0000"/>
                </a:solidFill>
              </a:rPr>
              <a:t>줄넘기</a:t>
            </a:r>
            <a:r>
              <a:rPr lang="en-US" altLang="ko-KR" sz="1200" b="1">
                <a:solidFill>
                  <a:srgbClr val="FF0000"/>
                </a:solidFill>
              </a:rPr>
              <a:t>,</a:t>
            </a:r>
            <a:r>
              <a:rPr lang="ko-KR" altLang="en-US" sz="1200" b="1">
                <a:solidFill>
                  <a:srgbClr val="FF0000"/>
                </a:solidFill>
              </a:rPr>
              <a:t>오카리나등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7010400" y="4038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55" name="TextBox 80"/>
          <p:cNvSpPr txBox="1">
            <a:spLocks noChangeArrowheads="1"/>
          </p:cNvSpPr>
          <p:nvPr/>
        </p:nvSpPr>
        <p:spPr bwMode="auto">
          <a:xfrm>
            <a:off x="7467600" y="3810000"/>
            <a:ext cx="152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아래 슬라이드의 창의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r>
              <a:rPr lang="ko-KR" altLang="en-US" sz="1200" b="1">
                <a:solidFill>
                  <a:srgbClr val="FF0000"/>
                </a:solidFill>
              </a:rPr>
              <a:t>인성 요소를 참고하셔서 각각 </a:t>
            </a:r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ko-KR" altLang="en-US" sz="1200" b="1">
                <a:solidFill>
                  <a:srgbClr val="FF0000"/>
                </a:solidFill>
              </a:rPr>
              <a:t>개의 특색 정하기</a:t>
            </a:r>
          </a:p>
        </p:txBody>
      </p:sp>
      <p:grpSp>
        <p:nvGrpSpPr>
          <p:cNvPr id="13356" name="그룹 116"/>
          <p:cNvGrpSpPr>
            <a:grpSpLocks/>
          </p:cNvGrpSpPr>
          <p:nvPr/>
        </p:nvGrpSpPr>
        <p:grpSpPr bwMode="auto">
          <a:xfrm>
            <a:off x="2209800" y="1981200"/>
            <a:ext cx="1195388" cy="1119188"/>
            <a:chOff x="2739934" y="1949433"/>
            <a:chExt cx="741251" cy="1118770"/>
          </a:xfrm>
        </p:grpSpPr>
        <p:sp>
          <p:nvSpPr>
            <p:cNvPr id="31" name="Rounded Rectangle 30"/>
            <p:cNvSpPr/>
            <p:nvPr/>
          </p:nvSpPr>
          <p:spPr>
            <a:xfrm>
              <a:off x="2739934" y="1949433"/>
              <a:ext cx="738297" cy="3046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남  </a:t>
              </a:r>
              <a:r>
                <a:rPr kumimoji="0" lang="en-US" altLang="ko-KR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14 </a:t>
              </a: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명</a:t>
              </a:r>
              <a:endParaRPr kumimoji="0"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742888" y="2362029"/>
              <a:ext cx="738297" cy="3046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여  </a:t>
              </a:r>
              <a:r>
                <a:rPr kumimoji="0" lang="en-US" altLang="ko-KR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18 </a:t>
              </a: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명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739934" y="2763517"/>
              <a:ext cx="738297" cy="3046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계  </a:t>
              </a:r>
              <a:r>
                <a:rPr kumimoji="0" lang="en-US" altLang="ko-KR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32 </a:t>
              </a: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명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>
                <a:solidFill>
                  <a:schemeClr val="hlink"/>
                </a:solidFill>
                <a:ea typeface="굴림" charset="-127"/>
              </a:rPr>
              <a:t>창의 인성 요소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 smtClean="0">
                <a:ea typeface="굴림" charset="-127"/>
              </a:rPr>
              <a:t>창의성 요소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ko-KR" sz="2800" smtClean="0">
                <a:ea typeface="굴림" charset="-127"/>
              </a:rPr>
              <a:t>- </a:t>
            </a:r>
            <a:r>
              <a:rPr lang="ko-KR" altLang="en-US" sz="2800" smtClean="0">
                <a:ea typeface="굴림" charset="-127"/>
              </a:rPr>
              <a:t>인지적 요소 </a:t>
            </a:r>
            <a:r>
              <a:rPr lang="en-US" altLang="ko-KR" sz="2800" smtClean="0">
                <a:ea typeface="굴림" charset="-127"/>
              </a:rPr>
              <a:t>: </a:t>
            </a:r>
            <a:r>
              <a:rPr lang="ko-KR" altLang="en-US" sz="2800" smtClean="0">
                <a:ea typeface="굴림" charset="-127"/>
              </a:rPr>
              <a:t>확산적 사고</a:t>
            </a:r>
            <a:r>
              <a:rPr lang="en-US" altLang="ko-KR" sz="2800" smtClean="0">
                <a:ea typeface="굴림" charset="-127"/>
              </a:rPr>
              <a:t>(</a:t>
            </a:r>
            <a:r>
              <a:rPr lang="ko-KR" altLang="en-US" sz="2800" smtClean="0">
                <a:ea typeface="굴림" charset="-127"/>
              </a:rPr>
              <a:t>유창성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융통성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독창성</a:t>
            </a:r>
            <a:r>
              <a:rPr lang="en-US" altLang="ko-KR" sz="2800" smtClean="0">
                <a:ea typeface="굴림" charset="-127"/>
              </a:rPr>
              <a:t>), </a:t>
            </a:r>
            <a:r>
              <a:rPr lang="ko-KR" altLang="en-US" sz="2800" smtClean="0">
                <a:ea typeface="굴림" charset="-127"/>
              </a:rPr>
              <a:t>시각화능력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문제해결력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상상력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문제발견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논리분석적 사고</a:t>
            </a:r>
            <a:r>
              <a:rPr lang="en-US" altLang="ko-KR" sz="2800" smtClean="0">
                <a:ea typeface="굴림" charset="-127"/>
              </a:rPr>
              <a:t>,  </a:t>
            </a:r>
            <a:r>
              <a:rPr lang="ko-KR" altLang="en-US" sz="2800" smtClean="0">
                <a:ea typeface="굴림" charset="-127"/>
              </a:rPr>
              <a:t>유추은유적 사고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비판적 사고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ko-KR" sz="2800" smtClean="0">
              <a:ea typeface="굴림" charset="-127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ko-KR" altLang="en-US" sz="2800" smtClean="0">
                <a:ea typeface="굴림" charset="-127"/>
              </a:rPr>
              <a:t> </a:t>
            </a:r>
            <a:r>
              <a:rPr lang="en-US" altLang="ko-KR" sz="2800" smtClean="0">
                <a:ea typeface="굴림" charset="-127"/>
              </a:rPr>
              <a:t>- </a:t>
            </a:r>
            <a:r>
              <a:rPr lang="ko-KR" altLang="en-US" sz="2800" smtClean="0">
                <a:ea typeface="굴림" charset="-127"/>
              </a:rPr>
              <a:t>정의적 요소 </a:t>
            </a:r>
            <a:r>
              <a:rPr lang="en-US" altLang="ko-KR" sz="2800" smtClean="0">
                <a:ea typeface="굴림" charset="-127"/>
              </a:rPr>
              <a:t>: </a:t>
            </a:r>
            <a:r>
              <a:rPr lang="ko-KR" altLang="en-US" sz="2800" smtClean="0">
                <a:ea typeface="굴림" charset="-127"/>
              </a:rPr>
              <a:t>즐거움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끈기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열정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흥미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용기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호기심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자율성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몰입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다양성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독립성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개방성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독창성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복합적 성격</a:t>
            </a:r>
            <a:r>
              <a:rPr lang="en-US" altLang="ko-KR" sz="2800" smtClean="0">
                <a:ea typeface="굴림" charset="-127"/>
              </a:rPr>
              <a:t>,  </a:t>
            </a:r>
            <a:r>
              <a:rPr lang="ko-KR" altLang="en-US" sz="2800" smtClean="0">
                <a:ea typeface="굴림" charset="-127"/>
              </a:rPr>
              <a:t>감수성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애매모호함에 대한 참을성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ko-KR" sz="280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800" smtClean="0">
                <a:ea typeface="굴림" charset="-127"/>
              </a:rPr>
              <a:t>인성 요소 </a:t>
            </a:r>
            <a:r>
              <a:rPr lang="en-US" altLang="ko-KR" sz="2800" smtClean="0">
                <a:ea typeface="굴림" charset="-127"/>
              </a:rPr>
              <a:t>- </a:t>
            </a:r>
            <a:r>
              <a:rPr lang="ko-KR" altLang="en-US" sz="2800" smtClean="0">
                <a:ea typeface="굴림" charset="-127"/>
              </a:rPr>
              <a:t>책임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배려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소유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약속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공정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정직 등</a:t>
            </a:r>
          </a:p>
          <a:p>
            <a:pPr>
              <a:lnSpc>
                <a:spcPct val="80000"/>
              </a:lnSpc>
            </a:pPr>
            <a:endParaRPr lang="ko-KR" altLang="en-US" sz="280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70"/>
          <p:cNvGrpSpPr>
            <a:grpSpLocks/>
          </p:cNvGrpSpPr>
          <p:nvPr/>
        </p:nvGrpSpPr>
        <p:grpSpPr bwMode="auto">
          <a:xfrm>
            <a:off x="0" y="-20638"/>
            <a:ext cx="9144000" cy="935038"/>
            <a:chOff x="0" y="-1219200"/>
            <a:chExt cx="9144000" cy="93428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9" name="Flowchart: Process 68"/>
            <p:cNvSpPr/>
            <p:nvPr/>
          </p:nvSpPr>
          <p:spPr>
            <a:xfrm>
              <a:off x="0" y="-1219200"/>
              <a:ext cx="3048000" cy="934285"/>
            </a:xfrm>
            <a:prstGeom prst="flowChartProcess">
              <a:avLst/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13415" name="Group 6"/>
            <p:cNvGrpSpPr>
              <a:grpSpLocks/>
            </p:cNvGrpSpPr>
            <p:nvPr/>
          </p:nvGrpSpPr>
          <p:grpSpPr bwMode="auto">
            <a:xfrm>
              <a:off x="2155825" y="-1219200"/>
              <a:ext cx="6988175" cy="934285"/>
              <a:chOff x="2155825" y="1940"/>
              <a:chExt cx="6988175" cy="934285"/>
            </a:xfrm>
          </p:grpSpPr>
          <p:sp>
            <p:nvSpPr>
              <p:cNvPr id="4" name="Snip Single Corner Rectangle 3"/>
              <p:cNvSpPr/>
              <p:nvPr/>
            </p:nvSpPr>
            <p:spPr>
              <a:xfrm flipH="1">
                <a:off x="2155825" y="1940"/>
                <a:ext cx="6988175" cy="934285"/>
              </a:xfrm>
              <a:custGeom>
                <a:avLst/>
                <a:gdLst>
                  <a:gd name="connsiteX0" fmla="*/ 0 w 6858000"/>
                  <a:gd name="connsiteY0" fmla="*/ 0 h 2438400"/>
                  <a:gd name="connsiteX1" fmla="*/ 5638800 w 6858000"/>
                  <a:gd name="connsiteY1" fmla="*/ 0 h 2438400"/>
                  <a:gd name="connsiteX2" fmla="*/ 6858000 w 6858000"/>
                  <a:gd name="connsiteY2" fmla="*/ 1219200 h 2438400"/>
                  <a:gd name="connsiteX3" fmla="*/ 6858000 w 6858000"/>
                  <a:gd name="connsiteY3" fmla="*/ 2438400 h 2438400"/>
                  <a:gd name="connsiteX4" fmla="*/ 0 w 6858000"/>
                  <a:gd name="connsiteY4" fmla="*/ 2438400 h 2438400"/>
                  <a:gd name="connsiteX5" fmla="*/ 0 w 6858000"/>
                  <a:gd name="connsiteY5" fmla="*/ 0 h 2438400"/>
                  <a:gd name="connsiteX0" fmla="*/ 0 w 6858000"/>
                  <a:gd name="connsiteY0" fmla="*/ 0 h 2438400"/>
                  <a:gd name="connsiteX1" fmla="*/ 5638800 w 6858000"/>
                  <a:gd name="connsiteY1" fmla="*/ 0 h 2438400"/>
                  <a:gd name="connsiteX2" fmla="*/ 6858000 w 6858000"/>
                  <a:gd name="connsiteY2" fmla="*/ 2438400 h 2438400"/>
                  <a:gd name="connsiteX3" fmla="*/ 0 w 6858000"/>
                  <a:gd name="connsiteY3" fmla="*/ 2438400 h 2438400"/>
                  <a:gd name="connsiteX4" fmla="*/ 0 w 6858000"/>
                  <a:gd name="connsiteY4" fmla="*/ 0 h 2438400"/>
                  <a:gd name="connsiteX0" fmla="*/ 0 w 6858000"/>
                  <a:gd name="connsiteY0" fmla="*/ 0 h 2438400"/>
                  <a:gd name="connsiteX1" fmla="*/ 6335486 w 6858000"/>
                  <a:gd name="connsiteY1" fmla="*/ 0 h 2438400"/>
                  <a:gd name="connsiteX2" fmla="*/ 6858000 w 6858000"/>
                  <a:gd name="connsiteY2" fmla="*/ 2438400 h 2438400"/>
                  <a:gd name="connsiteX3" fmla="*/ 0 w 6858000"/>
                  <a:gd name="connsiteY3" fmla="*/ 2438400 h 2438400"/>
                  <a:gd name="connsiteX4" fmla="*/ 0 w 6858000"/>
                  <a:gd name="connsiteY4" fmla="*/ 0 h 2438400"/>
                  <a:gd name="connsiteX0" fmla="*/ 0 w 6988628"/>
                  <a:gd name="connsiteY0" fmla="*/ 0 h 2438400"/>
                  <a:gd name="connsiteX1" fmla="*/ 6335486 w 6988628"/>
                  <a:gd name="connsiteY1" fmla="*/ 0 h 2438400"/>
                  <a:gd name="connsiteX2" fmla="*/ 6988628 w 6988628"/>
                  <a:gd name="connsiteY2" fmla="*/ 2438400 h 2438400"/>
                  <a:gd name="connsiteX3" fmla="*/ 0 w 6988628"/>
                  <a:gd name="connsiteY3" fmla="*/ 2438400 h 2438400"/>
                  <a:gd name="connsiteX4" fmla="*/ 0 w 6988628"/>
                  <a:gd name="connsiteY4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8628" h="2438400">
                    <a:moveTo>
                      <a:pt x="0" y="0"/>
                    </a:moveTo>
                    <a:lnTo>
                      <a:pt x="6335486" y="0"/>
                    </a:lnTo>
                    <a:lnTo>
                      <a:pt x="6988628" y="2438400"/>
                    </a:lnTo>
                    <a:lnTo>
                      <a:pt x="0" y="24384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4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13417" name="Rectangle 5"/>
              <p:cNvSpPr>
                <a:spLocks noChangeArrowheads="1"/>
              </p:cNvSpPr>
              <p:nvPr/>
            </p:nvSpPr>
            <p:spPr bwMode="auto">
              <a:xfrm>
                <a:off x="3124200" y="22561"/>
                <a:ext cx="3810000" cy="830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latinLnBrk="0">
                  <a:defRPr/>
                </a:pPr>
                <a:r>
                  <a:rPr kumimoji="0" lang="ko-KR" altLang="en-US" sz="5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휴먼모음T" pitchFamily="18" charset="-127"/>
                    <a:ea typeface="휴먼모음T" pitchFamily="18" charset="-127"/>
                  </a:rPr>
                  <a:t>학 급 안 내</a:t>
                </a:r>
              </a:p>
            </p:txBody>
          </p:sp>
        </p:grpSp>
      </p:grpSp>
      <p:sp>
        <p:nvSpPr>
          <p:cNvPr id="25" name="Rounded Rectangle 24"/>
          <p:cNvSpPr/>
          <p:nvPr/>
        </p:nvSpPr>
        <p:spPr>
          <a:xfrm>
            <a:off x="457200" y="1447800"/>
            <a:ext cx="3468624" cy="2061593"/>
          </a:xfrm>
          <a:prstGeom prst="roundRect">
            <a:avLst>
              <a:gd name="adj" fmla="val 7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5365" name="Group 22"/>
          <p:cNvGrpSpPr>
            <a:grpSpLocks/>
          </p:cNvGrpSpPr>
          <p:nvPr/>
        </p:nvGrpSpPr>
        <p:grpSpPr bwMode="auto">
          <a:xfrm>
            <a:off x="228600" y="1219200"/>
            <a:ext cx="3201988" cy="541338"/>
            <a:chOff x="225552" y="2298448"/>
            <a:chExt cx="3125490" cy="540745"/>
          </a:xfrm>
        </p:grpSpPr>
        <p:grpSp>
          <p:nvGrpSpPr>
            <p:cNvPr id="15450" name="Group 16"/>
            <p:cNvGrpSpPr>
              <a:grpSpLocks/>
            </p:cNvGrpSpPr>
            <p:nvPr/>
          </p:nvGrpSpPr>
          <p:grpSpPr bwMode="auto">
            <a:xfrm>
              <a:off x="454889" y="2298448"/>
              <a:ext cx="2896153" cy="540745"/>
              <a:chOff x="60574" y="587176"/>
              <a:chExt cx="3155147" cy="589102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1755473" y="836172"/>
                <a:ext cx="1308100" cy="340106"/>
              </a:xfrm>
              <a:custGeom>
                <a:avLst/>
                <a:gdLst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425450 w 1270000"/>
                  <a:gd name="connsiteY2" fmla="*/ 196850 h 330200"/>
                  <a:gd name="connsiteX3" fmla="*/ 0 w 1270000"/>
                  <a:gd name="connsiteY3" fmla="*/ 165100 h 330200"/>
                  <a:gd name="connsiteX4" fmla="*/ 1219200 w 1270000"/>
                  <a:gd name="connsiteY4" fmla="*/ 0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00" h="330200">
                    <a:moveTo>
                      <a:pt x="1219200" y="0"/>
                    </a:moveTo>
                    <a:lnTo>
                      <a:pt x="1270000" y="330200"/>
                    </a:lnTo>
                    <a:cubicBezTo>
                      <a:pt x="996950" y="289983"/>
                      <a:pt x="698500" y="237067"/>
                      <a:pt x="425450" y="196850"/>
                    </a:cubicBezTo>
                    <a:lnTo>
                      <a:pt x="0" y="165100"/>
                    </a:lnTo>
                    <a:lnTo>
                      <a:pt x="12192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71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0574" y="587176"/>
                <a:ext cx="3155147" cy="488903"/>
              </a:xfrm>
              <a:custGeom>
                <a:avLst/>
                <a:gdLst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2146300 w 3155950"/>
                  <a:gd name="connsiteY2" fmla="*/ 482600 h 488950"/>
                  <a:gd name="connsiteX3" fmla="*/ 3155950 w 3155950"/>
                  <a:gd name="connsiteY3" fmla="*/ 387350 h 488950"/>
                  <a:gd name="connsiteX4" fmla="*/ 3086100 w 3155950"/>
                  <a:gd name="connsiteY4" fmla="*/ 0 h 488950"/>
                  <a:gd name="connsiteX5" fmla="*/ 0 w 3155950"/>
                  <a:gd name="connsiteY5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5950" h="488950">
                    <a:moveTo>
                      <a:pt x="0" y="82550"/>
                    </a:moveTo>
                    <a:lnTo>
                      <a:pt x="0" y="488950"/>
                    </a:lnTo>
                    <a:cubicBezTo>
                      <a:pt x="1064683" y="461433"/>
                      <a:pt x="2103967" y="529167"/>
                      <a:pt x="3155950" y="387350"/>
                    </a:cubicBezTo>
                    <a:lnTo>
                      <a:pt x="3086100" y="0"/>
                    </a:lnTo>
                    <a:cubicBezTo>
                      <a:pt x="1504950" y="148167"/>
                      <a:pt x="1263650" y="61383"/>
                      <a:pt x="0" y="825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7D2E8"/>
                  </a:gs>
                  <a:gs pos="100000">
                    <a:srgbClr val="A3EFFD"/>
                  </a:gs>
                </a:gsLst>
                <a:lin ang="0" scaled="0"/>
              </a:gradFill>
              <a:ln w="254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15451" name="TextBox 14"/>
            <p:cNvSpPr txBox="1">
              <a:spLocks noChangeArrowheads="1"/>
            </p:cNvSpPr>
            <p:nvPr/>
          </p:nvSpPr>
          <p:spPr bwMode="auto">
            <a:xfrm>
              <a:off x="835152" y="2374650"/>
              <a:ext cx="1789176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r>
                <a:rPr kumimoji="0" lang="ko-KR" altLang="en-US" sz="2400" b="1">
                  <a:solidFill>
                    <a:srgbClr val="20436C"/>
                  </a:solidFill>
                  <a:latin typeface="휴먼모음T" pitchFamily="18" charset="-127"/>
                  <a:ea typeface="휴먼모음T" pitchFamily="18" charset="-127"/>
                </a:rPr>
                <a:t> 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25552" y="2374649"/>
              <a:ext cx="365760" cy="365760"/>
            </a:xfrm>
            <a:prstGeom prst="ellips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609600" y="1828800"/>
            <a:ext cx="1143000" cy="1252982"/>
          </a:xfrm>
          <a:prstGeom prst="rect">
            <a:avLst/>
          </a:prstGeom>
          <a:solidFill>
            <a:schemeClr val="bg1"/>
          </a:solidFill>
          <a:ln w="79375">
            <a:solidFill>
              <a:srgbClr val="0F62A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369" name="TextBox 28"/>
          <p:cNvSpPr txBox="1">
            <a:spLocks noChangeArrowheads="1"/>
          </p:cNvSpPr>
          <p:nvPr/>
        </p:nvSpPr>
        <p:spPr bwMode="auto">
          <a:xfrm>
            <a:off x="520700" y="3124200"/>
            <a:ext cx="130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ko-KR" altLang="en-US" sz="1600" b="1" dirty="0" smtClean="0">
                <a:solidFill>
                  <a:srgbClr val="001F73"/>
                </a:solidFill>
                <a:latin typeface="휴먼모음T" pitchFamily="18" charset="-127"/>
                <a:ea typeface="휴먼모음T" pitchFamily="18" charset="-127"/>
              </a:rPr>
              <a:t>문병</a:t>
            </a:r>
            <a:r>
              <a:rPr kumimoji="0" lang="ko-KR" altLang="en-US" sz="1600" b="1" dirty="0">
                <a:solidFill>
                  <a:srgbClr val="001F73"/>
                </a:solidFill>
                <a:latin typeface="휴먼모음T" pitchFamily="18" charset="-127"/>
                <a:ea typeface="휴먼모음T" pitchFamily="18" charset="-127"/>
              </a:rPr>
              <a:t>무</a:t>
            </a:r>
            <a:r>
              <a:rPr kumimoji="0" lang="ko-KR" altLang="en-US" sz="1600" b="1" dirty="0" smtClean="0">
                <a:solidFill>
                  <a:srgbClr val="001F73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0" lang="ko-KR" altLang="en-US" sz="1600" b="1" dirty="0">
                <a:solidFill>
                  <a:srgbClr val="001F73"/>
                </a:solidFill>
                <a:latin typeface="휴먼모음T" pitchFamily="18" charset="-127"/>
                <a:ea typeface="휴먼모음T" pitchFamily="18" charset="-127"/>
              </a:rPr>
              <a:t>선생님</a:t>
            </a:r>
            <a:endParaRPr kumimoji="0" lang="ko-KR" altLang="en-US" b="1" dirty="0">
              <a:solidFill>
                <a:srgbClr val="001F7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33600" y="1828800"/>
            <a:ext cx="1569720" cy="1371854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rgbClr val="F8FCFC"/>
              </a:gs>
              <a:gs pos="100000">
                <a:srgbClr val="BADCDD"/>
              </a:gs>
            </a:gsLst>
            <a:lin ang="2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Rounded Rectangle 36"/>
          <p:cNvSpPr/>
          <p:nvPr/>
        </p:nvSpPr>
        <p:spPr>
          <a:xfrm>
            <a:off x="448056" y="4023360"/>
            <a:ext cx="3468624" cy="2529840"/>
          </a:xfrm>
          <a:prstGeom prst="roundRect">
            <a:avLst>
              <a:gd name="adj" fmla="val 7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5376" name="Group 37"/>
          <p:cNvGrpSpPr>
            <a:grpSpLocks/>
          </p:cNvGrpSpPr>
          <p:nvPr/>
        </p:nvGrpSpPr>
        <p:grpSpPr bwMode="auto">
          <a:xfrm>
            <a:off x="274638" y="3859213"/>
            <a:ext cx="3070225" cy="544512"/>
            <a:chOff x="225552" y="2435606"/>
            <a:chExt cx="3070626" cy="545338"/>
          </a:xfrm>
        </p:grpSpPr>
        <p:grpSp>
          <p:nvGrpSpPr>
            <p:cNvPr id="15441" name="Group 44"/>
            <p:cNvGrpSpPr>
              <a:grpSpLocks/>
            </p:cNvGrpSpPr>
            <p:nvPr/>
          </p:nvGrpSpPr>
          <p:grpSpPr bwMode="auto">
            <a:xfrm>
              <a:off x="399288" y="2435606"/>
              <a:ext cx="2896890" cy="545338"/>
              <a:chOff x="0" y="736600"/>
              <a:chExt cx="3155950" cy="594106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1743528" y="990600"/>
                <a:ext cx="1308100" cy="340106"/>
              </a:xfrm>
              <a:custGeom>
                <a:avLst/>
                <a:gdLst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425450 w 1270000"/>
                  <a:gd name="connsiteY2" fmla="*/ 196850 h 330200"/>
                  <a:gd name="connsiteX3" fmla="*/ 0 w 1270000"/>
                  <a:gd name="connsiteY3" fmla="*/ 165100 h 330200"/>
                  <a:gd name="connsiteX4" fmla="*/ 1219200 w 1270000"/>
                  <a:gd name="connsiteY4" fmla="*/ 0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00" h="330200">
                    <a:moveTo>
                      <a:pt x="1219200" y="0"/>
                    </a:moveTo>
                    <a:lnTo>
                      <a:pt x="1270000" y="330200"/>
                    </a:lnTo>
                    <a:cubicBezTo>
                      <a:pt x="996950" y="289983"/>
                      <a:pt x="698500" y="237067"/>
                      <a:pt x="425450" y="196850"/>
                    </a:cubicBezTo>
                    <a:lnTo>
                      <a:pt x="0" y="165100"/>
                    </a:lnTo>
                    <a:lnTo>
                      <a:pt x="12192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71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-737" y="736600"/>
                <a:ext cx="3156687" cy="488449"/>
              </a:xfrm>
              <a:custGeom>
                <a:avLst/>
                <a:gdLst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2146300 w 3155950"/>
                  <a:gd name="connsiteY2" fmla="*/ 482600 h 488950"/>
                  <a:gd name="connsiteX3" fmla="*/ 3155950 w 3155950"/>
                  <a:gd name="connsiteY3" fmla="*/ 387350 h 488950"/>
                  <a:gd name="connsiteX4" fmla="*/ 3086100 w 3155950"/>
                  <a:gd name="connsiteY4" fmla="*/ 0 h 488950"/>
                  <a:gd name="connsiteX5" fmla="*/ 0 w 3155950"/>
                  <a:gd name="connsiteY5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5950" h="488950">
                    <a:moveTo>
                      <a:pt x="0" y="82550"/>
                    </a:moveTo>
                    <a:lnTo>
                      <a:pt x="0" y="488950"/>
                    </a:lnTo>
                    <a:cubicBezTo>
                      <a:pt x="1064683" y="461433"/>
                      <a:pt x="2103967" y="529167"/>
                      <a:pt x="3155950" y="387350"/>
                    </a:cubicBezTo>
                    <a:lnTo>
                      <a:pt x="3086100" y="0"/>
                    </a:lnTo>
                    <a:cubicBezTo>
                      <a:pt x="1504950" y="148167"/>
                      <a:pt x="1263650" y="61383"/>
                      <a:pt x="0" y="825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66CE7"/>
                  </a:gs>
                  <a:gs pos="100000">
                    <a:srgbClr val="A4A9FD"/>
                  </a:gs>
                </a:gsLst>
                <a:lin ang="0" scaled="0"/>
              </a:gradFill>
              <a:ln w="254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  <p:sp>
          <p:nvSpPr>
            <p:cNvPr id="15442" name="TextBox 45"/>
            <p:cNvSpPr txBox="1">
              <a:spLocks noChangeArrowheads="1"/>
            </p:cNvSpPr>
            <p:nvPr/>
          </p:nvSpPr>
          <p:spPr bwMode="auto">
            <a:xfrm>
              <a:off x="1024128" y="2474976"/>
              <a:ext cx="16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endParaRPr kumimoji="0" lang="en-US" altLang="ko-KR" sz="2400" b="1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25552" y="2501846"/>
              <a:ext cx="365760" cy="365760"/>
            </a:xfrm>
            <a:prstGeom prst="ellips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319016" y="1002130"/>
            <a:ext cx="4672584" cy="5551070"/>
          </a:xfrm>
          <a:prstGeom prst="roundRect">
            <a:avLst>
              <a:gd name="adj" fmla="val 35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5380" name="Group 51"/>
          <p:cNvGrpSpPr>
            <a:grpSpLocks/>
          </p:cNvGrpSpPr>
          <p:nvPr/>
        </p:nvGrpSpPr>
        <p:grpSpPr bwMode="auto">
          <a:xfrm>
            <a:off x="4525963" y="1143000"/>
            <a:ext cx="3070225" cy="546100"/>
            <a:chOff x="225552" y="2435606"/>
            <a:chExt cx="3070626" cy="545338"/>
          </a:xfrm>
        </p:grpSpPr>
        <p:grpSp>
          <p:nvGrpSpPr>
            <p:cNvPr id="15432" name="Group 52"/>
            <p:cNvGrpSpPr>
              <a:grpSpLocks/>
            </p:cNvGrpSpPr>
            <p:nvPr/>
          </p:nvGrpSpPr>
          <p:grpSpPr bwMode="auto">
            <a:xfrm>
              <a:off x="399288" y="2435606"/>
              <a:ext cx="2896890" cy="545338"/>
              <a:chOff x="0" y="736600"/>
              <a:chExt cx="3155950" cy="594106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1743528" y="990600"/>
                <a:ext cx="1308100" cy="340106"/>
              </a:xfrm>
              <a:custGeom>
                <a:avLst/>
                <a:gdLst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425450 w 1270000"/>
                  <a:gd name="connsiteY2" fmla="*/ 196850 h 330200"/>
                  <a:gd name="connsiteX3" fmla="*/ 0 w 1270000"/>
                  <a:gd name="connsiteY3" fmla="*/ 165100 h 330200"/>
                  <a:gd name="connsiteX4" fmla="*/ 1219200 w 1270000"/>
                  <a:gd name="connsiteY4" fmla="*/ 0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00" h="330200">
                    <a:moveTo>
                      <a:pt x="1219200" y="0"/>
                    </a:moveTo>
                    <a:lnTo>
                      <a:pt x="1270000" y="330200"/>
                    </a:lnTo>
                    <a:cubicBezTo>
                      <a:pt x="996950" y="289983"/>
                      <a:pt x="698500" y="237067"/>
                      <a:pt x="425450" y="196850"/>
                    </a:cubicBezTo>
                    <a:lnTo>
                      <a:pt x="0" y="165100"/>
                    </a:lnTo>
                    <a:lnTo>
                      <a:pt x="12192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71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-737" y="736600"/>
                <a:ext cx="3156687" cy="488756"/>
              </a:xfrm>
              <a:custGeom>
                <a:avLst/>
                <a:gdLst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2146300 w 3155950"/>
                  <a:gd name="connsiteY2" fmla="*/ 482600 h 488950"/>
                  <a:gd name="connsiteX3" fmla="*/ 3155950 w 3155950"/>
                  <a:gd name="connsiteY3" fmla="*/ 387350 h 488950"/>
                  <a:gd name="connsiteX4" fmla="*/ 3086100 w 3155950"/>
                  <a:gd name="connsiteY4" fmla="*/ 0 h 488950"/>
                  <a:gd name="connsiteX5" fmla="*/ 0 w 3155950"/>
                  <a:gd name="connsiteY5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5950" h="488950">
                    <a:moveTo>
                      <a:pt x="0" y="82550"/>
                    </a:moveTo>
                    <a:lnTo>
                      <a:pt x="0" y="488950"/>
                    </a:lnTo>
                    <a:cubicBezTo>
                      <a:pt x="1064683" y="461433"/>
                      <a:pt x="2103967" y="529167"/>
                      <a:pt x="3155950" y="387350"/>
                    </a:cubicBezTo>
                    <a:lnTo>
                      <a:pt x="3086100" y="0"/>
                    </a:lnTo>
                    <a:cubicBezTo>
                      <a:pt x="1504950" y="148167"/>
                      <a:pt x="1263650" y="61383"/>
                      <a:pt x="0" y="825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D5853"/>
                  </a:gs>
                  <a:gs pos="100000">
                    <a:srgbClr val="FFA7A5"/>
                  </a:gs>
                </a:gsLst>
                <a:lin ang="0" scaled="0"/>
              </a:gradFill>
              <a:ln w="254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13388" name="TextBox 53"/>
            <p:cNvSpPr txBox="1">
              <a:spLocks noChangeArrowheads="1"/>
            </p:cNvSpPr>
            <p:nvPr/>
          </p:nvSpPr>
          <p:spPr bwMode="auto">
            <a:xfrm>
              <a:off x="624066" y="2475239"/>
              <a:ext cx="1773470" cy="461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ko-KR" altLang="en-US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학 급 </a:t>
              </a:r>
              <a:r>
                <a:rPr kumimoji="0" lang="ko-KR" altLang="en-US" sz="2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특</a:t>
              </a:r>
              <a:r>
                <a:rPr kumimoji="0" lang="ko-KR" altLang="en-US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 색</a:t>
              </a:r>
              <a:endParaRPr kumimoji="0" lang="en-US" altLang="ko-KR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25552" y="2501846"/>
              <a:ext cx="365760" cy="365760"/>
            </a:xfrm>
            <a:prstGeom prst="ellips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519613" y="1762125"/>
            <a:ext cx="4333875" cy="1971675"/>
          </a:xfrm>
          <a:prstGeom prst="roundRect">
            <a:avLst>
              <a:gd name="adj" fmla="val 9098"/>
            </a:avLst>
          </a:prstGeom>
          <a:solidFill>
            <a:srgbClr val="C9E1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5382" name="Group 61"/>
          <p:cNvGrpSpPr>
            <a:grpSpLocks/>
          </p:cNvGrpSpPr>
          <p:nvPr/>
        </p:nvGrpSpPr>
        <p:grpSpPr bwMode="auto">
          <a:xfrm>
            <a:off x="4525963" y="3803650"/>
            <a:ext cx="3246437" cy="546100"/>
            <a:chOff x="225552" y="2435606"/>
            <a:chExt cx="3094518" cy="545338"/>
          </a:xfrm>
        </p:grpSpPr>
        <p:grpSp>
          <p:nvGrpSpPr>
            <p:cNvPr id="15423" name="Group 62"/>
            <p:cNvGrpSpPr>
              <a:grpSpLocks/>
            </p:cNvGrpSpPr>
            <p:nvPr/>
          </p:nvGrpSpPr>
          <p:grpSpPr bwMode="auto">
            <a:xfrm>
              <a:off x="399288" y="2435606"/>
              <a:ext cx="2896890" cy="545338"/>
              <a:chOff x="0" y="736600"/>
              <a:chExt cx="3155950" cy="594106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1743528" y="990600"/>
                <a:ext cx="1308100" cy="340106"/>
              </a:xfrm>
              <a:custGeom>
                <a:avLst/>
                <a:gdLst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0 w 1270000"/>
                  <a:gd name="connsiteY2" fmla="*/ 165100 h 330200"/>
                  <a:gd name="connsiteX3" fmla="*/ 1219200 w 1270000"/>
                  <a:gd name="connsiteY3" fmla="*/ 0 h 330200"/>
                  <a:gd name="connsiteX0" fmla="*/ 1219200 w 1270000"/>
                  <a:gd name="connsiteY0" fmla="*/ 0 h 330200"/>
                  <a:gd name="connsiteX1" fmla="*/ 1270000 w 1270000"/>
                  <a:gd name="connsiteY1" fmla="*/ 330200 h 330200"/>
                  <a:gd name="connsiteX2" fmla="*/ 425450 w 1270000"/>
                  <a:gd name="connsiteY2" fmla="*/ 196850 h 330200"/>
                  <a:gd name="connsiteX3" fmla="*/ 0 w 1270000"/>
                  <a:gd name="connsiteY3" fmla="*/ 165100 h 330200"/>
                  <a:gd name="connsiteX4" fmla="*/ 1219200 w 1270000"/>
                  <a:gd name="connsiteY4" fmla="*/ 0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00" h="330200">
                    <a:moveTo>
                      <a:pt x="1219200" y="0"/>
                    </a:moveTo>
                    <a:lnTo>
                      <a:pt x="1270000" y="330200"/>
                    </a:lnTo>
                    <a:cubicBezTo>
                      <a:pt x="996950" y="289983"/>
                      <a:pt x="698500" y="237067"/>
                      <a:pt x="425450" y="196850"/>
                    </a:cubicBezTo>
                    <a:lnTo>
                      <a:pt x="0" y="165100"/>
                    </a:lnTo>
                    <a:lnTo>
                      <a:pt x="12192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71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308" y="736600"/>
                <a:ext cx="3155294" cy="488756"/>
              </a:xfrm>
              <a:custGeom>
                <a:avLst/>
                <a:gdLst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2146300 w 3155950"/>
                  <a:gd name="connsiteY2" fmla="*/ 482600 h 488950"/>
                  <a:gd name="connsiteX3" fmla="*/ 3155950 w 3155950"/>
                  <a:gd name="connsiteY3" fmla="*/ 387350 h 488950"/>
                  <a:gd name="connsiteX4" fmla="*/ 3086100 w 3155950"/>
                  <a:gd name="connsiteY4" fmla="*/ 0 h 488950"/>
                  <a:gd name="connsiteX5" fmla="*/ 0 w 3155950"/>
                  <a:gd name="connsiteY5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  <a:gd name="connsiteX0" fmla="*/ 0 w 3155950"/>
                  <a:gd name="connsiteY0" fmla="*/ 82550 h 488950"/>
                  <a:gd name="connsiteX1" fmla="*/ 0 w 3155950"/>
                  <a:gd name="connsiteY1" fmla="*/ 488950 h 488950"/>
                  <a:gd name="connsiteX2" fmla="*/ 3155950 w 3155950"/>
                  <a:gd name="connsiteY2" fmla="*/ 387350 h 488950"/>
                  <a:gd name="connsiteX3" fmla="*/ 3086100 w 3155950"/>
                  <a:gd name="connsiteY3" fmla="*/ 0 h 488950"/>
                  <a:gd name="connsiteX4" fmla="*/ 0 w 3155950"/>
                  <a:gd name="connsiteY4" fmla="*/ 82550 h 48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5950" h="488950">
                    <a:moveTo>
                      <a:pt x="0" y="82550"/>
                    </a:moveTo>
                    <a:lnTo>
                      <a:pt x="0" y="488950"/>
                    </a:lnTo>
                    <a:cubicBezTo>
                      <a:pt x="1064683" y="461433"/>
                      <a:pt x="2103967" y="529167"/>
                      <a:pt x="3155950" y="387350"/>
                    </a:cubicBezTo>
                    <a:lnTo>
                      <a:pt x="3086100" y="0"/>
                    </a:lnTo>
                    <a:cubicBezTo>
                      <a:pt x="1504950" y="148167"/>
                      <a:pt x="1263650" y="61383"/>
                      <a:pt x="0" y="825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8E466"/>
                  </a:gs>
                  <a:gs pos="100000">
                    <a:srgbClr val="FFFDA6"/>
                  </a:gs>
                </a:gsLst>
                <a:lin ang="0" scaled="0"/>
              </a:gradFill>
              <a:ln w="254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13379" name="TextBox 63"/>
            <p:cNvSpPr txBox="1">
              <a:spLocks noChangeArrowheads="1"/>
            </p:cNvSpPr>
            <p:nvPr/>
          </p:nvSpPr>
          <p:spPr bwMode="auto">
            <a:xfrm>
              <a:off x="625040" y="2475239"/>
              <a:ext cx="2695030" cy="461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ko-KR" altLang="en-US" sz="2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창의짱</a:t>
              </a:r>
              <a:r>
                <a:rPr kumimoji="0" lang="en-US" altLang="ko-KR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!</a:t>
              </a:r>
              <a:r>
                <a:rPr kumimoji="0" lang="ko-KR" altLang="en-US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 </a:t>
              </a:r>
              <a:r>
                <a:rPr kumimoji="0" lang="ko-KR" altLang="en-US" sz="2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인성짱</a:t>
              </a:r>
              <a:r>
                <a:rPr kumimoji="0" lang="en-US" altLang="ko-KR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휴먼모음T" pitchFamily="18" charset="-127"/>
                  <a:ea typeface="휴먼모음T" pitchFamily="18" charset="-127"/>
                </a:rPr>
                <a:t>!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25552" y="2501846"/>
              <a:ext cx="365760" cy="365760"/>
            </a:xfrm>
            <a:prstGeom prst="ellips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4519613" y="4419600"/>
            <a:ext cx="4333875" cy="1971675"/>
          </a:xfrm>
          <a:prstGeom prst="roundRect">
            <a:avLst>
              <a:gd name="adj" fmla="val 9098"/>
            </a:avLst>
          </a:prstGeom>
          <a:solidFill>
            <a:srgbClr val="C9E1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5384" name="Group 93"/>
          <p:cNvGrpSpPr>
            <a:grpSpLocks/>
          </p:cNvGrpSpPr>
          <p:nvPr/>
        </p:nvGrpSpPr>
        <p:grpSpPr bwMode="auto">
          <a:xfrm>
            <a:off x="4729164" y="2589211"/>
            <a:ext cx="3191285" cy="369332"/>
            <a:chOff x="4729201" y="4597400"/>
            <a:chExt cx="3191407" cy="368778"/>
          </a:xfrm>
        </p:grpSpPr>
        <p:sp>
          <p:nvSpPr>
            <p:cNvPr id="95" name="Teardrop 94"/>
            <p:cNvSpPr/>
            <p:nvPr/>
          </p:nvSpPr>
          <p:spPr>
            <a:xfrm>
              <a:off x="4729201" y="4694092"/>
              <a:ext cx="177807" cy="175949"/>
            </a:xfrm>
            <a:prstGeom prst="teardrop">
              <a:avLst/>
            </a:prstGeom>
            <a:noFill/>
            <a:ln>
              <a:solidFill>
                <a:srgbClr val="2F7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5422" name="TextBox 95"/>
            <p:cNvSpPr txBox="1">
              <a:spLocks noChangeArrowheads="1"/>
            </p:cNvSpPr>
            <p:nvPr/>
          </p:nvSpPr>
          <p:spPr bwMode="auto">
            <a:xfrm>
              <a:off x="5004313" y="4597400"/>
              <a:ext cx="2916295" cy="368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/>
              <a:r>
                <a:rPr kumimoji="0" lang="ko-KR" altLang="en-US" b="1" dirty="0" smtClean="0">
                  <a:latin typeface="휴먼모음T" pitchFamily="18" charset="-127"/>
                  <a:ea typeface="휴먼모음T" pitchFamily="18" charset="-127"/>
                </a:rPr>
                <a:t>현실적인 자치회 조직 및 운영</a:t>
              </a:r>
              <a:endParaRPr kumimoji="0" lang="ko-KR" altLang="en-US" b="1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5385" name="Group 96"/>
          <p:cNvGrpSpPr>
            <a:grpSpLocks/>
          </p:cNvGrpSpPr>
          <p:nvPr/>
        </p:nvGrpSpPr>
        <p:grpSpPr bwMode="auto">
          <a:xfrm>
            <a:off x="4729163" y="3135313"/>
            <a:ext cx="460375" cy="369887"/>
            <a:chOff x="4729201" y="4597400"/>
            <a:chExt cx="459843" cy="369332"/>
          </a:xfrm>
        </p:grpSpPr>
        <p:sp>
          <p:nvSpPr>
            <p:cNvPr id="98" name="Teardrop 97"/>
            <p:cNvSpPr/>
            <p:nvPr/>
          </p:nvSpPr>
          <p:spPr>
            <a:xfrm>
              <a:off x="4729201" y="4694092"/>
              <a:ext cx="177595" cy="175949"/>
            </a:xfrm>
            <a:prstGeom prst="teardrop">
              <a:avLst/>
            </a:prstGeom>
            <a:noFill/>
            <a:ln>
              <a:solidFill>
                <a:srgbClr val="2F7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20" name="TextBox 98"/>
            <p:cNvSpPr txBox="1">
              <a:spLocks noChangeArrowheads="1"/>
            </p:cNvSpPr>
            <p:nvPr/>
          </p:nvSpPr>
          <p:spPr bwMode="auto">
            <a:xfrm>
              <a:off x="5004313" y="4597400"/>
              <a:ext cx="184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/>
              <a:endParaRPr kumimoji="0" lang="ko-KR" altLang="en-US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5386" name="그룹 116"/>
          <p:cNvGrpSpPr>
            <a:grpSpLocks/>
          </p:cNvGrpSpPr>
          <p:nvPr/>
        </p:nvGrpSpPr>
        <p:grpSpPr bwMode="auto">
          <a:xfrm>
            <a:off x="2286000" y="1949450"/>
            <a:ext cx="1195388" cy="1119188"/>
            <a:chOff x="2739934" y="1949433"/>
            <a:chExt cx="741251" cy="1118770"/>
          </a:xfrm>
        </p:grpSpPr>
        <p:sp>
          <p:nvSpPr>
            <p:cNvPr id="31" name="Rounded Rectangle 30"/>
            <p:cNvSpPr/>
            <p:nvPr/>
          </p:nvSpPr>
          <p:spPr>
            <a:xfrm>
              <a:off x="2739934" y="1949433"/>
              <a:ext cx="738297" cy="3046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남  </a:t>
              </a:r>
              <a:r>
                <a:rPr kumimoji="0" lang="en-US" altLang="ko-KR" sz="1600" dirty="0" smtClean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16 </a:t>
              </a: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명</a:t>
              </a:r>
              <a:endParaRPr kumimoji="0"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742888" y="2362029"/>
              <a:ext cx="738297" cy="3046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여  </a:t>
              </a:r>
              <a:r>
                <a:rPr kumimoji="0" lang="en-US" altLang="ko-KR" sz="1600" dirty="0" smtClean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14 </a:t>
              </a: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명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739934" y="2763517"/>
              <a:ext cx="738297" cy="3046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계  </a:t>
              </a:r>
              <a:r>
                <a:rPr kumimoji="0" lang="en-US" altLang="ko-KR" sz="1600" dirty="0" smtClean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30 </a:t>
              </a:r>
              <a:r>
                <a:rPr kumimoji="0" lang="ko-KR" altLang="en-US" sz="1600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rPr>
                <a:t>명</a:t>
              </a:r>
            </a:p>
          </p:txBody>
        </p:sp>
      </p:grpSp>
      <p:sp>
        <p:nvSpPr>
          <p:cNvPr id="15387" name="직사각형 72"/>
          <p:cNvSpPr>
            <a:spLocks noChangeArrowheads="1"/>
          </p:cNvSpPr>
          <p:nvPr/>
        </p:nvSpPr>
        <p:spPr bwMode="auto">
          <a:xfrm>
            <a:off x="990600" y="865188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endParaRPr kumimoji="0" lang="ko-KR" altLang="en-US">
              <a:latin typeface="Calibri" pitchFamily="34" charset="0"/>
              <a:ea typeface="맑은 고딕" pitchFamily="50" charset="-127"/>
            </a:endParaRPr>
          </a:p>
        </p:txBody>
      </p:sp>
      <p:grpSp>
        <p:nvGrpSpPr>
          <p:cNvPr id="15388" name="그룹 74"/>
          <p:cNvGrpSpPr>
            <a:grpSpLocks/>
          </p:cNvGrpSpPr>
          <p:nvPr/>
        </p:nvGrpSpPr>
        <p:grpSpPr bwMode="auto">
          <a:xfrm>
            <a:off x="4833938" y="1770063"/>
            <a:ext cx="3562350" cy="744537"/>
            <a:chOff x="4960367" y="1769492"/>
            <a:chExt cx="3435764" cy="745108"/>
          </a:xfrm>
        </p:grpSpPr>
        <p:grpSp>
          <p:nvGrpSpPr>
            <p:cNvPr id="15410" name="Group 60"/>
            <p:cNvGrpSpPr>
              <a:grpSpLocks/>
            </p:cNvGrpSpPr>
            <p:nvPr/>
          </p:nvGrpSpPr>
          <p:grpSpPr bwMode="auto">
            <a:xfrm>
              <a:off x="4960367" y="1769492"/>
              <a:ext cx="3435764" cy="745108"/>
              <a:chOff x="511085" y="1998092"/>
              <a:chExt cx="3435764" cy="745108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11085" y="1998092"/>
                <a:ext cx="3435764" cy="745108"/>
              </a:xfrm>
              <a:prstGeom prst="roundRect">
                <a:avLst>
                  <a:gd name="adj" fmla="val 27354"/>
                </a:avLst>
              </a:prstGeom>
              <a:solidFill>
                <a:srgbClr val="2F7E81"/>
              </a:solidFill>
              <a:ln>
                <a:noFill/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58" name="Flowchart: Process 57"/>
              <p:cNvSpPr/>
              <p:nvPr/>
            </p:nvSpPr>
            <p:spPr>
              <a:xfrm>
                <a:off x="521802" y="2150609"/>
                <a:ext cx="3394425" cy="440074"/>
              </a:xfrm>
              <a:prstGeom prst="flowChartProcess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0">
                    <a:srgbClr val="C9E1E8"/>
                  </a:gs>
                  <a:gs pos="100000">
                    <a:srgbClr val="C9E1E8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15411" name="TextBox 73"/>
            <p:cNvSpPr txBox="1">
              <a:spLocks noChangeArrowheads="1"/>
            </p:cNvSpPr>
            <p:nvPr/>
          </p:nvSpPr>
          <p:spPr bwMode="auto">
            <a:xfrm flipH="1">
              <a:off x="5455918" y="1981200"/>
              <a:ext cx="27736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r>
                <a:rPr kumimoji="0" lang="ko-KR" altLang="en-US" sz="2000" b="1" dirty="0" smtClean="0">
                  <a:latin typeface="Calibri" pitchFamily="34" charset="0"/>
                  <a:ea typeface="맑은 고딕" pitchFamily="50" charset="-127"/>
                </a:rPr>
                <a:t>스스로 자라나는 우리</a:t>
              </a:r>
              <a:endParaRPr kumimoji="0" lang="ko-KR" altLang="en-US" sz="2000" b="1" dirty="0">
                <a:latin typeface="Calibri" pitchFamily="34" charset="0"/>
                <a:ea typeface="맑은 고딕" pitchFamily="50" charset="-127"/>
              </a:endParaRPr>
            </a:p>
          </p:txBody>
        </p:sp>
      </p:grpSp>
      <p:sp>
        <p:nvSpPr>
          <p:cNvPr id="15389" name="TextBox 86"/>
          <p:cNvSpPr txBox="1">
            <a:spLocks noChangeArrowheads="1"/>
          </p:cNvSpPr>
          <p:nvPr/>
        </p:nvSpPr>
        <p:spPr bwMode="auto">
          <a:xfrm>
            <a:off x="5029200" y="3048000"/>
            <a:ext cx="320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ko-KR" altLang="en-US" b="1" dirty="0" smtClean="0">
                <a:latin typeface="Calibri" pitchFamily="34" charset="0"/>
                <a:ea typeface="맑은 고딕" pitchFamily="50" charset="-127"/>
              </a:rPr>
              <a:t>학급 회의를 통해 학급 운영 방향을 스스로 결정</a:t>
            </a:r>
            <a:endParaRPr kumimoji="0" lang="ko-KR" altLang="en-US" b="1" dirty="0">
              <a:latin typeface="Calibri" pitchFamily="34" charset="0"/>
              <a:ea typeface="맑은 고딕" pitchFamily="50" charset="-127"/>
            </a:endParaRPr>
          </a:p>
        </p:txBody>
      </p:sp>
      <p:grpSp>
        <p:nvGrpSpPr>
          <p:cNvPr id="15390" name="그룹 90"/>
          <p:cNvGrpSpPr>
            <a:grpSpLocks/>
          </p:cNvGrpSpPr>
          <p:nvPr/>
        </p:nvGrpSpPr>
        <p:grpSpPr bwMode="auto">
          <a:xfrm>
            <a:off x="4903788" y="5410200"/>
            <a:ext cx="3554412" cy="744538"/>
            <a:chOff x="4960367" y="1769492"/>
            <a:chExt cx="3554982" cy="745108"/>
          </a:xfrm>
        </p:grpSpPr>
        <p:grpSp>
          <p:nvGrpSpPr>
            <p:cNvPr id="15404" name="Group 60"/>
            <p:cNvGrpSpPr>
              <a:grpSpLocks/>
            </p:cNvGrpSpPr>
            <p:nvPr/>
          </p:nvGrpSpPr>
          <p:grpSpPr bwMode="auto">
            <a:xfrm>
              <a:off x="4960367" y="1769492"/>
              <a:ext cx="3435764" cy="745108"/>
              <a:chOff x="511085" y="1998092"/>
              <a:chExt cx="3435764" cy="745108"/>
            </a:xfrm>
          </p:grpSpPr>
          <p:sp>
            <p:nvSpPr>
              <p:cNvPr id="106" name="Rounded Rectangle 58"/>
              <p:cNvSpPr/>
              <p:nvPr/>
            </p:nvSpPr>
            <p:spPr>
              <a:xfrm>
                <a:off x="511085" y="1998092"/>
                <a:ext cx="3435764" cy="745108"/>
              </a:xfrm>
              <a:prstGeom prst="roundRect">
                <a:avLst>
                  <a:gd name="adj" fmla="val 27354"/>
                </a:avLst>
              </a:prstGeom>
              <a:solidFill>
                <a:srgbClr val="2F7E81"/>
              </a:solidFill>
              <a:ln>
                <a:noFill/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  <p:sp>
            <p:nvSpPr>
              <p:cNvPr id="107" name="Flowchart: Process 57"/>
              <p:cNvSpPr/>
              <p:nvPr/>
            </p:nvSpPr>
            <p:spPr>
              <a:xfrm>
                <a:off x="520612" y="2150609"/>
                <a:ext cx="3396207" cy="440075"/>
              </a:xfrm>
              <a:prstGeom prst="flowChartProcess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0">
                    <a:srgbClr val="C9E1E8"/>
                  </a:gs>
                  <a:gs pos="100000">
                    <a:srgbClr val="C9E1E8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15405" name="TextBox 99"/>
            <p:cNvSpPr txBox="1">
              <a:spLocks noChangeArrowheads="1"/>
            </p:cNvSpPr>
            <p:nvPr/>
          </p:nvSpPr>
          <p:spPr bwMode="auto">
            <a:xfrm flipH="1">
              <a:off x="5314948" y="1981200"/>
              <a:ext cx="32004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endParaRPr kumimoji="0" lang="ko-KR" altLang="en-US" sz="2000">
                <a:latin typeface="Calibri" pitchFamily="34" charset="0"/>
                <a:ea typeface="맑은 고딕" pitchFamily="50" charset="-127"/>
              </a:endParaRPr>
            </a:p>
          </p:txBody>
        </p:sp>
      </p:grpSp>
      <p:grpSp>
        <p:nvGrpSpPr>
          <p:cNvPr id="15391" name="그룹 107"/>
          <p:cNvGrpSpPr>
            <a:grpSpLocks/>
          </p:cNvGrpSpPr>
          <p:nvPr/>
        </p:nvGrpSpPr>
        <p:grpSpPr bwMode="auto">
          <a:xfrm>
            <a:off x="4903788" y="4572000"/>
            <a:ext cx="3554412" cy="744538"/>
            <a:chOff x="4960367" y="1769492"/>
            <a:chExt cx="3554982" cy="745108"/>
          </a:xfrm>
        </p:grpSpPr>
        <p:grpSp>
          <p:nvGrpSpPr>
            <p:cNvPr id="15398" name="Group 60"/>
            <p:cNvGrpSpPr>
              <a:grpSpLocks/>
            </p:cNvGrpSpPr>
            <p:nvPr/>
          </p:nvGrpSpPr>
          <p:grpSpPr bwMode="auto">
            <a:xfrm>
              <a:off x="4960367" y="1769492"/>
              <a:ext cx="3435764" cy="745108"/>
              <a:chOff x="511085" y="1998092"/>
              <a:chExt cx="3435764" cy="745108"/>
            </a:xfrm>
          </p:grpSpPr>
          <p:sp>
            <p:nvSpPr>
              <p:cNvPr id="112" name="Rounded Rectangle 58"/>
              <p:cNvSpPr/>
              <p:nvPr/>
            </p:nvSpPr>
            <p:spPr>
              <a:xfrm>
                <a:off x="511085" y="1998092"/>
                <a:ext cx="3435764" cy="745108"/>
              </a:xfrm>
              <a:prstGeom prst="roundRect">
                <a:avLst>
                  <a:gd name="adj" fmla="val 27354"/>
                </a:avLst>
              </a:prstGeom>
              <a:solidFill>
                <a:srgbClr val="2F7E81"/>
              </a:solidFill>
              <a:ln>
                <a:noFill/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  <p:sp>
            <p:nvSpPr>
              <p:cNvPr id="113" name="Flowchart: Process 57"/>
              <p:cNvSpPr/>
              <p:nvPr/>
            </p:nvSpPr>
            <p:spPr>
              <a:xfrm>
                <a:off x="520612" y="2150609"/>
                <a:ext cx="3396207" cy="440075"/>
              </a:xfrm>
              <a:prstGeom prst="flowChartProcess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0">
                    <a:srgbClr val="C9E1E8"/>
                  </a:gs>
                  <a:gs pos="100000">
                    <a:srgbClr val="C9E1E8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15399" name="TextBox 110"/>
            <p:cNvSpPr txBox="1">
              <a:spLocks noChangeArrowheads="1"/>
            </p:cNvSpPr>
            <p:nvPr/>
          </p:nvSpPr>
          <p:spPr bwMode="auto">
            <a:xfrm flipH="1">
              <a:off x="5314948" y="1981200"/>
              <a:ext cx="32004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r>
                <a:rPr kumimoji="0" lang="ko-KR" altLang="en-US" b="1" dirty="0" smtClean="0">
                  <a:latin typeface="Calibri" pitchFamily="34" charset="0"/>
                  <a:ea typeface="맑은 고딕" pitchFamily="50" charset="-127"/>
                </a:rPr>
                <a:t>생각이 </a:t>
              </a:r>
              <a:r>
                <a:rPr kumimoji="0" lang="en-US" altLang="ko-KR" b="1" dirty="0" smtClean="0">
                  <a:latin typeface="Calibri" pitchFamily="34" charset="0"/>
                  <a:ea typeface="맑은 고딕" pitchFamily="50" charset="-127"/>
                </a:rPr>
                <a:t>Unique</a:t>
              </a:r>
              <a:r>
                <a:rPr kumimoji="0" lang="ko-KR" altLang="en-US" b="1" dirty="0" smtClean="0">
                  <a:latin typeface="Calibri" pitchFamily="34" charset="0"/>
                  <a:ea typeface="맑은 고딕" pitchFamily="50" charset="-127"/>
                </a:rPr>
                <a:t>한 어린이</a:t>
              </a:r>
              <a:endParaRPr kumimoji="0" lang="ko-KR" altLang="en-US" b="1" dirty="0">
                <a:latin typeface="Calibri" pitchFamily="34" charset="0"/>
                <a:ea typeface="맑은 고딕" pitchFamily="50" charset="-127"/>
              </a:endParaRPr>
            </a:p>
          </p:txBody>
        </p:sp>
      </p:grpSp>
      <p:sp>
        <p:nvSpPr>
          <p:cNvPr id="15392" name="직사각형 113"/>
          <p:cNvSpPr>
            <a:spLocks noChangeArrowheads="1"/>
          </p:cNvSpPr>
          <p:nvPr/>
        </p:nvSpPr>
        <p:spPr bwMode="auto">
          <a:xfrm>
            <a:off x="5257800" y="5562600"/>
            <a:ext cx="31133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ko-KR" altLang="en-US" b="1" dirty="0" smtClean="0">
                <a:latin typeface="Calibri" pitchFamily="34" charset="0"/>
                <a:ea typeface="맑은 고딕" pitchFamily="50" charset="-127"/>
              </a:rPr>
              <a:t>친구의 소중함을 아는 </a:t>
            </a:r>
            <a:r>
              <a:rPr kumimoji="0" lang="ko-KR" altLang="en-US" b="1" dirty="0">
                <a:latin typeface="Calibri" pitchFamily="34" charset="0"/>
                <a:ea typeface="맑은 고딕" pitchFamily="50" charset="-127"/>
              </a:rPr>
              <a:t>어린이</a:t>
            </a:r>
          </a:p>
        </p:txBody>
      </p:sp>
      <p:sp>
        <p:nvSpPr>
          <p:cNvPr id="13348" name="직사각형 117"/>
          <p:cNvSpPr>
            <a:spLocks noChangeArrowheads="1"/>
          </p:cNvSpPr>
          <p:nvPr/>
        </p:nvSpPr>
        <p:spPr bwMode="auto">
          <a:xfrm>
            <a:off x="990600" y="3886200"/>
            <a:ext cx="213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defRPr/>
            </a:pPr>
            <a:r>
              <a:rPr kumimoji="0" lang="ko-KR" altLang="en-US" sz="2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모음T" pitchFamily="18" charset="-127"/>
                <a:ea typeface="휴먼모음T" pitchFamily="18" charset="-127"/>
              </a:rPr>
              <a:t>우리반</a:t>
            </a:r>
            <a:r>
              <a:rPr kumimoji="0" lang="ko-KR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모음T" pitchFamily="18" charset="-127"/>
                <a:ea typeface="휴먼모음T" pitchFamily="18" charset="-127"/>
              </a:rPr>
              <a:t> 보물들</a:t>
            </a:r>
            <a:endParaRPr kumimoji="0" lang="en-US" altLang="ko-KR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Documents and Settings\user\바탕 화면\학교클립아트2\MC90041650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572000"/>
            <a:ext cx="7175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54" name="Picture 230" descr="C:\Documents and Settings\user\바탕 화면\MC90041654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5410200"/>
            <a:ext cx="7620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55" name="Picture 231" descr="C:\Documents and Settings\user\바탕 화면\학교클립아트2\MC900416500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752600"/>
            <a:ext cx="762000" cy="731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17"/>
          <p:cNvSpPr>
            <a:spLocks noChangeArrowheads="1"/>
          </p:cNvSpPr>
          <p:nvPr/>
        </p:nvSpPr>
        <p:spPr bwMode="auto">
          <a:xfrm>
            <a:off x="990600" y="12668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defRPr/>
            </a:pPr>
            <a:r>
              <a:rPr kumimoji="0" lang="en-US" altLang="ko-KR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5</a:t>
            </a:r>
            <a:r>
              <a:rPr kumimoji="0" lang="ko-KR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학년 </a:t>
            </a:r>
            <a:r>
              <a:rPr kumimoji="0" lang="en-US" altLang="ko-KR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3</a:t>
            </a:r>
            <a:r>
              <a:rPr kumimoji="0" lang="ko-KR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반</a:t>
            </a:r>
          </a:p>
        </p:txBody>
      </p:sp>
      <p:pic>
        <p:nvPicPr>
          <p:cNvPr id="3" name="Picture 2" descr="C:\Users\moon\Desktop\IMG_306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0" r="14486"/>
          <a:stretch/>
        </p:blipFill>
        <p:spPr bwMode="auto">
          <a:xfrm>
            <a:off x="603312" y="1848374"/>
            <a:ext cx="1149288" cy="1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J:\DCIM\114___03\IMG_096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241963"/>
            <a:ext cx="3024576" cy="226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362</TotalTime>
  <Words>224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휴먼모음T</vt:lpstr>
      <vt:lpstr>Arial</vt:lpstr>
      <vt:lpstr>Calibri</vt:lpstr>
      <vt:lpstr>Office Theme</vt:lpstr>
      <vt:lpstr>PowerPoint 프레젠테이션</vt:lpstr>
      <vt:lpstr>창의 인성 요소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문병무</dc:creator>
  <cp:lastModifiedBy>Microsoft 계정</cp:lastModifiedBy>
  <cp:revision>43</cp:revision>
  <cp:lastPrinted>2013-03-07T04:04:42Z</cp:lastPrinted>
  <dcterms:created xsi:type="dcterms:W3CDTF">2006-08-16T00:00:00Z</dcterms:created>
  <dcterms:modified xsi:type="dcterms:W3CDTF">2014-03-07T01:47:55Z</dcterms:modified>
</cp:coreProperties>
</file>