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84E2-3CBF-4310-B7F1-62076A43EE8D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740AD-E723-47A5-95C7-669DE03B77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CED0-1CAF-4FCD-B606-0F9C313BC1C7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애플리케이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9220" name="AutoShape 4" descr="애플리케이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171138712" descr="DRW000008e0173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412776"/>
            <a:ext cx="2955351" cy="476860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779912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초기화</a:t>
            </a:r>
            <a:r>
              <a:rPr lang="ko-KR" altLang="en-US" dirty="0" smtClean="0"/>
              <a:t>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애플리케이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9220" name="AutoShape 4" descr="애플리케이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75856" y="692696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</a:t>
            </a:r>
            <a:r>
              <a:rPr lang="ko-KR" altLang="en-US" dirty="0" smtClean="0"/>
              <a:t>개 시군 리스트</a:t>
            </a:r>
            <a:endParaRPr lang="ko-KR" alt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171138632" descr="DRW000008e017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2880320" cy="4516663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9" name="_x169178888" descr="DRW000008e0175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484784"/>
            <a:ext cx="2736304" cy="4586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애플리케이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9220" name="AutoShape 4" descr="애플리케이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47864" y="69269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지역별 특산물</a:t>
            </a:r>
            <a:endParaRPr lang="ko-KR" alt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171137752" descr="DRW000008e017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340768"/>
            <a:ext cx="2808312" cy="47067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애플리케이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9220" name="AutoShape 4" descr="애플리케이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75856" y="6926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지역별 정보</a:t>
            </a:r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169177768" descr="DRW000008e017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412776"/>
            <a:ext cx="2824275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애플리케이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9220" name="AutoShape 4" descr="애플리케이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19872" y="6926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지역별 지도</a:t>
            </a:r>
            <a:endParaRPr lang="ko-KR" alt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169177528" descr="DRW000008e0177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340768"/>
            <a:ext cx="2808312" cy="4749762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애플리케이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9220" name="AutoShape 4" descr="애플리케이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19872" y="6926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지역별 소개</a:t>
            </a:r>
            <a:endParaRPr lang="ko-KR" alt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112949688" descr="DRW000008e017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412776"/>
            <a:ext cx="2808312" cy="45815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13</Words>
  <Application>Microsoft Office PowerPoint</Application>
  <PresentationFormat>화면 슬라이드 쇼(4:3)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user</cp:lastModifiedBy>
  <cp:revision>62</cp:revision>
  <dcterms:created xsi:type="dcterms:W3CDTF">2013-05-15T00:34:56Z</dcterms:created>
  <dcterms:modified xsi:type="dcterms:W3CDTF">2014-10-21T03:08:53Z</dcterms:modified>
</cp:coreProperties>
</file>