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626" r:id="rId2"/>
    <p:sldId id="628" r:id="rId3"/>
    <p:sldId id="612" r:id="rId4"/>
    <p:sldId id="640" r:id="rId5"/>
    <p:sldId id="641" r:id="rId6"/>
    <p:sldId id="642" r:id="rId7"/>
    <p:sldId id="643" r:id="rId8"/>
    <p:sldId id="644" r:id="rId9"/>
    <p:sldId id="645" r:id="rId10"/>
    <p:sldId id="646" r:id="rId11"/>
    <p:sldId id="647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CCC3"/>
    <a:srgbClr val="D76663"/>
    <a:srgbClr val="030305"/>
    <a:srgbClr val="0000FF"/>
    <a:srgbClr val="00CC00"/>
    <a:srgbClr val="A50021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0342" autoAdjust="0"/>
  </p:normalViewPr>
  <p:slideViewPr>
    <p:cSldViewPr>
      <p:cViewPr>
        <p:scale>
          <a:sx n="94" d="100"/>
          <a:sy n="94" d="100"/>
        </p:scale>
        <p:origin x="-90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726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759" eaLnBrk="0" latinLnBrk="0" hangingPunct="0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759" eaLnBrk="0" latinLnBrk="0" hangingPunct="0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759" eaLnBrk="0" latinLnBrk="0" hangingPunct="0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759" eaLnBrk="0" latinLnBrk="0" hangingPunct="0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4DD9942C-4876-40D7-A691-6C7585CF1A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2102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759" eaLnBrk="0" latinLnBrk="0" hangingPunct="0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759" eaLnBrk="0" latinLnBrk="0" hangingPunct="0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759" eaLnBrk="0" latinLnBrk="0" hangingPunct="0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759" eaLnBrk="0" latinLnBrk="0" hangingPunct="0">
              <a:defRPr sz="13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6A905479-ABA0-4735-9D05-E3A4C0A773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453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fld id="{5EEE7742-9D67-4B2B-B834-6DDD7668B6D8}" type="slidenum">
              <a:rPr lang="en-US" altLang="ko-KR" sz="1300" smtClean="0">
                <a:latin typeface="Arial" charset="0"/>
              </a:rPr>
              <a:pPr/>
              <a:t>2</a:t>
            </a:fld>
            <a:endParaRPr lang="en-US" altLang="ko-KR" sz="1300" smtClean="0">
              <a:latin typeface="Arial" charset="0"/>
            </a:endParaRPr>
          </a:p>
        </p:txBody>
      </p:sp>
      <p:sp>
        <p:nvSpPr>
          <p:cNvPr id="25604" name="슬라이드 노트 개체 틀 4"/>
          <p:cNvSpPr>
            <a:spLocks noGrp="1"/>
          </p:cNvSpPr>
          <p:nvPr>
            <p:ph type="body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fld id="{A8BDBE92-46CE-4CCE-BFBB-8A4E9086C688}" type="slidenum">
              <a:rPr lang="en-US" altLang="ko-KR" sz="1300" smtClean="0">
                <a:latin typeface="Arial" charset="0"/>
              </a:rPr>
              <a:pPr/>
              <a:t>11</a:t>
            </a:fld>
            <a:endParaRPr lang="en-US" altLang="ko-KR" sz="1300" smtClean="0">
              <a:latin typeface="Arial" charset="0"/>
            </a:endParaRPr>
          </a:p>
        </p:txBody>
      </p:sp>
      <p:sp>
        <p:nvSpPr>
          <p:cNvPr id="34820" name="슬라이드 노트 개체 틀 4"/>
          <p:cNvSpPr>
            <a:spLocks noGrp="1"/>
          </p:cNvSpPr>
          <p:nvPr>
            <p:ph type="body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fld id="{0B6CA64A-9534-4E4C-B22E-51A0807BF85F}" type="slidenum">
              <a:rPr lang="en-US" altLang="ko-KR" sz="1300" smtClean="0">
                <a:latin typeface="Arial" charset="0"/>
              </a:rPr>
              <a:pPr/>
              <a:t>3</a:t>
            </a:fld>
            <a:endParaRPr lang="en-US" altLang="ko-KR" sz="1300" smtClean="0">
              <a:latin typeface="Arial" charset="0"/>
            </a:endParaRPr>
          </a:p>
        </p:txBody>
      </p:sp>
      <p:sp>
        <p:nvSpPr>
          <p:cNvPr id="26628" name="슬라이드 노트 개체 틀 4"/>
          <p:cNvSpPr>
            <a:spLocks noGrp="1"/>
          </p:cNvSpPr>
          <p:nvPr>
            <p:ph type="body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fld id="{845D083E-7CC2-4795-A1BC-41010C799239}" type="slidenum">
              <a:rPr lang="en-US" altLang="ko-KR" sz="1300" smtClean="0">
                <a:latin typeface="Arial" charset="0"/>
              </a:rPr>
              <a:pPr/>
              <a:t>4</a:t>
            </a:fld>
            <a:endParaRPr lang="en-US" altLang="ko-KR" sz="1300" smtClean="0">
              <a:latin typeface="Arial" charset="0"/>
            </a:endParaRPr>
          </a:p>
        </p:txBody>
      </p:sp>
      <p:sp>
        <p:nvSpPr>
          <p:cNvPr id="27652" name="슬라이드 노트 개체 틀 4"/>
          <p:cNvSpPr>
            <a:spLocks noGrp="1"/>
          </p:cNvSpPr>
          <p:nvPr>
            <p:ph type="body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fld id="{BB1883E4-7A46-49E6-A515-55877319A494}" type="slidenum">
              <a:rPr lang="en-US" altLang="ko-KR" sz="1300" smtClean="0">
                <a:latin typeface="Arial" charset="0"/>
              </a:rPr>
              <a:pPr/>
              <a:t>5</a:t>
            </a:fld>
            <a:endParaRPr lang="en-US" altLang="ko-KR" sz="1300" smtClean="0">
              <a:latin typeface="Arial" charset="0"/>
            </a:endParaRPr>
          </a:p>
        </p:txBody>
      </p:sp>
      <p:sp>
        <p:nvSpPr>
          <p:cNvPr id="28676" name="슬라이드 노트 개체 틀 4"/>
          <p:cNvSpPr>
            <a:spLocks noGrp="1"/>
          </p:cNvSpPr>
          <p:nvPr>
            <p:ph type="body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fld id="{42506B71-5FD5-4460-B32F-A02BB940CEC4}" type="slidenum">
              <a:rPr lang="en-US" altLang="ko-KR" sz="1300" smtClean="0">
                <a:latin typeface="Arial" charset="0"/>
              </a:rPr>
              <a:pPr/>
              <a:t>6</a:t>
            </a:fld>
            <a:endParaRPr lang="en-US" altLang="ko-KR" sz="1300" smtClean="0">
              <a:latin typeface="Arial" charset="0"/>
            </a:endParaRPr>
          </a:p>
        </p:txBody>
      </p:sp>
      <p:sp>
        <p:nvSpPr>
          <p:cNvPr id="29700" name="슬라이드 노트 개체 틀 4"/>
          <p:cNvSpPr>
            <a:spLocks noGrp="1"/>
          </p:cNvSpPr>
          <p:nvPr>
            <p:ph type="body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fld id="{29097A53-B572-46E0-997F-F9E7B04286A8}" type="slidenum">
              <a:rPr lang="en-US" altLang="ko-KR" sz="1300" smtClean="0">
                <a:latin typeface="Arial" charset="0"/>
              </a:rPr>
              <a:pPr/>
              <a:t>7</a:t>
            </a:fld>
            <a:endParaRPr lang="en-US" altLang="ko-KR" sz="1300" smtClean="0">
              <a:latin typeface="Arial" charset="0"/>
            </a:endParaRPr>
          </a:p>
        </p:txBody>
      </p:sp>
      <p:sp>
        <p:nvSpPr>
          <p:cNvPr id="30724" name="슬라이드 노트 개체 틀 4"/>
          <p:cNvSpPr>
            <a:spLocks noGrp="1"/>
          </p:cNvSpPr>
          <p:nvPr>
            <p:ph type="body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fld id="{296EA10E-08AC-4810-A280-CD02E92A2E86}" type="slidenum">
              <a:rPr lang="en-US" altLang="ko-KR" sz="1300" smtClean="0">
                <a:latin typeface="Arial" charset="0"/>
              </a:rPr>
              <a:pPr/>
              <a:t>8</a:t>
            </a:fld>
            <a:endParaRPr lang="en-US" altLang="ko-KR" sz="1300" smtClean="0">
              <a:latin typeface="Arial" charset="0"/>
            </a:endParaRPr>
          </a:p>
        </p:txBody>
      </p:sp>
      <p:sp>
        <p:nvSpPr>
          <p:cNvPr id="31748" name="슬라이드 노트 개체 틀 4"/>
          <p:cNvSpPr>
            <a:spLocks noGrp="1"/>
          </p:cNvSpPr>
          <p:nvPr>
            <p:ph type="body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fld id="{C38095C6-5AE2-43E0-84A4-6D73DC2ECEFA}" type="slidenum">
              <a:rPr lang="en-US" altLang="ko-KR" sz="1300" smtClean="0">
                <a:latin typeface="Arial" charset="0"/>
              </a:rPr>
              <a:pPr/>
              <a:t>9</a:t>
            </a:fld>
            <a:endParaRPr lang="en-US" altLang="ko-KR" sz="1300" smtClean="0">
              <a:latin typeface="Arial" charset="0"/>
            </a:endParaRPr>
          </a:p>
        </p:txBody>
      </p:sp>
      <p:sp>
        <p:nvSpPr>
          <p:cNvPr id="32772" name="슬라이드 노트 개체 틀 4"/>
          <p:cNvSpPr>
            <a:spLocks noGrp="1"/>
          </p:cNvSpPr>
          <p:nvPr>
            <p:ph type="body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defTabSz="9525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fld id="{5817C06A-C3A8-4F4F-BA0A-53C88682677E}" type="slidenum">
              <a:rPr lang="en-US" altLang="ko-KR" sz="1300" smtClean="0">
                <a:latin typeface="Arial" charset="0"/>
              </a:rPr>
              <a:pPr/>
              <a:t>10</a:t>
            </a:fld>
            <a:endParaRPr lang="en-US" altLang="ko-KR" sz="1300" smtClean="0">
              <a:latin typeface="Arial" charset="0"/>
            </a:endParaRPr>
          </a:p>
        </p:txBody>
      </p:sp>
      <p:sp>
        <p:nvSpPr>
          <p:cNvPr id="33796" name="슬라이드 노트 개체 틀 4"/>
          <p:cNvSpPr>
            <a:spLocks noGrp="1"/>
          </p:cNvSpPr>
          <p:nvPr>
            <p:ph type="body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</p:grpSp>
      <p:pic>
        <p:nvPicPr>
          <p:cNvPr id="69" name="Picture 7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13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25914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ko-KR" altLang="en-US"/>
              <a:t>유비쿼터스 컴퓨팅</a:t>
            </a:r>
            <a:endParaRPr lang="en-US" altLang="ko-KR"/>
          </a:p>
        </p:txBody>
      </p:sp>
      <p:sp>
        <p:nvSpPr>
          <p:cNvPr id="72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AAC61D1-CE3D-4ECC-BDE2-3870D72CDC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24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유비쿼터스 컴퓨팅</a:t>
            </a:r>
            <a:endParaRPr lang="en-US" altLang="ko-KR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94E66-31D7-4EE8-BB99-A7557A852C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771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254000"/>
            <a:ext cx="2057400" cy="5765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019800" cy="5765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유비쿼터스 컴퓨팅</a:t>
            </a:r>
            <a:endParaRPr lang="en-US" altLang="ko-KR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75304-7636-43D2-A18F-EFE4414563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406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335383" cy="6096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90599"/>
            <a:ext cx="8258204" cy="524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4"/>
          <p:cNvSpPr>
            <a:spLocks noGrp="1" noChangeArrowheads="1"/>
          </p:cNvSpPr>
          <p:nvPr>
            <p:ph type="ftr" sz="quarter" idx="10"/>
          </p:nvPr>
        </p:nvSpPr>
        <p:spPr>
          <a:xfrm>
            <a:off x="4800600" y="6248400"/>
            <a:ext cx="39338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Web Technology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D29E0-B009-4FB2-B069-8AC35298C6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49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유비쿼터스 컴퓨팅</a:t>
            </a:r>
            <a:endParaRPr lang="en-US" altLang="ko-KR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3969C-20F6-4C55-9BCA-5F05B140D4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118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유비쿼터스 컴퓨팅</a:t>
            </a:r>
            <a:endParaRPr lang="en-US" altLang="ko-KR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2B8DF-EB08-4253-99EB-95702A7B3B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335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유비쿼터스 컴퓨팅</a:t>
            </a:r>
            <a:endParaRPr lang="en-US" altLang="ko-KR"/>
          </a:p>
        </p:txBody>
      </p:sp>
      <p:sp>
        <p:nvSpPr>
          <p:cNvPr id="8" name="Rectangle 6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CD2D6-7892-4E93-ACD4-B873BF3CEB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024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유비쿼터스 컴퓨팅</a:t>
            </a:r>
            <a:endParaRPr lang="en-US" altLang="ko-KR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BFC3E-C961-4D35-AA18-65967BA791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96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유비쿼터스 컴퓨팅</a:t>
            </a:r>
            <a:endParaRPr lang="en-US" altLang="ko-KR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98EF3-0152-4EB4-A961-B269929409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544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유비쿼터스 컴퓨팅</a:t>
            </a:r>
            <a:endParaRPr lang="en-US" altLang="ko-KR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A83E9-C0CC-43F8-9659-31D9264FD8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876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유비쿼터스 컴퓨팅</a:t>
            </a:r>
            <a:endParaRPr lang="en-US" altLang="ko-KR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E00BE-A63F-49B4-9D21-84C2E4C650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65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7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1068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69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70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71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72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73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74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75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76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77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78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79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80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81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82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83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84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85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86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87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88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89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1038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1039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0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1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2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3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4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5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6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7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8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49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0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1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2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3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4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5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6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7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8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9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60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61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62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63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64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65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66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67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</p:grpSp>
      <p:sp>
        <p:nvSpPr>
          <p:cNvPr id="1027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lang="ko-KR" altLang="en-US"/>
          </a:p>
        </p:txBody>
      </p:sp>
      <p:sp>
        <p:nvSpPr>
          <p:cNvPr id="1028" name="Line 57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29" name="Group 58"/>
          <p:cNvGrpSpPr>
            <a:grpSpLocks/>
          </p:cNvGrpSpPr>
          <p:nvPr/>
        </p:nvGrpSpPr>
        <p:grpSpPr bwMode="auto">
          <a:xfrm>
            <a:off x="152400" y="825500"/>
            <a:ext cx="1784350" cy="2324100"/>
            <a:chOff x="96" y="916"/>
            <a:chExt cx="2208" cy="2876"/>
          </a:xfrm>
        </p:grpSpPr>
        <p:sp>
          <p:nvSpPr>
            <p:cNvPr id="1034" name="Line 59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35" name="Line 60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36" name="Arc 61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30" name="Rectangle 6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359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6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5817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58112" name="Rectangle 6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00600" y="6248400"/>
            <a:ext cx="391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4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Web Technology</a:t>
            </a:r>
          </a:p>
        </p:txBody>
      </p:sp>
      <p:sp>
        <p:nvSpPr>
          <p:cNvPr id="258113" name="Rectangle 6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400">
                <a:ea typeface="굴림" pitchFamily="50" charset="-127"/>
              </a:defRPr>
            </a:lvl1pPr>
          </a:lstStyle>
          <a:p>
            <a:pPr>
              <a:defRPr/>
            </a:pPr>
            <a:fld id="{359FF0AE-286D-43A5-938D-24FFF217EF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hf hdr="0" dt="0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4211638" y="5805488"/>
            <a:ext cx="39338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800" b="1" smtClean="0"/>
              <a:t>창원정보연구회</a:t>
            </a:r>
            <a:endParaRPr kumimoji="0" lang="en-US" altLang="ko-KR" sz="1800" b="1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2924175"/>
            <a:ext cx="8515350" cy="990600"/>
          </a:xfrm>
        </p:spPr>
        <p:txBody>
          <a:bodyPr lIns="92075" tIns="46038" rIns="92075" bIns="46038"/>
          <a:lstStyle/>
          <a:p>
            <a:pPr algn="ctr" eaLnBrk="1" hangingPunct="1"/>
            <a:r>
              <a:rPr lang="ko-KR" altLang="en-US" sz="6400" b="1" smtClean="0">
                <a:solidFill>
                  <a:srgbClr val="FF9900"/>
                </a:solidFill>
              </a:rPr>
              <a:t>역사 속 인물탐구</a:t>
            </a:r>
            <a:endParaRPr lang="en-US" altLang="ko-KR" sz="6400" b="1" smtClean="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/>
              <a:t>9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35963" cy="609600"/>
          </a:xfrm>
        </p:spPr>
        <p:txBody>
          <a:bodyPr/>
          <a:lstStyle/>
          <a:p>
            <a:r>
              <a:rPr lang="ko-KR" altLang="en-US" smtClean="0"/>
              <a:t>어플리케이션 활용</a:t>
            </a:r>
            <a:endParaRPr lang="en-US" altLang="ko-KR" smtClean="0"/>
          </a:p>
        </p:txBody>
      </p:sp>
      <p:sp>
        <p:nvSpPr>
          <p:cNvPr id="2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" y="990600"/>
            <a:ext cx="8153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lang="ko-KR" altLang="en-US" kern="0" dirty="0">
                <a:latin typeface="+mn-lt"/>
                <a:ea typeface="+mn-ea"/>
              </a:rPr>
              <a:t>인물 검색하기</a:t>
            </a: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2253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3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400" b="1" smtClean="0"/>
              <a:t>창원정보연구회</a:t>
            </a:r>
            <a:endParaRPr kumimoji="0" lang="en-US" altLang="ko-KR" sz="1400" b="1" smtClean="0"/>
          </a:p>
        </p:txBody>
      </p:sp>
      <p:sp>
        <p:nvSpPr>
          <p:cNvPr id="22535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968875" y="4508500"/>
            <a:ext cx="3924300" cy="2520950"/>
          </a:xfrm>
        </p:spPr>
        <p:txBody>
          <a:bodyPr/>
          <a:lstStyle/>
          <a:p>
            <a:pPr algn="r" latinLnBrk="0"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600" smtClean="0"/>
              <a:t>인물의 이름을 입력해 학습 내용을  검색하여 확인할 수 있으며</a:t>
            </a:r>
            <a:endParaRPr lang="en-US" altLang="ko-KR" sz="1600" smtClean="0"/>
          </a:p>
          <a:p>
            <a:pPr algn="r" latinLnBrk="0"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600" smtClean="0"/>
              <a:t> 학기 및 단원 구분 없이 </a:t>
            </a:r>
            <a:endParaRPr lang="en-US" altLang="ko-KR" sz="1600" smtClean="0"/>
          </a:p>
          <a:p>
            <a:pPr algn="r" latinLnBrk="0"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600" smtClean="0"/>
              <a:t>모든 인물의 검색이 가능하다</a:t>
            </a:r>
            <a:r>
              <a:rPr lang="en-US" altLang="ko-KR" sz="1600" smtClean="0"/>
              <a:t>.</a:t>
            </a:r>
            <a:endParaRPr lang="ko-KR" altLang="en-US" sz="1600" smtClean="0"/>
          </a:p>
        </p:txBody>
      </p:sp>
      <p:sp>
        <p:nvSpPr>
          <p:cNvPr id="13" name="타원 12"/>
          <p:cNvSpPr/>
          <p:nvPr/>
        </p:nvSpPr>
        <p:spPr bwMode="auto">
          <a:xfrm>
            <a:off x="611188" y="1700213"/>
            <a:ext cx="1584325" cy="144145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just" eaLnBrk="0" latinLnBrk="0" hangingPunct="0">
              <a:defRPr/>
            </a:pPr>
            <a:r>
              <a:rPr lang="ko-KR" alt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인물</a:t>
            </a:r>
          </a:p>
        </p:txBody>
      </p:sp>
      <p:sp>
        <p:nvSpPr>
          <p:cNvPr id="225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" name="타원 18"/>
          <p:cNvSpPr/>
          <p:nvPr/>
        </p:nvSpPr>
        <p:spPr bwMode="auto">
          <a:xfrm>
            <a:off x="611188" y="1700213"/>
            <a:ext cx="1584325" cy="1441450"/>
          </a:xfrm>
          <a:prstGeom prst="ellipse">
            <a:avLst/>
          </a:prstGeom>
          <a:solidFill>
            <a:srgbClr val="D7666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just" eaLnBrk="0" latinLnBrk="0" hangingPunct="0">
              <a:defRPr/>
            </a:pPr>
            <a:r>
              <a:rPr lang="ko-KR" alt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검색</a:t>
            </a:r>
          </a:p>
        </p:txBody>
      </p:sp>
      <p:sp>
        <p:nvSpPr>
          <p:cNvPr id="225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2546" name="_x195982344" descr="EMB00001d4412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060575"/>
            <a:ext cx="28797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/>
              <a:t>10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35963" cy="609600"/>
          </a:xfrm>
        </p:spPr>
        <p:txBody>
          <a:bodyPr/>
          <a:lstStyle/>
          <a:p>
            <a:r>
              <a:rPr lang="ko-KR" altLang="en-US" smtClean="0"/>
              <a:t>어플리케이션 활용</a:t>
            </a:r>
            <a:endParaRPr lang="en-US" altLang="ko-KR" smtClean="0"/>
          </a:p>
        </p:txBody>
      </p:sp>
      <p:sp>
        <p:nvSpPr>
          <p:cNvPr id="2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" y="990600"/>
            <a:ext cx="8153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lang="ko-KR" altLang="en-US" kern="0" dirty="0">
                <a:latin typeface="+mn-lt"/>
                <a:ea typeface="+mn-ea"/>
              </a:rPr>
              <a:t>놀</a:t>
            </a:r>
            <a:r>
              <a:rPr lang="ko-KR" altLang="en-US" kern="0" dirty="0">
                <a:latin typeface="+mn-lt"/>
                <a:ea typeface="+mn-ea"/>
              </a:rPr>
              <a:t>이</a:t>
            </a:r>
            <a:r>
              <a:rPr lang="ko-KR" altLang="en-US" kern="0" dirty="0">
                <a:latin typeface="+mn-lt"/>
                <a:ea typeface="+mn-ea"/>
              </a:rPr>
              <a:t>하기</a:t>
            </a: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2355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5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400" b="1" smtClean="0"/>
              <a:t>창원정보연구회</a:t>
            </a:r>
            <a:endParaRPr kumimoji="0" lang="en-US" altLang="ko-KR" sz="1400" b="1" smtClean="0"/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968875" y="5229225"/>
            <a:ext cx="3924300" cy="2520950"/>
          </a:xfrm>
        </p:spPr>
        <p:txBody>
          <a:bodyPr/>
          <a:lstStyle/>
          <a:p>
            <a:pPr algn="r" latinLnBrk="0"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600" smtClean="0"/>
              <a:t>학습한 내용</a:t>
            </a:r>
            <a:r>
              <a:rPr lang="en-US" altLang="ko-KR" sz="1600" smtClean="0"/>
              <a:t>(</a:t>
            </a:r>
            <a:r>
              <a:rPr lang="ko-KR" altLang="en-US" sz="1600" smtClean="0"/>
              <a:t>인물 이름</a:t>
            </a:r>
            <a:r>
              <a:rPr lang="en-US" altLang="ko-KR" sz="1600" smtClean="0"/>
              <a:t>)</a:t>
            </a:r>
            <a:r>
              <a:rPr lang="ko-KR" altLang="en-US" sz="1600" smtClean="0"/>
              <a:t>을 짝 맞추기</a:t>
            </a:r>
            <a:endParaRPr lang="en-US" altLang="ko-KR" sz="1600" smtClean="0"/>
          </a:p>
          <a:p>
            <a:pPr algn="r" latinLnBrk="0"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600" smtClean="0"/>
              <a:t>놀이를 통해 확인할 수 있다</a:t>
            </a:r>
            <a:r>
              <a:rPr lang="en-US" altLang="ko-KR" sz="1600" smtClean="0"/>
              <a:t>.</a:t>
            </a:r>
            <a:endParaRPr lang="ko-KR" altLang="en-US" sz="1600" smtClean="0"/>
          </a:p>
        </p:txBody>
      </p:sp>
      <p:sp>
        <p:nvSpPr>
          <p:cNvPr id="13" name="타원 12"/>
          <p:cNvSpPr/>
          <p:nvPr/>
        </p:nvSpPr>
        <p:spPr bwMode="auto">
          <a:xfrm>
            <a:off x="611188" y="1700213"/>
            <a:ext cx="1584325" cy="144145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just" eaLnBrk="0" latinLnBrk="0" hangingPunct="0">
              <a:defRPr/>
            </a:pPr>
            <a:r>
              <a:rPr lang="ko-KR" alt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인물</a:t>
            </a:r>
          </a:p>
        </p:txBody>
      </p:sp>
      <p:sp>
        <p:nvSpPr>
          <p:cNvPr id="235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" name="타원 18"/>
          <p:cNvSpPr/>
          <p:nvPr/>
        </p:nvSpPr>
        <p:spPr bwMode="auto">
          <a:xfrm>
            <a:off x="611188" y="1700213"/>
            <a:ext cx="1584325" cy="1441450"/>
          </a:xfrm>
          <a:prstGeom prst="ellipse">
            <a:avLst/>
          </a:prstGeom>
          <a:solidFill>
            <a:srgbClr val="D7666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just" eaLnBrk="0" latinLnBrk="0" hangingPunct="0">
              <a:defRPr/>
            </a:pPr>
            <a:r>
              <a:rPr lang="ko-KR" alt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검색</a:t>
            </a:r>
          </a:p>
        </p:txBody>
      </p:sp>
      <p:sp>
        <p:nvSpPr>
          <p:cNvPr id="235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" name="타원 20"/>
          <p:cNvSpPr/>
          <p:nvPr/>
        </p:nvSpPr>
        <p:spPr bwMode="auto">
          <a:xfrm>
            <a:off x="611188" y="1700213"/>
            <a:ext cx="1584325" cy="1441450"/>
          </a:xfrm>
          <a:prstGeom prst="ellipse">
            <a:avLst/>
          </a:prstGeom>
          <a:solidFill>
            <a:srgbClr val="6ECCC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just" eaLnBrk="0" latinLnBrk="0" hangingPunct="0">
              <a:defRPr/>
            </a:pPr>
            <a:r>
              <a:rPr lang="ko-KR" alt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놀이</a:t>
            </a:r>
          </a:p>
        </p:txBody>
      </p:sp>
      <p:sp>
        <p:nvSpPr>
          <p:cNvPr id="235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3572" name="_x195981384" descr="EMB00001d44124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060575"/>
            <a:ext cx="2932113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3" name="AutoShape 4" descr="device-2014-10-23-190730.png 표시 중"/>
          <p:cNvSpPr>
            <a:spLocks noChangeAspect="1" noChangeArrowheads="1"/>
          </p:cNvSpPr>
          <p:nvPr/>
        </p:nvSpPr>
        <p:spPr bwMode="auto">
          <a:xfrm>
            <a:off x="18732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74" name="AutoShape 6" descr="device-2014-10-23-190730.png 표시 중"/>
          <p:cNvSpPr>
            <a:spLocks noChangeAspect="1" noChangeArrowheads="1"/>
          </p:cNvSpPr>
          <p:nvPr/>
        </p:nvSpPr>
        <p:spPr bwMode="auto">
          <a:xfrm>
            <a:off x="18732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3575" name="Picture 7" descr="C:\Users\masters\Desktop\unnam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052513"/>
            <a:ext cx="2736850" cy="396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6" name="Picture 5" descr="double click, touch, android, gesture, ipho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941864">
            <a:off x="4014788" y="3810000"/>
            <a:ext cx="825500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400" b="1" smtClean="0"/>
              <a:t>창원정보연구회</a:t>
            </a:r>
            <a:endParaRPr kumimoji="0" lang="en-US" altLang="ko-KR" sz="1400" b="1" smtClean="0"/>
          </a:p>
        </p:txBody>
      </p:sp>
      <p:sp>
        <p:nvSpPr>
          <p:cNvPr id="1433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/>
              <a:t>1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35963" cy="609600"/>
          </a:xfrm>
        </p:spPr>
        <p:txBody>
          <a:bodyPr/>
          <a:lstStyle/>
          <a:p>
            <a:r>
              <a:rPr lang="ko-KR" altLang="en-US" smtClean="0"/>
              <a:t>어플리케이션 소개</a:t>
            </a:r>
            <a:endParaRPr lang="en-US" altLang="ko-KR" smtClean="0"/>
          </a:p>
        </p:txBody>
      </p:sp>
      <p:sp>
        <p:nvSpPr>
          <p:cNvPr id="2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" y="990600"/>
            <a:ext cx="8153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lang="ko-KR" altLang="en-US" kern="0" dirty="0">
                <a:latin typeface="+mn-lt"/>
                <a:ea typeface="+mn-ea"/>
              </a:rPr>
              <a:t>개요</a:t>
            </a:r>
            <a:endParaRPr lang="ko-KR" altLang="en-US" kern="0" dirty="0">
              <a:latin typeface="+mn-lt"/>
              <a:ea typeface="+mn-ea"/>
            </a:endParaRPr>
          </a:p>
        </p:txBody>
      </p:sp>
      <p:sp>
        <p:nvSpPr>
          <p:cNvPr id="15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863600"/>
          </a:xfrm>
        </p:spPr>
        <p:txBody>
          <a:bodyPr/>
          <a:lstStyle/>
          <a:p>
            <a:pPr algn="ctr" latinLnBrk="0"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600" smtClean="0"/>
              <a:t>초등학교 </a:t>
            </a:r>
            <a:r>
              <a:rPr lang="en-US" altLang="ko-KR" sz="1600" smtClean="0"/>
              <a:t>5</a:t>
            </a:r>
            <a:r>
              <a:rPr lang="ko-KR" altLang="en-US" sz="1600" smtClean="0"/>
              <a:t>학년 사회교과 공부를 위하여 역사 속 인물을 쉽게 탐색하고 </a:t>
            </a:r>
            <a:endParaRPr lang="en-US" altLang="ko-KR" sz="1600" smtClean="0"/>
          </a:p>
          <a:p>
            <a:pPr algn="ctr" latinLnBrk="0"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600" smtClean="0"/>
              <a:t>이를 통하여 학습을 보조할 수 있는 앱</a:t>
            </a:r>
          </a:p>
        </p:txBody>
      </p:sp>
      <p:sp>
        <p:nvSpPr>
          <p:cNvPr id="10" name="타원 9"/>
          <p:cNvSpPr/>
          <p:nvPr/>
        </p:nvSpPr>
        <p:spPr bwMode="auto">
          <a:xfrm>
            <a:off x="1547813" y="3573463"/>
            <a:ext cx="1584325" cy="143986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just" eaLnBrk="0" latinLnBrk="0" hangingPunct="0">
              <a:defRPr/>
            </a:pPr>
            <a:r>
              <a:rPr lang="ko-KR" alt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인물</a:t>
            </a:r>
          </a:p>
        </p:txBody>
      </p:sp>
      <p:sp>
        <p:nvSpPr>
          <p:cNvPr id="11" name="타원 10"/>
          <p:cNvSpPr/>
          <p:nvPr/>
        </p:nvSpPr>
        <p:spPr bwMode="auto">
          <a:xfrm>
            <a:off x="3851275" y="3573463"/>
            <a:ext cx="1584325" cy="1439862"/>
          </a:xfrm>
          <a:prstGeom prst="ellipse">
            <a:avLst/>
          </a:prstGeom>
          <a:solidFill>
            <a:srgbClr val="D7666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just" eaLnBrk="0" latinLnBrk="0" hangingPunct="0">
              <a:defRPr/>
            </a:pPr>
            <a:r>
              <a:rPr lang="ko-KR" alt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검색</a:t>
            </a:r>
          </a:p>
        </p:txBody>
      </p:sp>
      <p:sp>
        <p:nvSpPr>
          <p:cNvPr id="12" name="타원 11"/>
          <p:cNvSpPr/>
          <p:nvPr/>
        </p:nvSpPr>
        <p:spPr bwMode="auto">
          <a:xfrm>
            <a:off x="6084888" y="3573463"/>
            <a:ext cx="1582737" cy="1439862"/>
          </a:xfrm>
          <a:prstGeom prst="ellipse">
            <a:avLst/>
          </a:prstGeom>
          <a:solidFill>
            <a:srgbClr val="6ECCC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just" eaLnBrk="0" latinLnBrk="0" hangingPunct="0">
              <a:defRPr/>
            </a:pPr>
            <a:r>
              <a:rPr lang="ko-KR" alt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놀이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/>
              <a:t>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35963" cy="609600"/>
          </a:xfrm>
        </p:spPr>
        <p:txBody>
          <a:bodyPr/>
          <a:lstStyle/>
          <a:p>
            <a:r>
              <a:rPr lang="ko-KR" altLang="en-US" smtClean="0"/>
              <a:t>어플리케이션 설치</a:t>
            </a:r>
            <a:endParaRPr lang="en-US" altLang="ko-KR" smtClean="0"/>
          </a:p>
        </p:txBody>
      </p:sp>
      <p:sp>
        <p:nvSpPr>
          <p:cNvPr id="2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" y="990600"/>
            <a:ext cx="8153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lang="ko-KR" altLang="en-US" kern="0" dirty="0">
                <a:latin typeface="+mn-lt"/>
                <a:ea typeface="+mn-ea"/>
              </a:rPr>
              <a:t>플레이스토어에서 </a:t>
            </a:r>
            <a:r>
              <a:rPr lang="en-US" altLang="ko-KR" kern="0" dirty="0">
                <a:latin typeface="+mn-lt"/>
                <a:ea typeface="+mn-ea"/>
              </a:rPr>
              <a:t>‘</a:t>
            </a:r>
            <a:r>
              <a:rPr lang="ko-KR" altLang="en-US" kern="0" dirty="0">
                <a:latin typeface="+mn-lt"/>
                <a:ea typeface="+mn-ea"/>
              </a:rPr>
              <a:t>인물탐구</a:t>
            </a:r>
            <a:r>
              <a:rPr lang="en-US" altLang="ko-KR" kern="0" dirty="0">
                <a:latin typeface="+mn-lt"/>
                <a:ea typeface="+mn-ea"/>
              </a:rPr>
              <a:t>’ </a:t>
            </a:r>
            <a:r>
              <a:rPr lang="ko-KR" altLang="en-US" kern="0" dirty="0">
                <a:latin typeface="+mn-lt"/>
                <a:ea typeface="+mn-ea"/>
              </a:rPr>
              <a:t>검색</a:t>
            </a: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5366" name="_x214999864" descr="EMB00001d4412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113"/>
            <a:ext cx="2339975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400" b="1" smtClean="0"/>
              <a:t>창원정보연구회</a:t>
            </a:r>
            <a:endParaRPr kumimoji="0" lang="en-US" altLang="ko-KR" sz="1400" b="1" smtClean="0"/>
          </a:p>
        </p:txBody>
      </p:sp>
      <p:sp>
        <p:nvSpPr>
          <p:cNvPr id="1536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5369" name="_x200565592" descr="EMB00001d4412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916113"/>
            <a:ext cx="2339975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/>
              <a:t>3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35963" cy="609600"/>
          </a:xfrm>
        </p:spPr>
        <p:txBody>
          <a:bodyPr/>
          <a:lstStyle/>
          <a:p>
            <a:r>
              <a:rPr lang="ko-KR" altLang="en-US" smtClean="0"/>
              <a:t>어플리케이션 활용</a:t>
            </a:r>
            <a:endParaRPr lang="en-US" altLang="ko-KR" smtClean="0"/>
          </a:p>
        </p:txBody>
      </p:sp>
      <p:sp>
        <p:nvSpPr>
          <p:cNvPr id="2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" y="990600"/>
            <a:ext cx="8153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lang="ko-KR" altLang="en-US" kern="0" dirty="0">
                <a:latin typeface="+mn-lt"/>
                <a:ea typeface="+mn-ea"/>
              </a:rPr>
              <a:t>시작화면</a:t>
            </a:r>
            <a:r>
              <a:rPr lang="en-US" altLang="ko-KR" kern="0" dirty="0">
                <a:latin typeface="+mn-lt"/>
                <a:ea typeface="+mn-ea"/>
              </a:rPr>
              <a:t>(</a:t>
            </a:r>
            <a:r>
              <a:rPr lang="ko-KR" altLang="en-US" kern="0" dirty="0" err="1">
                <a:latin typeface="+mn-lt"/>
                <a:ea typeface="+mn-ea"/>
              </a:rPr>
              <a:t>인트로</a:t>
            </a:r>
            <a:r>
              <a:rPr lang="en-US" altLang="ko-KR" kern="0" dirty="0">
                <a:latin typeface="+mn-lt"/>
                <a:ea typeface="+mn-ea"/>
              </a:rPr>
              <a:t>)</a:t>
            </a:r>
            <a:endParaRPr lang="ko-KR" altLang="en-US" dirty="0"/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9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400" b="1" smtClean="0"/>
              <a:t>창원정보연구회</a:t>
            </a:r>
            <a:endParaRPr kumimoji="0" lang="en-US" altLang="ko-KR" sz="1400" b="1" smtClean="0"/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6393" name="_x200565112" descr="EMB00001d44121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29464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14850" y="4337050"/>
            <a:ext cx="4629150" cy="2520950"/>
          </a:xfrm>
        </p:spPr>
        <p:txBody>
          <a:bodyPr/>
          <a:lstStyle/>
          <a:p>
            <a:pPr algn="ctr" latinLnBrk="0"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600" smtClean="0"/>
              <a:t>최초 실행시 인트로 화면으로</a:t>
            </a:r>
            <a:endParaRPr lang="en-US" altLang="ko-KR" sz="1600" smtClean="0"/>
          </a:p>
          <a:p>
            <a:pPr algn="ctr" latinLnBrk="0"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600" b="1" smtClean="0"/>
              <a:t> ‘시작하기</a:t>
            </a:r>
            <a:r>
              <a:rPr lang="ko-KR" altLang="en-US" sz="1600" smtClean="0"/>
              <a:t>’를 터치하면 </a:t>
            </a:r>
            <a:endParaRPr lang="en-US" altLang="ko-KR" sz="1600" smtClean="0"/>
          </a:p>
          <a:p>
            <a:pPr algn="ctr" latinLnBrk="0"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600" smtClean="0"/>
              <a:t>인물학습 화면으로 넘어간다</a:t>
            </a:r>
            <a:r>
              <a:rPr lang="en-US" altLang="ko-KR" sz="1600" smtClean="0"/>
              <a:t>.</a:t>
            </a:r>
            <a:endParaRPr lang="ko-KR" altLang="en-US" sz="1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/>
              <a:t>4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35963" cy="609600"/>
          </a:xfrm>
        </p:spPr>
        <p:txBody>
          <a:bodyPr/>
          <a:lstStyle/>
          <a:p>
            <a:r>
              <a:rPr lang="ko-KR" altLang="en-US" smtClean="0"/>
              <a:t>어플리케이션 활용</a:t>
            </a:r>
            <a:endParaRPr lang="en-US" altLang="ko-KR" smtClean="0"/>
          </a:p>
        </p:txBody>
      </p:sp>
      <p:sp>
        <p:nvSpPr>
          <p:cNvPr id="2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" y="990600"/>
            <a:ext cx="8153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lang="ko-KR" altLang="en-US" kern="0" dirty="0">
                <a:latin typeface="+mn-lt"/>
                <a:ea typeface="+mn-ea"/>
              </a:rPr>
              <a:t>단원 선택하기</a:t>
            </a: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1741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400" b="1" smtClean="0"/>
              <a:t>창원정보연구회</a:t>
            </a:r>
            <a:endParaRPr kumimoji="0" lang="en-US" altLang="ko-KR" sz="1400" b="1" smtClean="0"/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219700" y="4652963"/>
            <a:ext cx="3924300" cy="2520950"/>
          </a:xfrm>
        </p:spPr>
        <p:txBody>
          <a:bodyPr/>
          <a:lstStyle/>
          <a:p>
            <a:pPr algn="ctr" latinLnBrk="0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600" smtClean="0"/>
              <a:t>6</a:t>
            </a:r>
            <a:r>
              <a:rPr lang="ko-KR" altLang="en-US" sz="1600" smtClean="0"/>
              <a:t>개의 단원을 제시하였고 이 중 하나를 선택하면 단원별 역사 인물 선택 화면으로 넘어간다</a:t>
            </a:r>
            <a:r>
              <a:rPr lang="en-US" altLang="ko-KR" sz="1600" smtClean="0"/>
              <a:t>. </a:t>
            </a:r>
            <a:endParaRPr lang="ko-KR" altLang="en-US" sz="1600" smtClean="0"/>
          </a:p>
        </p:txBody>
      </p:sp>
      <p:sp>
        <p:nvSpPr>
          <p:cNvPr id="13" name="타원 12"/>
          <p:cNvSpPr/>
          <p:nvPr/>
        </p:nvSpPr>
        <p:spPr bwMode="auto">
          <a:xfrm>
            <a:off x="611188" y="1700213"/>
            <a:ext cx="1584325" cy="144145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just" eaLnBrk="0" latinLnBrk="0" hangingPunct="0">
              <a:defRPr/>
            </a:pPr>
            <a:r>
              <a:rPr lang="ko-KR" alt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인물</a:t>
            </a:r>
          </a:p>
        </p:txBody>
      </p:sp>
      <p:sp>
        <p:nvSpPr>
          <p:cNvPr id="174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7420" name="_x195982824" descr="EMB00001d4412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989138"/>
            <a:ext cx="29464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/>
              <a:t>5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35963" cy="609600"/>
          </a:xfrm>
        </p:spPr>
        <p:txBody>
          <a:bodyPr/>
          <a:lstStyle/>
          <a:p>
            <a:r>
              <a:rPr lang="ko-KR" altLang="en-US" smtClean="0"/>
              <a:t>어플리케이션 활용</a:t>
            </a:r>
            <a:endParaRPr lang="en-US" altLang="ko-KR" smtClean="0"/>
          </a:p>
        </p:txBody>
      </p:sp>
      <p:sp>
        <p:nvSpPr>
          <p:cNvPr id="2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" y="990600"/>
            <a:ext cx="8153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lang="ko-KR" altLang="en-US" kern="0" dirty="0">
                <a:latin typeface="+mn-lt"/>
                <a:ea typeface="+mn-ea"/>
              </a:rPr>
              <a:t>인물 선택하기</a:t>
            </a: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1843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3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400" b="1" smtClean="0"/>
              <a:t>창원정보연구회</a:t>
            </a:r>
            <a:endParaRPr kumimoji="0" lang="en-US" altLang="ko-KR" sz="1400" b="1" smtClean="0"/>
          </a:p>
        </p:txBody>
      </p: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219700" y="4652963"/>
            <a:ext cx="3924300" cy="2520950"/>
          </a:xfrm>
        </p:spPr>
        <p:txBody>
          <a:bodyPr/>
          <a:lstStyle/>
          <a:p>
            <a:pPr algn="ctr" latinLnBrk="0"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600" smtClean="0"/>
              <a:t>스크롤 기능을 통해 단원별 인물을 검색하여 선택할 수 있다</a:t>
            </a:r>
            <a:r>
              <a:rPr lang="en-US" altLang="ko-KR" sz="1600" smtClean="0"/>
              <a:t>.</a:t>
            </a:r>
            <a:endParaRPr lang="ko-KR" altLang="en-US" sz="1600" smtClean="0"/>
          </a:p>
        </p:txBody>
      </p:sp>
      <p:sp>
        <p:nvSpPr>
          <p:cNvPr id="13" name="타원 12"/>
          <p:cNvSpPr/>
          <p:nvPr/>
        </p:nvSpPr>
        <p:spPr bwMode="auto">
          <a:xfrm>
            <a:off x="611188" y="1700213"/>
            <a:ext cx="1584325" cy="144145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just" eaLnBrk="0" latinLnBrk="0" hangingPunct="0">
              <a:defRPr/>
            </a:pPr>
            <a:r>
              <a:rPr lang="ko-KR" alt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인물</a:t>
            </a:r>
          </a:p>
        </p:txBody>
      </p:sp>
      <p:sp>
        <p:nvSpPr>
          <p:cNvPr id="184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8445" name="_x195981384" descr="EMB00001d4412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060575"/>
            <a:ext cx="2946400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/>
              <a:t>6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35963" cy="609600"/>
          </a:xfrm>
        </p:spPr>
        <p:txBody>
          <a:bodyPr/>
          <a:lstStyle/>
          <a:p>
            <a:r>
              <a:rPr lang="ko-KR" altLang="en-US" smtClean="0"/>
              <a:t>어플리케이션 활용</a:t>
            </a:r>
            <a:endParaRPr lang="en-US" altLang="ko-KR" smtClean="0"/>
          </a:p>
        </p:txBody>
      </p:sp>
      <p:sp>
        <p:nvSpPr>
          <p:cNvPr id="2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" y="990600"/>
            <a:ext cx="8153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lang="ko-KR" altLang="en-US" kern="0" dirty="0">
                <a:latin typeface="+mn-lt"/>
                <a:ea typeface="+mn-ea"/>
              </a:rPr>
              <a:t>인물 탐구하기</a:t>
            </a: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46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400" b="1" smtClean="0"/>
              <a:t>창원정보연구회</a:t>
            </a:r>
            <a:endParaRPr kumimoji="0" lang="en-US" altLang="ko-KR" sz="1400" b="1" smtClean="0"/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4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435600" y="4941888"/>
            <a:ext cx="3924300" cy="2519362"/>
          </a:xfrm>
        </p:spPr>
        <p:txBody>
          <a:bodyPr/>
          <a:lstStyle/>
          <a:p>
            <a:pPr latinLnBrk="0">
              <a:buFont typeface="Wingdings" pitchFamily="2" charset="2"/>
              <a:buNone/>
            </a:pPr>
            <a:r>
              <a:rPr lang="ko-KR" altLang="en-US" sz="1600" smtClean="0"/>
              <a:t>인물에 대해 학습할 내용이 제시된다</a:t>
            </a:r>
            <a:r>
              <a:rPr lang="en-US" altLang="ko-KR" sz="1600" smtClean="0"/>
              <a:t>. </a:t>
            </a:r>
            <a:endParaRPr lang="ko-KR" altLang="en-US" sz="1600" smtClean="0"/>
          </a:p>
        </p:txBody>
      </p:sp>
      <p:sp>
        <p:nvSpPr>
          <p:cNvPr id="13" name="타원 12"/>
          <p:cNvSpPr/>
          <p:nvPr/>
        </p:nvSpPr>
        <p:spPr bwMode="auto">
          <a:xfrm>
            <a:off x="611188" y="1700213"/>
            <a:ext cx="1584325" cy="144145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just" eaLnBrk="0" latinLnBrk="0" hangingPunct="0">
              <a:defRPr/>
            </a:pPr>
            <a:r>
              <a:rPr lang="ko-KR" alt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인물</a:t>
            </a:r>
          </a:p>
        </p:txBody>
      </p:sp>
      <p:sp>
        <p:nvSpPr>
          <p:cNvPr id="194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4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4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9470" name="_x195982424" descr="EMB00001d4412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060575"/>
            <a:ext cx="295275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/>
              <a:t>7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35963" cy="609600"/>
          </a:xfrm>
        </p:spPr>
        <p:txBody>
          <a:bodyPr/>
          <a:lstStyle/>
          <a:p>
            <a:r>
              <a:rPr lang="ko-KR" altLang="en-US" smtClean="0"/>
              <a:t>어플리케이션 활용</a:t>
            </a:r>
            <a:endParaRPr lang="en-US" altLang="ko-KR" smtClean="0"/>
          </a:p>
        </p:txBody>
      </p:sp>
      <p:sp>
        <p:nvSpPr>
          <p:cNvPr id="2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" y="990600"/>
            <a:ext cx="8153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lang="ko-KR" altLang="en-US" kern="0" dirty="0">
                <a:latin typeface="+mn-lt"/>
                <a:ea typeface="+mn-ea"/>
              </a:rPr>
              <a:t>인물 탐구하기</a:t>
            </a: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2048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400" b="1" smtClean="0"/>
              <a:t>창원정보연구회</a:t>
            </a:r>
            <a:endParaRPr kumimoji="0" lang="en-US" altLang="ko-KR" sz="1400" b="1" smtClean="0"/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219700" y="5229225"/>
            <a:ext cx="3924300" cy="2520950"/>
          </a:xfrm>
        </p:spPr>
        <p:txBody>
          <a:bodyPr/>
          <a:lstStyle/>
          <a:p>
            <a:pPr algn="ctr" latinLnBrk="0"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600" smtClean="0"/>
              <a:t>‘한국민족대백과 사전’의 인물 검색 내용이 추가로 제시된다</a:t>
            </a:r>
            <a:r>
              <a:rPr lang="en-US" altLang="ko-KR" sz="1600" smtClean="0"/>
              <a:t>.</a:t>
            </a:r>
            <a:endParaRPr lang="ko-KR" altLang="en-US" sz="1600" smtClean="0"/>
          </a:p>
        </p:txBody>
      </p:sp>
      <p:sp>
        <p:nvSpPr>
          <p:cNvPr id="13" name="타원 12"/>
          <p:cNvSpPr/>
          <p:nvPr/>
        </p:nvSpPr>
        <p:spPr bwMode="auto">
          <a:xfrm>
            <a:off x="611188" y="1700213"/>
            <a:ext cx="1584325" cy="144145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just" eaLnBrk="0" latinLnBrk="0" hangingPunct="0">
              <a:defRPr/>
            </a:pPr>
            <a:r>
              <a:rPr lang="ko-KR" alt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인물</a:t>
            </a:r>
          </a:p>
        </p:txBody>
      </p:sp>
      <p:sp>
        <p:nvSpPr>
          <p:cNvPr id="204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0494" name="_x195982424" descr="EMB00001d4412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060575"/>
            <a:ext cx="295275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0496" name="_x195982744" descr="EMB00001d44123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125538"/>
            <a:ext cx="2932113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7" name="Picture 5" descr="double click, touch, android, gesture, ipho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941864">
            <a:off x="3870325" y="5111750"/>
            <a:ext cx="8255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smtClean="0"/>
              <a:t>8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35963" cy="609600"/>
          </a:xfrm>
        </p:spPr>
        <p:txBody>
          <a:bodyPr/>
          <a:lstStyle/>
          <a:p>
            <a:r>
              <a:rPr lang="ko-KR" altLang="en-US" smtClean="0"/>
              <a:t>어플리케이션 활용</a:t>
            </a:r>
            <a:endParaRPr lang="en-US" altLang="ko-KR" smtClean="0"/>
          </a:p>
        </p:txBody>
      </p:sp>
      <p:sp>
        <p:nvSpPr>
          <p:cNvPr id="2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" y="990600"/>
            <a:ext cx="8153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lang="ko-KR" altLang="en-US" kern="0" dirty="0">
                <a:latin typeface="+mn-lt"/>
                <a:ea typeface="+mn-ea"/>
              </a:rPr>
              <a:t>인물 탐구하기</a:t>
            </a:r>
            <a:endParaRPr lang="en-US" altLang="ko-KR" kern="0" dirty="0">
              <a:latin typeface="+mn-lt"/>
              <a:ea typeface="+mn-ea"/>
            </a:endParaRPr>
          </a:p>
        </p:txBody>
      </p: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1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400" b="1" smtClean="0"/>
              <a:t>창원정보연구회</a:t>
            </a:r>
            <a:endParaRPr kumimoji="0" lang="en-US" altLang="ko-KR" sz="1400" b="1" smtClean="0"/>
          </a:p>
        </p:txBody>
      </p:sp>
      <p:sp>
        <p:nvSpPr>
          <p:cNvPr id="21511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219700" y="5229225"/>
            <a:ext cx="3924300" cy="2520950"/>
          </a:xfrm>
        </p:spPr>
        <p:txBody>
          <a:bodyPr/>
          <a:lstStyle/>
          <a:p>
            <a:pPr algn="ctr" latinLnBrk="0"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600" smtClean="0"/>
              <a:t>학습한 내용을 소감</a:t>
            </a:r>
            <a:r>
              <a:rPr lang="en-US" altLang="ko-KR" sz="1600" smtClean="0"/>
              <a:t>, </a:t>
            </a:r>
            <a:r>
              <a:rPr lang="ko-KR" altLang="en-US" sz="1600" smtClean="0"/>
              <a:t>사진과 함께 </a:t>
            </a:r>
            <a:r>
              <a:rPr lang="en-US" altLang="ko-KR" sz="1600" smtClean="0"/>
              <a:t>SNS</a:t>
            </a:r>
            <a:r>
              <a:rPr lang="ko-KR" altLang="en-US" sz="1600" smtClean="0"/>
              <a:t>서비스로 공유할 수 있다</a:t>
            </a:r>
            <a:r>
              <a:rPr lang="en-US" altLang="ko-KR" sz="1600" smtClean="0"/>
              <a:t>. </a:t>
            </a:r>
            <a:endParaRPr lang="ko-KR" altLang="en-US" sz="1600" smtClean="0"/>
          </a:p>
        </p:txBody>
      </p:sp>
      <p:sp>
        <p:nvSpPr>
          <p:cNvPr id="13" name="타원 12"/>
          <p:cNvSpPr/>
          <p:nvPr/>
        </p:nvSpPr>
        <p:spPr bwMode="auto">
          <a:xfrm>
            <a:off x="611188" y="1700213"/>
            <a:ext cx="1584325" cy="144145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just" eaLnBrk="0" latinLnBrk="0" hangingPunct="0">
              <a:defRPr/>
            </a:pPr>
            <a:r>
              <a:rPr lang="ko-KR" alt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인물</a:t>
            </a:r>
          </a:p>
        </p:txBody>
      </p:sp>
      <p:sp>
        <p:nvSpPr>
          <p:cNvPr id="215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1518" name="_x195982424" descr="EMB00001d4412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060575"/>
            <a:ext cx="295275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1520" name="Picture 5" descr="double click, touch, android, gesture, ipho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941864">
            <a:off x="5022850" y="5111750"/>
            <a:ext cx="8255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1522" name="_x195982184" descr="EMB00001d44124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125538"/>
            <a:ext cx="2932113" cy="36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20009</TotalTime>
  <Words>211</Words>
  <Application>Microsoft Office PowerPoint</Application>
  <PresentationFormat>화면 슬라이드 쇼(4:3)</PresentationFormat>
  <Paragraphs>80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Tahoma</vt:lpstr>
      <vt:lpstr>굴림</vt:lpstr>
      <vt:lpstr>Arial</vt:lpstr>
      <vt:lpstr>Wingdings</vt:lpstr>
      <vt:lpstr>HY견고딕</vt:lpstr>
      <vt:lpstr>Blueprint</vt:lpstr>
      <vt:lpstr>역사 속 인물탐구</vt:lpstr>
      <vt:lpstr>어플리케이션 소개</vt:lpstr>
      <vt:lpstr>어플리케이션 설치</vt:lpstr>
      <vt:lpstr>어플리케이션 활용</vt:lpstr>
      <vt:lpstr>어플리케이션 활용</vt:lpstr>
      <vt:lpstr>어플리케이션 활용</vt:lpstr>
      <vt:lpstr>어플리케이션 활용</vt:lpstr>
      <vt:lpstr>어플리케이션 활용</vt:lpstr>
      <vt:lpstr>어플리케이션 활용</vt:lpstr>
      <vt:lpstr>어플리케이션 활용</vt:lpstr>
      <vt:lpstr>어플리케이션 활용</vt:lpstr>
    </vt:vector>
  </TitlesOfParts>
  <Company>Samsung Advanced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Youn-Hee Han</dc:creator>
  <cp:lastModifiedBy>Windows 사용자</cp:lastModifiedBy>
  <cp:revision>2579</cp:revision>
  <dcterms:created xsi:type="dcterms:W3CDTF">2002-05-31T06:34:31Z</dcterms:created>
  <dcterms:modified xsi:type="dcterms:W3CDTF">2015-01-18T07:01:26Z</dcterms:modified>
</cp:coreProperties>
</file>