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4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ohamedov" userId="01dc6088662c2ef3" providerId="LiveId" clId="{A7E8DE8F-6D06-49B4-92D7-B9F9B346FB6B}"/>
    <pc:docChg chg="custSel addSld delSld modSld">
      <pc:chgData name="Harris Mohamedov" userId="01dc6088662c2ef3" providerId="LiveId" clId="{A7E8DE8F-6D06-49B4-92D7-B9F9B346FB6B}" dt="2020-10-29T14:12:40.886" v="329" actId="255"/>
      <pc:docMkLst>
        <pc:docMk/>
      </pc:docMkLst>
      <pc:sldChg chg="modSp mod">
        <pc:chgData name="Harris Mohamedov" userId="01dc6088662c2ef3" providerId="LiveId" clId="{A7E8DE8F-6D06-49B4-92D7-B9F9B346FB6B}" dt="2020-10-29T13:31:27.939" v="1" actId="20577"/>
        <pc:sldMkLst>
          <pc:docMk/>
          <pc:sldMk cId="3689487493" sldId="259"/>
        </pc:sldMkLst>
        <pc:spChg chg="mod">
          <ac:chgData name="Harris Mohamedov" userId="01dc6088662c2ef3" providerId="LiveId" clId="{A7E8DE8F-6D06-49B4-92D7-B9F9B346FB6B}" dt="2020-10-29T13:31:27.939" v="1" actId="20577"/>
          <ac:spMkLst>
            <pc:docMk/>
            <pc:sldMk cId="3689487493" sldId="259"/>
            <ac:spMk id="3" creationId="{865C2690-A60C-46AC-93BF-FAB4D5BBF523}"/>
          </ac:spMkLst>
        </pc:spChg>
      </pc:sldChg>
      <pc:sldChg chg="delSp modSp mod">
        <pc:chgData name="Harris Mohamedov" userId="01dc6088662c2ef3" providerId="LiveId" clId="{A7E8DE8F-6D06-49B4-92D7-B9F9B346FB6B}" dt="2020-10-29T14:00:35.194" v="205" actId="20577"/>
        <pc:sldMkLst>
          <pc:docMk/>
          <pc:sldMk cId="208757513" sldId="260"/>
        </pc:sldMkLst>
        <pc:spChg chg="mod">
          <ac:chgData name="Harris Mohamedov" userId="01dc6088662c2ef3" providerId="LiveId" clId="{A7E8DE8F-6D06-49B4-92D7-B9F9B346FB6B}" dt="2020-10-29T13:42:57.507" v="186" actId="20577"/>
          <ac:spMkLst>
            <pc:docMk/>
            <pc:sldMk cId="208757513" sldId="260"/>
            <ac:spMk id="2" creationId="{E490B275-D1D1-4B16-BC0F-3D83E151F18F}"/>
          </ac:spMkLst>
        </pc:spChg>
        <pc:spChg chg="mod">
          <ac:chgData name="Harris Mohamedov" userId="01dc6088662c2ef3" providerId="LiveId" clId="{A7E8DE8F-6D06-49B4-92D7-B9F9B346FB6B}" dt="2020-10-29T14:00:35.194" v="205" actId="20577"/>
          <ac:spMkLst>
            <pc:docMk/>
            <pc:sldMk cId="208757513" sldId="260"/>
            <ac:spMk id="3" creationId="{DE603A70-64AC-43BC-A9BF-6F5754A01615}"/>
          </ac:spMkLst>
        </pc:spChg>
        <pc:spChg chg="del mod">
          <ac:chgData name="Harris Mohamedov" userId="01dc6088662c2ef3" providerId="LiveId" clId="{A7E8DE8F-6D06-49B4-92D7-B9F9B346FB6B}" dt="2020-10-29T13:37:00.792" v="96" actId="478"/>
          <ac:spMkLst>
            <pc:docMk/>
            <pc:sldMk cId="208757513" sldId="260"/>
            <ac:spMk id="4" creationId="{C0EAAB26-2665-4066-8BE6-0C4334AC03CB}"/>
          </ac:spMkLst>
        </pc:spChg>
      </pc:sldChg>
      <pc:sldChg chg="modSp mod">
        <pc:chgData name="Harris Mohamedov" userId="01dc6088662c2ef3" providerId="LiveId" clId="{A7E8DE8F-6D06-49B4-92D7-B9F9B346FB6B}" dt="2020-10-29T14:04:26.433" v="310" actId="20577"/>
        <pc:sldMkLst>
          <pc:docMk/>
          <pc:sldMk cId="0" sldId="261"/>
        </pc:sldMkLst>
        <pc:spChg chg="mod">
          <ac:chgData name="Harris Mohamedov" userId="01dc6088662c2ef3" providerId="LiveId" clId="{A7E8DE8F-6D06-49B4-92D7-B9F9B346FB6B}" dt="2020-10-29T13:59:03.901" v="191" actId="20577"/>
          <ac:spMkLst>
            <pc:docMk/>
            <pc:sldMk cId="0" sldId="261"/>
            <ac:spMk id="2" creationId="{00000000-0000-0000-0000-000000000000}"/>
          </ac:spMkLst>
        </pc:spChg>
        <pc:spChg chg="mod">
          <ac:chgData name="Harris Mohamedov" userId="01dc6088662c2ef3" providerId="LiveId" clId="{A7E8DE8F-6D06-49B4-92D7-B9F9B346FB6B}" dt="2020-10-29T14:04:26.433" v="310" actId="20577"/>
          <ac:spMkLst>
            <pc:docMk/>
            <pc:sldMk cId="0" sldId="261"/>
            <ac:spMk id="3" creationId="{00000000-0000-0000-0000-000000000000}"/>
          </ac:spMkLst>
        </pc:spChg>
      </pc:sldChg>
      <pc:sldChg chg="modSp del mod">
        <pc:chgData name="Harris Mohamedov" userId="01dc6088662c2ef3" providerId="LiveId" clId="{A7E8DE8F-6D06-49B4-92D7-B9F9B346FB6B}" dt="2020-10-29T13:42:38.058" v="173" actId="2696"/>
        <pc:sldMkLst>
          <pc:docMk/>
          <pc:sldMk cId="0" sldId="262"/>
        </pc:sldMkLst>
        <pc:spChg chg="mod">
          <ac:chgData name="Harris Mohamedov" userId="01dc6088662c2ef3" providerId="LiveId" clId="{A7E8DE8F-6D06-49B4-92D7-B9F9B346FB6B}" dt="2020-10-29T13:37:38.324" v="97" actId="20577"/>
          <ac:spMkLst>
            <pc:docMk/>
            <pc:sldMk cId="0" sldId="262"/>
            <ac:spMk id="2" creationId="{00000000-0000-0000-0000-000000000000}"/>
          </ac:spMkLst>
        </pc:spChg>
        <pc:spChg chg="mod">
          <ac:chgData name="Harris Mohamedov" userId="01dc6088662c2ef3" providerId="LiveId" clId="{A7E8DE8F-6D06-49B4-92D7-B9F9B346FB6B}" dt="2020-10-29T13:38:18.518" v="164" actId="20577"/>
          <ac:spMkLst>
            <pc:docMk/>
            <pc:sldMk cId="0" sldId="262"/>
            <ac:spMk id="3" creationId="{00000000-0000-0000-0000-000000000000}"/>
          </ac:spMkLst>
        </pc:spChg>
      </pc:sldChg>
      <pc:sldChg chg="modSp mod">
        <pc:chgData name="Harris Mohamedov" userId="01dc6088662c2ef3" providerId="LiveId" clId="{A7E8DE8F-6D06-49B4-92D7-B9F9B346FB6B}" dt="2020-10-29T13:35:03.660" v="94" actId="20577"/>
        <pc:sldMkLst>
          <pc:docMk/>
          <pc:sldMk cId="0" sldId="263"/>
        </pc:sldMkLst>
        <pc:spChg chg="mod">
          <ac:chgData name="Harris Mohamedov" userId="01dc6088662c2ef3" providerId="LiveId" clId="{A7E8DE8F-6D06-49B4-92D7-B9F9B346FB6B}" dt="2020-10-29T13:35:03.660" v="94" actId="20577"/>
          <ac:spMkLst>
            <pc:docMk/>
            <pc:sldMk cId="0" sldId="263"/>
            <ac:spMk id="3" creationId="{00000000-0000-0000-0000-000000000000}"/>
          </ac:spMkLst>
        </pc:spChg>
      </pc:sldChg>
      <pc:sldChg chg="addSp delSp modSp new mod">
        <pc:chgData name="Harris Mohamedov" userId="01dc6088662c2ef3" providerId="LiveId" clId="{A7E8DE8F-6D06-49B4-92D7-B9F9B346FB6B}" dt="2020-10-29T14:12:40.886" v="329" actId="255"/>
        <pc:sldMkLst>
          <pc:docMk/>
          <pc:sldMk cId="3745197542" sldId="264"/>
        </pc:sldMkLst>
        <pc:spChg chg="del">
          <ac:chgData name="Harris Mohamedov" userId="01dc6088662c2ef3" providerId="LiveId" clId="{A7E8DE8F-6D06-49B4-92D7-B9F9B346FB6B}" dt="2020-10-29T14:10:51.128" v="312" actId="478"/>
          <ac:spMkLst>
            <pc:docMk/>
            <pc:sldMk cId="3745197542" sldId="264"/>
            <ac:spMk id="2" creationId="{4E08A929-C3BF-4B45-8E9E-A9EB6B5D09D8}"/>
          </ac:spMkLst>
        </pc:spChg>
        <pc:spChg chg="del">
          <ac:chgData name="Harris Mohamedov" userId="01dc6088662c2ef3" providerId="LiveId" clId="{A7E8DE8F-6D06-49B4-92D7-B9F9B346FB6B}" dt="2020-10-29T14:10:55.672" v="313" actId="478"/>
          <ac:spMkLst>
            <pc:docMk/>
            <pc:sldMk cId="3745197542" sldId="264"/>
            <ac:spMk id="3" creationId="{56F23309-8207-4802-AE14-21A1728C54CC}"/>
          </ac:spMkLst>
        </pc:spChg>
        <pc:spChg chg="add mod">
          <ac:chgData name="Harris Mohamedov" userId="01dc6088662c2ef3" providerId="LiveId" clId="{A7E8DE8F-6D06-49B4-92D7-B9F9B346FB6B}" dt="2020-10-29T14:12:40.886" v="329" actId="255"/>
          <ac:spMkLst>
            <pc:docMk/>
            <pc:sldMk cId="3745197542" sldId="264"/>
            <ac:spMk id="4" creationId="{225C6E3A-9B76-4CA4-8C8A-7C295285E6C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976A4C-B4EB-4DB5-84F6-2C8938567122}" type="datetimeFigureOut">
              <a:rPr lang="en-US" smtClean="0"/>
              <a:pPr/>
              <a:t>11/30/2020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8231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23674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8799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580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91011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14493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76318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5669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5016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51435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940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89326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80626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022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61592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8082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48176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976A4C-B4EB-4DB5-84F6-2C8938567122}" type="datetimeFigureOut">
              <a:rPr lang="en-US" smtClean="0"/>
              <a:pPr/>
              <a:t>11/30/2020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9F0F1C-AAD2-49EF-9A77-CBB97804C040}" type="slidenum">
              <a:rPr lang="en-US" smtClean="0"/>
              <a:pPr/>
              <a:t>‹#›</a:t>
            </a:fld>
            <a:endParaRPr lang="en-US"/>
          </a:p>
        </p:txBody>
      </p:sp>
    </p:spTree>
    <p:extLst>
      <p:ext uri="{BB962C8B-B14F-4D97-AF65-F5344CB8AC3E}">
        <p14:creationId xmlns:p14="http://schemas.microsoft.com/office/powerpoint/2010/main" val="2965180734"/>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D201-C63D-4B6F-B5B1-81DCB0DA83B9}"/>
              </a:ext>
            </a:extLst>
          </p:cNvPr>
          <p:cNvSpPr>
            <a:spLocks noGrp="1"/>
          </p:cNvSpPr>
          <p:nvPr>
            <p:ph type="ctrTitle"/>
          </p:nvPr>
        </p:nvSpPr>
        <p:spPr/>
        <p:txBody>
          <a:bodyPr/>
          <a:lstStyle/>
          <a:p>
            <a:r>
              <a:rPr lang="en-US" dirty="0"/>
              <a:t>WEB TECHNOLOGIES</a:t>
            </a:r>
          </a:p>
        </p:txBody>
      </p:sp>
      <p:sp>
        <p:nvSpPr>
          <p:cNvPr id="3" name="Subtitle 2">
            <a:extLst>
              <a:ext uri="{FF2B5EF4-FFF2-40B4-BE49-F238E27FC236}">
                <a16:creationId xmlns:a16="http://schemas.microsoft.com/office/drawing/2014/main" id="{468127B3-815E-4590-B4C8-01F14026FC3D}"/>
              </a:ext>
            </a:extLst>
          </p:cNvPr>
          <p:cNvSpPr>
            <a:spLocks noGrp="1"/>
          </p:cNvSpPr>
          <p:nvPr>
            <p:ph type="subTitle" idx="1"/>
          </p:nvPr>
        </p:nvSpPr>
        <p:spPr/>
        <p:txBody>
          <a:bodyPr/>
          <a:lstStyle/>
          <a:p>
            <a:r>
              <a:rPr lang="en-US" b="1" dirty="0"/>
              <a:t>UE19CS204</a:t>
            </a:r>
          </a:p>
        </p:txBody>
      </p:sp>
    </p:spTree>
    <p:extLst>
      <p:ext uri="{BB962C8B-B14F-4D97-AF65-F5344CB8AC3E}">
        <p14:creationId xmlns:p14="http://schemas.microsoft.com/office/powerpoint/2010/main" val="367719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086-EC94-4619-A984-1F2D92445AD0}"/>
              </a:ext>
            </a:extLst>
          </p:cNvPr>
          <p:cNvSpPr>
            <a:spLocks noGrp="1"/>
          </p:cNvSpPr>
          <p:nvPr>
            <p:ph type="title"/>
          </p:nvPr>
        </p:nvSpPr>
        <p:spPr>
          <a:xfrm>
            <a:off x="1141411" y="1105080"/>
            <a:ext cx="10208892" cy="1696843"/>
          </a:xfrm>
        </p:spPr>
        <p:txBody>
          <a:bodyPr>
            <a:normAutofit fontScale="90000"/>
          </a:bodyPr>
          <a:lstStyle/>
          <a:p>
            <a:br>
              <a:rPr lang="en-US" b="1" u="sng" dirty="0"/>
            </a:br>
            <a:br>
              <a:rPr lang="en-US" b="1" u="sng" dirty="0"/>
            </a:br>
            <a:br>
              <a:rPr lang="en-US" b="1" u="sng" dirty="0"/>
            </a:br>
            <a:r>
              <a:rPr lang="en-US" b="1" u="sng" dirty="0"/>
              <a:t>Project Title </a:t>
            </a:r>
            <a:r>
              <a:rPr lang="en-US" b="1" dirty="0"/>
              <a:t>: </a:t>
            </a:r>
            <a:r>
              <a:rPr lang="en-US" sz="3600" dirty="0"/>
              <a:t>Weather Application</a:t>
            </a:r>
            <a:br>
              <a:rPr lang="en-US" sz="3600" dirty="0"/>
            </a:br>
            <a:br>
              <a:rPr lang="en-US" b="1" dirty="0"/>
            </a:br>
            <a:endParaRPr lang="en-US" sz="3200" dirty="0"/>
          </a:p>
        </p:txBody>
      </p:sp>
      <p:graphicFrame>
        <p:nvGraphicFramePr>
          <p:cNvPr id="10" name="Table 10">
            <a:extLst>
              <a:ext uri="{FF2B5EF4-FFF2-40B4-BE49-F238E27FC236}">
                <a16:creationId xmlns:a16="http://schemas.microsoft.com/office/drawing/2014/main" id="{FEE2A3A7-EED1-4C37-96E8-80B42AF6E041}"/>
              </a:ext>
            </a:extLst>
          </p:cNvPr>
          <p:cNvGraphicFramePr>
            <a:graphicFrameLocks noGrp="1"/>
          </p:cNvGraphicFramePr>
          <p:nvPr>
            <p:ph idx="1"/>
            <p:extLst>
              <p:ext uri="{D42A27DB-BD31-4B8C-83A1-F6EECF244321}">
                <p14:modId xmlns:p14="http://schemas.microsoft.com/office/powerpoint/2010/main" val="1823685384"/>
              </p:ext>
            </p:extLst>
          </p:nvPr>
        </p:nvGraphicFramePr>
        <p:xfrm>
          <a:off x="1141411" y="3429000"/>
          <a:ext cx="9906000" cy="14833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247993021"/>
                    </a:ext>
                  </a:extLst>
                </a:gridCol>
                <a:gridCol w="3302000">
                  <a:extLst>
                    <a:ext uri="{9D8B030D-6E8A-4147-A177-3AD203B41FA5}">
                      <a16:colId xmlns:a16="http://schemas.microsoft.com/office/drawing/2014/main" val="119523755"/>
                    </a:ext>
                  </a:extLst>
                </a:gridCol>
                <a:gridCol w="3302000">
                  <a:extLst>
                    <a:ext uri="{9D8B030D-6E8A-4147-A177-3AD203B41FA5}">
                      <a16:colId xmlns:a16="http://schemas.microsoft.com/office/drawing/2014/main" val="3814780470"/>
                    </a:ext>
                  </a:extLst>
                </a:gridCol>
              </a:tblGrid>
              <a:tr h="370840">
                <a:tc>
                  <a:txBody>
                    <a:bodyPr/>
                    <a:lstStyle/>
                    <a:p>
                      <a:r>
                        <a:rPr lang="en-US" dirty="0"/>
                        <a:t>NAME</a:t>
                      </a:r>
                    </a:p>
                  </a:txBody>
                  <a:tcPr/>
                </a:tc>
                <a:tc>
                  <a:txBody>
                    <a:bodyPr/>
                    <a:lstStyle/>
                    <a:p>
                      <a:r>
                        <a:rPr lang="en-US" dirty="0"/>
                        <a:t>SRN</a:t>
                      </a:r>
                    </a:p>
                  </a:txBody>
                  <a:tcPr/>
                </a:tc>
                <a:tc>
                  <a:txBody>
                    <a:bodyPr/>
                    <a:lstStyle/>
                    <a:p>
                      <a:r>
                        <a:rPr lang="en-US" dirty="0"/>
                        <a:t>SECTION</a:t>
                      </a:r>
                    </a:p>
                  </a:txBody>
                  <a:tcPr/>
                </a:tc>
                <a:extLst>
                  <a:ext uri="{0D108BD9-81ED-4DB2-BD59-A6C34878D82A}">
                    <a16:rowId xmlns:a16="http://schemas.microsoft.com/office/drawing/2014/main" val="1380610699"/>
                  </a:ext>
                </a:extLst>
              </a:tr>
              <a:tr h="370840">
                <a:tc>
                  <a:txBody>
                    <a:bodyPr/>
                    <a:lstStyle/>
                    <a:p>
                      <a:r>
                        <a:rPr lang="en-US" dirty="0"/>
                        <a:t>Mohammed </a:t>
                      </a:r>
                      <a:r>
                        <a:rPr lang="en-US" dirty="0" err="1"/>
                        <a:t>Haris</a:t>
                      </a:r>
                      <a:endParaRPr lang="en-US" dirty="0"/>
                    </a:p>
                  </a:txBody>
                  <a:tcPr/>
                </a:tc>
                <a:tc>
                  <a:txBody>
                    <a:bodyPr/>
                    <a:lstStyle/>
                    <a:p>
                      <a:r>
                        <a:rPr lang="en-US" dirty="0"/>
                        <a:t>PES2UG19CS235</a:t>
                      </a:r>
                    </a:p>
                  </a:txBody>
                  <a:tcPr/>
                </a:tc>
                <a:tc>
                  <a:txBody>
                    <a:bodyPr/>
                    <a:lstStyle/>
                    <a:p>
                      <a:r>
                        <a:rPr lang="en-US" dirty="0"/>
                        <a:t>D</a:t>
                      </a:r>
                    </a:p>
                  </a:txBody>
                  <a:tcPr/>
                </a:tc>
                <a:extLst>
                  <a:ext uri="{0D108BD9-81ED-4DB2-BD59-A6C34878D82A}">
                    <a16:rowId xmlns:a16="http://schemas.microsoft.com/office/drawing/2014/main" val="763311160"/>
                  </a:ext>
                </a:extLst>
              </a:tr>
              <a:tr h="370840">
                <a:tc>
                  <a:txBody>
                    <a:bodyPr/>
                    <a:lstStyle/>
                    <a:p>
                      <a:r>
                        <a:rPr lang="en-US" dirty="0"/>
                        <a:t>Mohammed Ismail I</a:t>
                      </a:r>
                    </a:p>
                  </a:txBody>
                  <a:tcPr/>
                </a:tc>
                <a:tc>
                  <a:txBody>
                    <a:bodyPr/>
                    <a:lstStyle/>
                    <a:p>
                      <a:r>
                        <a:rPr lang="en-US" dirty="0"/>
                        <a:t>PES2UG19CS239</a:t>
                      </a:r>
                    </a:p>
                  </a:txBody>
                  <a:tcPr/>
                </a:tc>
                <a:tc>
                  <a:txBody>
                    <a:bodyPr/>
                    <a:lstStyle/>
                    <a:p>
                      <a:r>
                        <a:rPr lang="en-US" dirty="0"/>
                        <a:t>D</a:t>
                      </a:r>
                    </a:p>
                  </a:txBody>
                  <a:tcPr/>
                </a:tc>
                <a:extLst>
                  <a:ext uri="{0D108BD9-81ED-4DB2-BD59-A6C34878D82A}">
                    <a16:rowId xmlns:a16="http://schemas.microsoft.com/office/drawing/2014/main" val="832681483"/>
                  </a:ext>
                </a:extLst>
              </a:tr>
              <a:tr h="370840">
                <a:tc>
                  <a:txBody>
                    <a:bodyPr/>
                    <a:lstStyle/>
                    <a:p>
                      <a:r>
                        <a:rPr lang="en-US" dirty="0" err="1"/>
                        <a:t>Likhith</a:t>
                      </a:r>
                      <a:r>
                        <a:rPr lang="en-US" dirty="0"/>
                        <a:t> Reddy</a:t>
                      </a:r>
                    </a:p>
                  </a:txBody>
                  <a:tcPr/>
                </a:tc>
                <a:tc>
                  <a:txBody>
                    <a:bodyPr/>
                    <a:lstStyle/>
                    <a:p>
                      <a:r>
                        <a:rPr lang="en-US" dirty="0"/>
                        <a:t>PES2UG19CS471</a:t>
                      </a:r>
                    </a:p>
                  </a:txBody>
                  <a:tcPr/>
                </a:tc>
                <a:tc>
                  <a:txBody>
                    <a:bodyPr/>
                    <a:lstStyle/>
                    <a:p>
                      <a:r>
                        <a:rPr lang="en-US" dirty="0"/>
                        <a:t>D</a:t>
                      </a:r>
                    </a:p>
                  </a:txBody>
                  <a:tcPr/>
                </a:tc>
                <a:extLst>
                  <a:ext uri="{0D108BD9-81ED-4DB2-BD59-A6C34878D82A}">
                    <a16:rowId xmlns:a16="http://schemas.microsoft.com/office/drawing/2014/main" val="1508810476"/>
                  </a:ext>
                </a:extLst>
              </a:tr>
            </a:tbl>
          </a:graphicData>
        </a:graphic>
      </p:graphicFrame>
      <p:sp>
        <p:nvSpPr>
          <p:cNvPr id="11" name="TextBox 10">
            <a:extLst>
              <a:ext uri="{FF2B5EF4-FFF2-40B4-BE49-F238E27FC236}">
                <a16:creationId xmlns:a16="http://schemas.microsoft.com/office/drawing/2014/main" id="{644F3869-6490-4D25-8D0A-DACF15416906}"/>
              </a:ext>
            </a:extLst>
          </p:cNvPr>
          <p:cNvSpPr txBox="1"/>
          <p:nvPr/>
        </p:nvSpPr>
        <p:spPr>
          <a:xfrm>
            <a:off x="1141411" y="2801923"/>
            <a:ext cx="3380763" cy="369332"/>
          </a:xfrm>
          <a:prstGeom prst="rect">
            <a:avLst/>
          </a:prstGeom>
          <a:noFill/>
        </p:spPr>
        <p:txBody>
          <a:bodyPr wrap="square" rtlCol="0">
            <a:spAutoFit/>
          </a:bodyPr>
          <a:lstStyle/>
          <a:p>
            <a:r>
              <a:rPr lang="en-US" u="sng" dirty="0"/>
              <a:t>Submitted By</a:t>
            </a:r>
            <a:r>
              <a:rPr lang="en-US" dirty="0"/>
              <a:t> :</a:t>
            </a:r>
          </a:p>
        </p:txBody>
      </p:sp>
    </p:spTree>
    <p:extLst>
      <p:ext uri="{BB962C8B-B14F-4D97-AF65-F5344CB8AC3E}">
        <p14:creationId xmlns:p14="http://schemas.microsoft.com/office/powerpoint/2010/main" val="20998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A36A-7842-44CB-8BDC-F1EFD4DDF278}"/>
              </a:ext>
            </a:extLst>
          </p:cNvPr>
          <p:cNvSpPr>
            <a:spLocks noGrp="1"/>
          </p:cNvSpPr>
          <p:nvPr>
            <p:ph type="title"/>
          </p:nvPr>
        </p:nvSpPr>
        <p:spPr>
          <a:xfrm>
            <a:off x="1141411" y="584962"/>
            <a:ext cx="9587727" cy="790832"/>
          </a:xfrm>
        </p:spPr>
        <p:txBody>
          <a:bodyPr/>
          <a:lstStyle/>
          <a:p>
            <a:r>
              <a:rPr lang="en-US" dirty="0"/>
              <a:t>Abstract:</a:t>
            </a:r>
          </a:p>
        </p:txBody>
      </p:sp>
      <p:sp>
        <p:nvSpPr>
          <p:cNvPr id="3" name="Content Placeholder 2">
            <a:extLst>
              <a:ext uri="{FF2B5EF4-FFF2-40B4-BE49-F238E27FC236}">
                <a16:creationId xmlns:a16="http://schemas.microsoft.com/office/drawing/2014/main" id="{7CEC10C6-2D85-48B1-BBFD-11E64461CC6B}"/>
              </a:ext>
            </a:extLst>
          </p:cNvPr>
          <p:cNvSpPr>
            <a:spLocks noGrp="1"/>
          </p:cNvSpPr>
          <p:nvPr>
            <p:ph idx="1"/>
          </p:nvPr>
        </p:nvSpPr>
        <p:spPr>
          <a:xfrm>
            <a:off x="1074300" y="1779703"/>
            <a:ext cx="9905999" cy="3541714"/>
          </a:xfrm>
        </p:spPr>
        <p:txBody>
          <a:bodyPr/>
          <a:lstStyle/>
          <a:p>
            <a:r>
              <a:rPr lang="en-US" dirty="0"/>
              <a:t>Weather forecast is important in pretty much every-ones lives, be it a business person, a student, or a transport service employee.</a:t>
            </a:r>
          </a:p>
          <a:p>
            <a:r>
              <a:rPr lang="en-US" dirty="0"/>
              <a:t>The Application is aimed towards the general public for easy planning of trip or just to get out of their house without worrying about the rain or snow.</a:t>
            </a:r>
          </a:p>
          <a:p>
            <a:r>
              <a:rPr lang="en-US" dirty="0"/>
              <a:t>In this proposed system, the user can check weather conditions of any location around the world at that moment.</a:t>
            </a:r>
          </a:p>
        </p:txBody>
      </p:sp>
    </p:spTree>
    <p:extLst>
      <p:ext uri="{BB962C8B-B14F-4D97-AF65-F5344CB8AC3E}">
        <p14:creationId xmlns:p14="http://schemas.microsoft.com/office/powerpoint/2010/main" val="128904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F040-A5FF-4189-BD79-FA8E99796CA2}"/>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865C2690-A60C-46AC-93BF-FAB4D5BBF523}"/>
              </a:ext>
            </a:extLst>
          </p:cNvPr>
          <p:cNvSpPr>
            <a:spLocks noGrp="1"/>
          </p:cNvSpPr>
          <p:nvPr>
            <p:ph idx="1"/>
          </p:nvPr>
        </p:nvSpPr>
        <p:spPr/>
        <p:txBody>
          <a:bodyPr>
            <a:normAutofit fontScale="92500" lnSpcReduction="20000"/>
          </a:bodyPr>
          <a:lstStyle/>
          <a:p>
            <a:pPr marL="0" indent="0">
              <a:buNone/>
            </a:pPr>
            <a:r>
              <a:rPr lang="en-US" dirty="0"/>
              <a:t>The design contains,</a:t>
            </a:r>
          </a:p>
          <a:p>
            <a:pPr marL="0" indent="0">
              <a:buNone/>
            </a:pPr>
            <a:r>
              <a:rPr lang="en-US" dirty="0"/>
              <a:t>Main page which has,</a:t>
            </a:r>
          </a:p>
          <a:p>
            <a:r>
              <a:rPr lang="en-US" dirty="0"/>
              <a:t>A search bar to find out the weather conditions of a particular City/Region.</a:t>
            </a:r>
          </a:p>
          <a:p>
            <a:r>
              <a:rPr lang="en-US" dirty="0"/>
              <a:t>Date, Max, Min and Current temperature of that region and condition with animated icon.</a:t>
            </a:r>
          </a:p>
          <a:p>
            <a:r>
              <a:rPr lang="en-US" dirty="0"/>
              <a:t>The page displays forecast for 6 days.</a:t>
            </a:r>
          </a:p>
          <a:p>
            <a:r>
              <a:rPr lang="en-US" dirty="0"/>
              <a:t>User can search for multiple cities, and when 4</a:t>
            </a:r>
            <a:r>
              <a:rPr lang="en-US" baseline="30000" dirty="0"/>
              <a:t>th</a:t>
            </a:r>
            <a:r>
              <a:rPr lang="en-US" dirty="0"/>
              <a:t> city is searched, the first city’s 6 day forecast is replaced by new location.</a:t>
            </a:r>
          </a:p>
          <a:p>
            <a:endParaRPr lang="en-US" dirty="0"/>
          </a:p>
        </p:txBody>
      </p:sp>
    </p:spTree>
    <p:extLst>
      <p:ext uri="{BB962C8B-B14F-4D97-AF65-F5344CB8AC3E}">
        <p14:creationId xmlns:p14="http://schemas.microsoft.com/office/powerpoint/2010/main" val="368948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275-D1D1-4B16-BC0F-3D83E151F18F}"/>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DE603A70-64AC-43BC-A9BF-6F5754A01615}"/>
              </a:ext>
            </a:extLst>
          </p:cNvPr>
          <p:cNvSpPr>
            <a:spLocks noGrp="1"/>
          </p:cNvSpPr>
          <p:nvPr>
            <p:ph idx="1"/>
          </p:nvPr>
        </p:nvSpPr>
        <p:spPr>
          <a:xfrm>
            <a:off x="1141412" y="2249487"/>
            <a:ext cx="9453883" cy="1726895"/>
          </a:xfrm>
        </p:spPr>
        <p:txBody>
          <a:bodyPr>
            <a:normAutofit fontScale="85000" lnSpcReduction="20000"/>
          </a:bodyPr>
          <a:lstStyle/>
          <a:p>
            <a:r>
              <a:rPr lang="en-US" dirty="0"/>
              <a:t>Simple HTML and CSS with React.js for frontend</a:t>
            </a:r>
          </a:p>
          <a:p>
            <a:r>
              <a:rPr lang="en-US" dirty="0"/>
              <a:t>Node.js for writing backend script.</a:t>
            </a:r>
          </a:p>
          <a:p>
            <a:r>
              <a:rPr lang="en-US" dirty="0"/>
              <a:t>Express in order to call any API and create server.</a:t>
            </a:r>
          </a:p>
          <a:p>
            <a:r>
              <a:rPr lang="en-US" dirty="0"/>
              <a:t>MongoDB for storing searched locations.</a:t>
            </a:r>
          </a:p>
          <a:p>
            <a:endParaRPr lang="en-US" dirty="0"/>
          </a:p>
        </p:txBody>
      </p:sp>
    </p:spTree>
    <p:extLst>
      <p:ext uri="{BB962C8B-B14F-4D97-AF65-F5344CB8AC3E}">
        <p14:creationId xmlns:p14="http://schemas.microsoft.com/office/powerpoint/2010/main" val="2087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lnSpcReduction="10000"/>
          </a:bodyPr>
          <a:lstStyle/>
          <a:p>
            <a:r>
              <a:rPr lang="en-US" dirty="0"/>
              <a:t>Express : Express.js is the backend part and manages routing, sessions, HTTP requests, error handling, etc.</a:t>
            </a:r>
          </a:p>
          <a:p>
            <a:r>
              <a:rPr lang="en-US" dirty="0"/>
              <a:t>Path : The Path module provides a way of working with directories and file paths.</a:t>
            </a:r>
          </a:p>
          <a:p>
            <a:r>
              <a:rPr lang="en-US"/>
              <a:t>Math </a:t>
            </a:r>
            <a:r>
              <a:rPr lang="en-US" dirty="0"/>
              <a:t>from React : Used to play with numbers in the application</a:t>
            </a:r>
          </a:p>
          <a:p>
            <a:r>
              <a:rPr lang="en-US" dirty="0"/>
              <a:t>http : The HTTP interfaces in Node.js are designed to support many features of the protocol which have been traditionally difficult to use.</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programming interface(</a:t>
            </a:r>
            <a:r>
              <a:rPr lang="en-US" dirty="0" err="1"/>
              <a:t>api</a:t>
            </a:r>
            <a:r>
              <a:rPr lang="en-US" dirty="0"/>
              <a:t>)</a:t>
            </a:r>
          </a:p>
        </p:txBody>
      </p:sp>
      <p:sp>
        <p:nvSpPr>
          <p:cNvPr id="3" name="Content Placeholder 2"/>
          <p:cNvSpPr>
            <a:spLocks noGrp="1"/>
          </p:cNvSpPr>
          <p:nvPr>
            <p:ph idx="1"/>
          </p:nvPr>
        </p:nvSpPr>
        <p:spPr>
          <a:xfrm>
            <a:off x="1141412" y="2249486"/>
            <a:ext cx="9905999" cy="4125187"/>
          </a:xfrm>
        </p:spPr>
        <p:txBody>
          <a:bodyPr>
            <a:normAutofit fontScale="92500" lnSpcReduction="20000"/>
          </a:bodyPr>
          <a:lstStyle/>
          <a:p>
            <a:r>
              <a:rPr lang="en-US" dirty="0"/>
              <a:t>Meta Weather is the API used in the project.</a:t>
            </a:r>
          </a:p>
          <a:p>
            <a:r>
              <a:rPr lang="en-US" dirty="0"/>
              <a:t>The “Meta Weather API Guide" helps us find useful information, links, documents to start using our weather API services smoothly.</a:t>
            </a:r>
          </a:p>
          <a:p>
            <a:r>
              <a:rPr lang="en-US" dirty="0"/>
              <a:t>We can access current weather data for any location on Earth including over 200,000 cities. It collects and processes weather data from different sources such as global and local weather models, satellites, radars and vast network of weather stations. </a:t>
            </a:r>
          </a:p>
          <a:p>
            <a:r>
              <a:rPr lang="en-US" dirty="0"/>
              <a:t>Data is available in JSON, XML, or HTML format. You can call API by city name, by city ID, Where on Earth ID.</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C6E3A-9B76-4CA4-8C8A-7C295285E6CC}"/>
              </a:ext>
            </a:extLst>
          </p:cNvPr>
          <p:cNvSpPr/>
          <p:nvPr/>
        </p:nvSpPr>
        <p:spPr>
          <a:xfrm>
            <a:off x="4251236" y="2505670"/>
            <a:ext cx="3689528" cy="1107996"/>
          </a:xfrm>
          <a:prstGeom prst="rect">
            <a:avLst/>
          </a:prstGeom>
          <a:noFill/>
        </p:spPr>
        <p:txBody>
          <a:bodyPr wrap="square" lIns="91440" tIns="45720" rIns="91440" bIns="45720">
            <a:spAutoFit/>
          </a:bodyPr>
          <a:lstStyle/>
          <a:p>
            <a:pPr algn="ctr"/>
            <a:r>
              <a:rPr lang="en-US" sz="6600" b="0" cap="none" spc="0" dirty="0">
                <a:ln w="0"/>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74519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417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WEB TECHNOLOGIES</vt:lpstr>
      <vt:lpstr>   Project Title : Weather Application  </vt:lpstr>
      <vt:lpstr>Abstract:</vt:lpstr>
      <vt:lpstr>Functionalities</vt:lpstr>
      <vt:lpstr>Technologies used</vt:lpstr>
      <vt:lpstr>Modules</vt:lpstr>
      <vt:lpstr>Application programming interface(api)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Harris El</dc:creator>
  <cp:lastModifiedBy>Harris El</cp:lastModifiedBy>
  <cp:revision>28</cp:revision>
  <cp:lastPrinted>2020-10-29T14:13:03Z</cp:lastPrinted>
  <dcterms:created xsi:type="dcterms:W3CDTF">2020-10-27T16:18:43Z</dcterms:created>
  <dcterms:modified xsi:type="dcterms:W3CDTF">2020-11-30T10:31:02Z</dcterms:modified>
</cp:coreProperties>
</file>