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4" r:id="rId1"/>
  </p:sldMasterIdLst>
  <p:notesMasterIdLst>
    <p:notesMasterId r:id="rId11"/>
  </p:notes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31" autoAdjust="0"/>
    <p:restoredTop sz="86410"/>
  </p:normalViewPr>
  <p:slideViewPr>
    <p:cSldViewPr snapToGrid="0">
      <p:cViewPr>
        <p:scale>
          <a:sx n="66" d="100"/>
          <a:sy n="66" d="100"/>
        </p:scale>
        <p:origin x="566" y="113"/>
      </p:cViewPr>
      <p:guideLst/>
    </p:cSldViewPr>
  </p:slideViewPr>
  <p:outlineViewPr>
    <p:cViewPr>
      <p:scale>
        <a:sx n="33" d="100"/>
        <a:sy n="33" d="100"/>
      </p:scale>
      <p:origin x="0" y="-25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4236" y="10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979592-0379-4335-B19E-A9695613BB21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BEA773-C734-4216-8583-26C79C70FB1A}">
      <dgm:prSet phldrT="[Text]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Move</a:t>
          </a:r>
        </a:p>
      </dgm:t>
    </dgm:pt>
    <dgm:pt modelId="{403DD4BF-40B3-4E6E-A3A8-E1E37A353C70}" type="parTrans" cxnId="{4F60894E-7E66-440F-A03C-BA3AB4A89F84}">
      <dgm:prSet/>
      <dgm:spPr/>
      <dgm:t>
        <a:bodyPr/>
        <a:lstStyle/>
        <a:p>
          <a:endParaRPr lang="en-US"/>
        </a:p>
      </dgm:t>
    </dgm:pt>
    <dgm:pt modelId="{5896C15B-DBD7-43A5-8FDA-0897D953A3A1}" type="sibTrans" cxnId="{4F60894E-7E66-440F-A03C-BA3AB4A89F84}">
      <dgm:prSet/>
      <dgm:spPr/>
      <dgm:t>
        <a:bodyPr/>
        <a:lstStyle/>
        <a:p>
          <a:endParaRPr lang="en-US"/>
        </a:p>
      </dgm:t>
    </dgm:pt>
    <dgm:pt modelId="{379BE3A0-9764-4CBE-BC4D-EF0792459D11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Location</a:t>
          </a:r>
        </a:p>
      </dgm:t>
    </dgm:pt>
    <dgm:pt modelId="{B2B7F502-5482-4FC6-920C-7A815462573D}" type="parTrans" cxnId="{691DEEF5-8856-4838-844D-01DC668900AC}">
      <dgm:prSet/>
      <dgm:spPr/>
      <dgm:t>
        <a:bodyPr/>
        <a:lstStyle/>
        <a:p>
          <a:endParaRPr lang="en-US"/>
        </a:p>
      </dgm:t>
    </dgm:pt>
    <dgm:pt modelId="{06D26112-9BDD-4D42-8691-C1FF982FB3B6}" type="sibTrans" cxnId="{691DEEF5-8856-4838-844D-01DC668900AC}">
      <dgm:prSet/>
      <dgm:spPr/>
      <dgm:t>
        <a:bodyPr/>
        <a:lstStyle/>
        <a:p>
          <a:endParaRPr lang="en-US"/>
        </a:p>
      </dgm:t>
    </dgm:pt>
    <dgm:pt modelId="{92F71D90-AE76-4B4D-BC54-0929E337C8A6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Salary</a:t>
          </a:r>
        </a:p>
      </dgm:t>
    </dgm:pt>
    <dgm:pt modelId="{36CB84EC-9E83-46A6-901D-643B93035C24}" type="parTrans" cxnId="{37D806DF-EEEB-4FC3-BAD7-3106ECF39C0D}">
      <dgm:prSet/>
      <dgm:spPr/>
      <dgm:t>
        <a:bodyPr/>
        <a:lstStyle/>
        <a:p>
          <a:endParaRPr lang="en-US"/>
        </a:p>
      </dgm:t>
    </dgm:pt>
    <dgm:pt modelId="{06B30F45-A353-4517-85D5-FDF7E7F9422F}" type="sibTrans" cxnId="{37D806DF-EEEB-4FC3-BAD7-3106ECF39C0D}">
      <dgm:prSet/>
      <dgm:spPr/>
      <dgm:t>
        <a:bodyPr/>
        <a:lstStyle/>
        <a:p>
          <a:endParaRPr lang="en-US"/>
        </a:p>
      </dgm:t>
    </dgm:pt>
    <dgm:pt modelId="{DCD3388E-E269-4DEE-BF0D-8616E673922E}">
      <dgm:prSet phldrT="[Text]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Do not move</a:t>
          </a:r>
        </a:p>
      </dgm:t>
    </dgm:pt>
    <dgm:pt modelId="{2F36B7CD-55DA-4B4E-88EA-FE2F277888DE}" type="parTrans" cxnId="{368C614C-6094-4984-9A8B-5D8DDDD83422}">
      <dgm:prSet/>
      <dgm:spPr/>
      <dgm:t>
        <a:bodyPr/>
        <a:lstStyle/>
        <a:p>
          <a:endParaRPr lang="en-US"/>
        </a:p>
      </dgm:t>
    </dgm:pt>
    <dgm:pt modelId="{B0EDC99E-8C70-4953-BCB4-93000BE07F0C}" type="sibTrans" cxnId="{368C614C-6094-4984-9A8B-5D8DDDD83422}">
      <dgm:prSet/>
      <dgm:spPr/>
      <dgm:t>
        <a:bodyPr/>
        <a:lstStyle/>
        <a:p>
          <a:endParaRPr lang="en-US"/>
        </a:p>
      </dgm:t>
    </dgm:pt>
    <dgm:pt modelId="{8F7902AB-C853-40CD-B20A-70D0009D6236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Company</a:t>
          </a:r>
        </a:p>
      </dgm:t>
    </dgm:pt>
    <dgm:pt modelId="{8FD71372-B11A-4C95-A20F-706849CC259B}" type="parTrans" cxnId="{DA95985B-0A69-48F1-A070-E48738D02AAB}">
      <dgm:prSet/>
      <dgm:spPr/>
      <dgm:t>
        <a:bodyPr/>
        <a:lstStyle/>
        <a:p>
          <a:endParaRPr lang="en-US"/>
        </a:p>
      </dgm:t>
    </dgm:pt>
    <dgm:pt modelId="{06E2E98D-BA17-41C0-BC00-F83C35780392}" type="sibTrans" cxnId="{DA95985B-0A69-48F1-A070-E48738D02AAB}">
      <dgm:prSet/>
      <dgm:spPr/>
      <dgm:t>
        <a:bodyPr/>
        <a:lstStyle/>
        <a:p>
          <a:endParaRPr lang="en-US"/>
        </a:p>
      </dgm:t>
    </dgm:pt>
    <dgm:pt modelId="{25341969-BC73-4A31-AAD6-DA0A920887B8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Job</a:t>
          </a:r>
        </a:p>
      </dgm:t>
    </dgm:pt>
    <dgm:pt modelId="{7583536D-4B8D-43FE-9616-D054DECFEF87}" type="parTrans" cxnId="{BF843CC1-D63B-412C-8D57-628E7CBF8955}">
      <dgm:prSet/>
      <dgm:spPr/>
      <dgm:t>
        <a:bodyPr/>
        <a:lstStyle/>
        <a:p>
          <a:endParaRPr lang="en-US"/>
        </a:p>
      </dgm:t>
    </dgm:pt>
    <dgm:pt modelId="{772430F6-67F0-484F-826C-394A9B9A910A}" type="sibTrans" cxnId="{BF843CC1-D63B-412C-8D57-628E7CBF8955}">
      <dgm:prSet/>
      <dgm:spPr/>
      <dgm:t>
        <a:bodyPr/>
        <a:lstStyle/>
        <a:p>
          <a:endParaRPr lang="en-US"/>
        </a:p>
      </dgm:t>
    </dgm:pt>
    <dgm:pt modelId="{42BA3886-4DCD-4606-AA46-B5D7A66042C6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Cost of living</a:t>
          </a:r>
        </a:p>
      </dgm:t>
    </dgm:pt>
    <dgm:pt modelId="{90697F75-2196-46BA-903A-0C9E92785F7D}" type="parTrans" cxnId="{92162AB5-C088-4F8E-B4C8-6E1FE635F75A}">
      <dgm:prSet/>
      <dgm:spPr/>
      <dgm:t>
        <a:bodyPr/>
        <a:lstStyle/>
        <a:p>
          <a:endParaRPr lang="en-US"/>
        </a:p>
      </dgm:t>
    </dgm:pt>
    <dgm:pt modelId="{B83731B8-8707-4CE9-9FB7-790C9F376C2C}" type="sibTrans" cxnId="{92162AB5-C088-4F8E-B4C8-6E1FE635F75A}">
      <dgm:prSet/>
      <dgm:spPr/>
      <dgm:t>
        <a:bodyPr/>
        <a:lstStyle/>
        <a:p>
          <a:endParaRPr lang="en-US"/>
        </a:p>
      </dgm:t>
    </dgm:pt>
    <dgm:pt modelId="{CB3C175F-6D98-47B0-965B-7BDBE0448633}" type="pres">
      <dgm:prSet presAssocID="{DB979592-0379-4335-B19E-A9695613BB21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06F9F957-D996-45D1-A7D0-6C75F652E398}" type="pres">
      <dgm:prSet presAssocID="{DB979592-0379-4335-B19E-A9695613BB21}" presName="dummyMaxCanvas" presStyleCnt="0"/>
      <dgm:spPr/>
    </dgm:pt>
    <dgm:pt modelId="{5891D7BF-4E16-4D73-AF2D-BC90E0044CD9}" type="pres">
      <dgm:prSet presAssocID="{DB979592-0379-4335-B19E-A9695613BB21}" presName="parentComposite" presStyleCnt="0"/>
      <dgm:spPr/>
    </dgm:pt>
    <dgm:pt modelId="{B6A27F06-C91E-408B-BB23-339C9537981B}" type="pres">
      <dgm:prSet presAssocID="{DB979592-0379-4335-B19E-A9695613BB21}" presName="parent1" presStyleLbl="alignAccFollowNode1" presStyleIdx="0" presStyleCnt="4" custScaleX="110204" custScaleY="61310" custLinFactNeighborY="5106">
        <dgm:presLayoutVars>
          <dgm:chMax val="4"/>
        </dgm:presLayoutVars>
      </dgm:prSet>
      <dgm:spPr/>
    </dgm:pt>
    <dgm:pt modelId="{10CBAC82-B293-4A60-91BA-DE26CB1D1B5B}" type="pres">
      <dgm:prSet presAssocID="{DB979592-0379-4335-B19E-A9695613BB21}" presName="parent2" presStyleLbl="alignAccFollowNode1" presStyleIdx="1" presStyleCnt="4" custScaleY="61310" custLinFactNeighborX="5355" custLinFactNeighborY="3177">
        <dgm:presLayoutVars>
          <dgm:chMax val="4"/>
        </dgm:presLayoutVars>
      </dgm:prSet>
      <dgm:spPr/>
    </dgm:pt>
    <dgm:pt modelId="{94B31BDC-91F2-4369-942B-13827124ABF7}" type="pres">
      <dgm:prSet presAssocID="{DB979592-0379-4335-B19E-A9695613BB21}" presName="childrenComposite" presStyleCnt="0"/>
      <dgm:spPr/>
    </dgm:pt>
    <dgm:pt modelId="{A34D99DF-C716-4C3C-AA34-3F9BE932F2DF}" type="pres">
      <dgm:prSet presAssocID="{DB979592-0379-4335-B19E-A9695613BB21}" presName="dummyMaxCanvas_ChildArea" presStyleCnt="0"/>
      <dgm:spPr/>
    </dgm:pt>
    <dgm:pt modelId="{2C7EBDDD-2734-4A3A-A6B8-B613D7A434A1}" type="pres">
      <dgm:prSet presAssocID="{DB979592-0379-4335-B19E-A9695613BB21}" presName="fulcrum" presStyleLbl="alignAccFollowNode1" presStyleIdx="2" presStyleCnt="4"/>
      <dgm:spPr/>
    </dgm:pt>
    <dgm:pt modelId="{A0FF62C1-ED2F-4766-860E-25F1A3F86986}" type="pres">
      <dgm:prSet presAssocID="{DB979592-0379-4335-B19E-A9695613BB21}" presName="balance_23" presStyleLbl="alignAccFollowNode1" presStyleIdx="3" presStyleCnt="4">
        <dgm:presLayoutVars>
          <dgm:bulletEnabled val="1"/>
        </dgm:presLayoutVars>
      </dgm:prSet>
      <dgm:spPr/>
    </dgm:pt>
    <dgm:pt modelId="{D9D745CF-44A9-4ED6-8EEA-3F59FB8140CC}" type="pres">
      <dgm:prSet presAssocID="{DB979592-0379-4335-B19E-A9695613BB21}" presName="right_23_1" presStyleLbl="node1" presStyleIdx="0" presStyleCnt="5">
        <dgm:presLayoutVars>
          <dgm:bulletEnabled val="1"/>
        </dgm:presLayoutVars>
      </dgm:prSet>
      <dgm:spPr/>
    </dgm:pt>
    <dgm:pt modelId="{A154E974-8444-4444-886E-9491575CF3DB}" type="pres">
      <dgm:prSet presAssocID="{DB979592-0379-4335-B19E-A9695613BB21}" presName="right_23_2" presStyleLbl="node1" presStyleIdx="1" presStyleCnt="5">
        <dgm:presLayoutVars>
          <dgm:bulletEnabled val="1"/>
        </dgm:presLayoutVars>
      </dgm:prSet>
      <dgm:spPr/>
    </dgm:pt>
    <dgm:pt modelId="{470F06AD-2D4B-44C4-9910-D5B9089AFB24}" type="pres">
      <dgm:prSet presAssocID="{DB979592-0379-4335-B19E-A9695613BB21}" presName="right_23_3" presStyleLbl="node1" presStyleIdx="2" presStyleCnt="5" custLinFactNeighborY="1558">
        <dgm:presLayoutVars>
          <dgm:bulletEnabled val="1"/>
        </dgm:presLayoutVars>
      </dgm:prSet>
      <dgm:spPr/>
    </dgm:pt>
    <dgm:pt modelId="{707AB048-9F29-43EF-895D-84D47274A5A7}" type="pres">
      <dgm:prSet presAssocID="{DB979592-0379-4335-B19E-A9695613BB21}" presName="left_23_1" presStyleLbl="node1" presStyleIdx="3" presStyleCnt="5">
        <dgm:presLayoutVars>
          <dgm:bulletEnabled val="1"/>
        </dgm:presLayoutVars>
      </dgm:prSet>
      <dgm:spPr/>
    </dgm:pt>
    <dgm:pt modelId="{142BD1A5-9CD2-440A-BD49-5638CA77AE6B}" type="pres">
      <dgm:prSet presAssocID="{DB979592-0379-4335-B19E-A9695613BB21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780BC50C-F698-47BA-BB9D-5C2F2CD93C0B}" type="presOf" srcId="{DB979592-0379-4335-B19E-A9695613BB21}" destId="{CB3C175F-6D98-47B0-965B-7BDBE0448633}" srcOrd="0" destOrd="0" presId="urn:microsoft.com/office/officeart/2005/8/layout/balance1"/>
    <dgm:cxn modelId="{C2615610-3C62-4605-AE65-5852E8E7D531}" type="presOf" srcId="{8F7902AB-C853-40CD-B20A-70D0009D6236}" destId="{D9D745CF-44A9-4ED6-8EEA-3F59FB8140CC}" srcOrd="0" destOrd="0" presId="urn:microsoft.com/office/officeart/2005/8/layout/balance1"/>
    <dgm:cxn modelId="{C6BDE12C-C3F6-40D9-92D6-3A69DA728405}" type="presOf" srcId="{42BA3886-4DCD-4606-AA46-B5D7A66042C6}" destId="{470F06AD-2D4B-44C4-9910-D5B9089AFB24}" srcOrd="0" destOrd="0" presId="urn:microsoft.com/office/officeart/2005/8/layout/balance1"/>
    <dgm:cxn modelId="{DA95985B-0A69-48F1-A070-E48738D02AAB}" srcId="{DCD3388E-E269-4DEE-BF0D-8616E673922E}" destId="{8F7902AB-C853-40CD-B20A-70D0009D6236}" srcOrd="0" destOrd="0" parTransId="{8FD71372-B11A-4C95-A20F-706849CC259B}" sibTransId="{06E2E98D-BA17-41C0-BC00-F83C35780392}"/>
    <dgm:cxn modelId="{368C614C-6094-4984-9A8B-5D8DDDD83422}" srcId="{DB979592-0379-4335-B19E-A9695613BB21}" destId="{DCD3388E-E269-4DEE-BF0D-8616E673922E}" srcOrd="1" destOrd="0" parTransId="{2F36B7CD-55DA-4B4E-88EA-FE2F277888DE}" sibTransId="{B0EDC99E-8C70-4953-BCB4-93000BE07F0C}"/>
    <dgm:cxn modelId="{4F60894E-7E66-440F-A03C-BA3AB4A89F84}" srcId="{DB979592-0379-4335-B19E-A9695613BB21}" destId="{B5BEA773-C734-4216-8583-26C79C70FB1A}" srcOrd="0" destOrd="0" parTransId="{403DD4BF-40B3-4E6E-A3A8-E1E37A353C70}" sibTransId="{5896C15B-DBD7-43A5-8FDA-0897D953A3A1}"/>
    <dgm:cxn modelId="{209D5B6F-77D2-404B-B770-A93982D3EEAD}" type="presOf" srcId="{DCD3388E-E269-4DEE-BF0D-8616E673922E}" destId="{10CBAC82-B293-4A60-91BA-DE26CB1D1B5B}" srcOrd="0" destOrd="0" presId="urn:microsoft.com/office/officeart/2005/8/layout/balance1"/>
    <dgm:cxn modelId="{92162AB5-C088-4F8E-B4C8-6E1FE635F75A}" srcId="{DCD3388E-E269-4DEE-BF0D-8616E673922E}" destId="{42BA3886-4DCD-4606-AA46-B5D7A66042C6}" srcOrd="2" destOrd="0" parTransId="{90697F75-2196-46BA-903A-0C9E92785F7D}" sibTransId="{B83731B8-8707-4CE9-9FB7-790C9F376C2C}"/>
    <dgm:cxn modelId="{018E33B7-E8C1-45ED-93D3-05442C4BE05A}" type="presOf" srcId="{92F71D90-AE76-4B4D-BC54-0929E337C8A6}" destId="{142BD1A5-9CD2-440A-BD49-5638CA77AE6B}" srcOrd="0" destOrd="0" presId="urn:microsoft.com/office/officeart/2005/8/layout/balance1"/>
    <dgm:cxn modelId="{BF843CC1-D63B-412C-8D57-628E7CBF8955}" srcId="{DCD3388E-E269-4DEE-BF0D-8616E673922E}" destId="{25341969-BC73-4A31-AAD6-DA0A920887B8}" srcOrd="1" destOrd="0" parTransId="{7583536D-4B8D-43FE-9616-D054DECFEF87}" sibTransId="{772430F6-67F0-484F-826C-394A9B9A910A}"/>
    <dgm:cxn modelId="{CC650AC3-20A5-43E6-AA89-5E5C1E262A2D}" type="presOf" srcId="{B5BEA773-C734-4216-8583-26C79C70FB1A}" destId="{B6A27F06-C91E-408B-BB23-339C9537981B}" srcOrd="0" destOrd="0" presId="urn:microsoft.com/office/officeart/2005/8/layout/balance1"/>
    <dgm:cxn modelId="{8C940AC6-F7F6-449C-B916-23CD7BEC1520}" type="presOf" srcId="{25341969-BC73-4A31-AAD6-DA0A920887B8}" destId="{A154E974-8444-4444-886E-9491575CF3DB}" srcOrd="0" destOrd="0" presId="urn:microsoft.com/office/officeart/2005/8/layout/balance1"/>
    <dgm:cxn modelId="{C8F21EC8-EDF2-4F36-AD98-DC19FB30EDFE}" type="presOf" srcId="{379BE3A0-9764-4CBE-BC4D-EF0792459D11}" destId="{707AB048-9F29-43EF-895D-84D47274A5A7}" srcOrd="0" destOrd="0" presId="urn:microsoft.com/office/officeart/2005/8/layout/balance1"/>
    <dgm:cxn modelId="{37D806DF-EEEB-4FC3-BAD7-3106ECF39C0D}" srcId="{B5BEA773-C734-4216-8583-26C79C70FB1A}" destId="{92F71D90-AE76-4B4D-BC54-0929E337C8A6}" srcOrd="1" destOrd="0" parTransId="{36CB84EC-9E83-46A6-901D-643B93035C24}" sibTransId="{06B30F45-A353-4517-85D5-FDF7E7F9422F}"/>
    <dgm:cxn modelId="{691DEEF5-8856-4838-844D-01DC668900AC}" srcId="{B5BEA773-C734-4216-8583-26C79C70FB1A}" destId="{379BE3A0-9764-4CBE-BC4D-EF0792459D11}" srcOrd="0" destOrd="0" parTransId="{B2B7F502-5482-4FC6-920C-7A815462573D}" sibTransId="{06D26112-9BDD-4D42-8691-C1FF982FB3B6}"/>
    <dgm:cxn modelId="{68213DF6-7054-4800-81DB-4682AD6B2FAC}" type="presParOf" srcId="{CB3C175F-6D98-47B0-965B-7BDBE0448633}" destId="{06F9F957-D996-45D1-A7D0-6C75F652E398}" srcOrd="0" destOrd="0" presId="urn:microsoft.com/office/officeart/2005/8/layout/balance1"/>
    <dgm:cxn modelId="{C26CB584-A39D-4D6B-8625-D5E8EE6A0623}" type="presParOf" srcId="{CB3C175F-6D98-47B0-965B-7BDBE0448633}" destId="{5891D7BF-4E16-4D73-AF2D-BC90E0044CD9}" srcOrd="1" destOrd="0" presId="urn:microsoft.com/office/officeart/2005/8/layout/balance1"/>
    <dgm:cxn modelId="{65672FFE-8ECE-4DD6-9ACC-E1A206CF43B3}" type="presParOf" srcId="{5891D7BF-4E16-4D73-AF2D-BC90E0044CD9}" destId="{B6A27F06-C91E-408B-BB23-339C9537981B}" srcOrd="0" destOrd="0" presId="urn:microsoft.com/office/officeart/2005/8/layout/balance1"/>
    <dgm:cxn modelId="{3F8A12A9-DA80-4613-823C-DBCABFEF376F}" type="presParOf" srcId="{5891D7BF-4E16-4D73-AF2D-BC90E0044CD9}" destId="{10CBAC82-B293-4A60-91BA-DE26CB1D1B5B}" srcOrd="1" destOrd="0" presId="urn:microsoft.com/office/officeart/2005/8/layout/balance1"/>
    <dgm:cxn modelId="{CAA5C56C-1B72-4DEF-A3A8-2B9D39B8F46A}" type="presParOf" srcId="{CB3C175F-6D98-47B0-965B-7BDBE0448633}" destId="{94B31BDC-91F2-4369-942B-13827124ABF7}" srcOrd="2" destOrd="0" presId="urn:microsoft.com/office/officeart/2005/8/layout/balance1"/>
    <dgm:cxn modelId="{AFBCB225-3962-4E35-A557-FF8D456CBAE4}" type="presParOf" srcId="{94B31BDC-91F2-4369-942B-13827124ABF7}" destId="{A34D99DF-C716-4C3C-AA34-3F9BE932F2DF}" srcOrd="0" destOrd="0" presId="urn:microsoft.com/office/officeart/2005/8/layout/balance1"/>
    <dgm:cxn modelId="{9E1413D6-82D7-4F51-A3EA-4083FAEA8CA0}" type="presParOf" srcId="{94B31BDC-91F2-4369-942B-13827124ABF7}" destId="{2C7EBDDD-2734-4A3A-A6B8-B613D7A434A1}" srcOrd="1" destOrd="0" presId="urn:microsoft.com/office/officeart/2005/8/layout/balance1"/>
    <dgm:cxn modelId="{34A079F2-228D-4278-B5FC-73E87849C16D}" type="presParOf" srcId="{94B31BDC-91F2-4369-942B-13827124ABF7}" destId="{A0FF62C1-ED2F-4766-860E-25F1A3F86986}" srcOrd="2" destOrd="0" presId="urn:microsoft.com/office/officeart/2005/8/layout/balance1"/>
    <dgm:cxn modelId="{27E9F4BA-2023-4F3B-9667-BD16C7535EAF}" type="presParOf" srcId="{94B31BDC-91F2-4369-942B-13827124ABF7}" destId="{D9D745CF-44A9-4ED6-8EEA-3F59FB8140CC}" srcOrd="3" destOrd="0" presId="urn:microsoft.com/office/officeart/2005/8/layout/balance1"/>
    <dgm:cxn modelId="{8B0CC232-4BD4-43A4-8F2C-02A5C48FCB27}" type="presParOf" srcId="{94B31BDC-91F2-4369-942B-13827124ABF7}" destId="{A154E974-8444-4444-886E-9491575CF3DB}" srcOrd="4" destOrd="0" presId="urn:microsoft.com/office/officeart/2005/8/layout/balance1"/>
    <dgm:cxn modelId="{2B7F7547-0B12-49F2-93DC-94279B0F21AE}" type="presParOf" srcId="{94B31BDC-91F2-4369-942B-13827124ABF7}" destId="{470F06AD-2D4B-44C4-9910-D5B9089AFB24}" srcOrd="5" destOrd="0" presId="urn:microsoft.com/office/officeart/2005/8/layout/balance1"/>
    <dgm:cxn modelId="{7083E153-5396-4A27-AF09-CF96373B5F55}" type="presParOf" srcId="{94B31BDC-91F2-4369-942B-13827124ABF7}" destId="{707AB048-9F29-43EF-895D-84D47274A5A7}" srcOrd="6" destOrd="0" presId="urn:microsoft.com/office/officeart/2005/8/layout/balance1"/>
    <dgm:cxn modelId="{DC84E7E1-6ECF-49FB-A7E4-58530D401655}" type="presParOf" srcId="{94B31BDC-91F2-4369-942B-13827124ABF7}" destId="{142BD1A5-9CD2-440A-BD49-5638CA77AE6B}" srcOrd="7" destOrd="0" presId="urn:microsoft.com/office/officeart/2005/8/layout/balance1"/>
  </dgm:cxnLst>
  <dgm:bg/>
  <dgm:whole>
    <a:ln w="53975">
      <a:solidFill>
        <a:srgbClr val="FFC000"/>
      </a:solidFill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068035-F69E-4C72-B36D-5492803CAA7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483667B-0C70-4F43-A066-6389BC16CB6C}">
      <dgm:prSet phldrT="[Text]"/>
      <dgm:spPr>
        <a:solidFill>
          <a:schemeClr val="accent2">
            <a:alpha val="85000"/>
          </a:schemeClr>
        </a:solidFill>
      </dgm:spPr>
      <dgm:t>
        <a:bodyPr/>
        <a:lstStyle/>
        <a:p>
          <a:r>
            <a:rPr lang="en-US" dirty="0"/>
            <a:t>Brainstorm</a:t>
          </a:r>
        </a:p>
      </dgm:t>
    </dgm:pt>
    <dgm:pt modelId="{60675EFB-91AC-4612-89AA-AE77EAB60588}" type="parTrans" cxnId="{EF83030B-228F-4CEE-9DBC-681016F40FDD}">
      <dgm:prSet/>
      <dgm:spPr/>
      <dgm:t>
        <a:bodyPr/>
        <a:lstStyle/>
        <a:p>
          <a:endParaRPr lang="en-US"/>
        </a:p>
      </dgm:t>
    </dgm:pt>
    <dgm:pt modelId="{689E3482-1407-4070-948B-144021212E8D}" type="sibTrans" cxnId="{EF83030B-228F-4CEE-9DBC-681016F40FDD}">
      <dgm:prSet/>
      <dgm:spPr/>
      <dgm:t>
        <a:bodyPr/>
        <a:lstStyle/>
        <a:p>
          <a:endParaRPr lang="en-US"/>
        </a:p>
      </dgm:t>
    </dgm:pt>
    <dgm:pt modelId="{84385DCC-0A3E-44EB-B24E-CC8C8FED410C}">
      <dgm:prSet phldrT="[Text]"/>
      <dgm:spPr>
        <a:solidFill>
          <a:schemeClr val="accent2">
            <a:alpha val="85000"/>
          </a:schemeClr>
        </a:solidFill>
      </dgm:spPr>
      <dgm:t>
        <a:bodyPr/>
        <a:lstStyle/>
        <a:p>
          <a:r>
            <a:rPr lang="en-US" dirty="0"/>
            <a:t>Sketch / Wireframe</a:t>
          </a:r>
        </a:p>
      </dgm:t>
    </dgm:pt>
    <dgm:pt modelId="{0B1CDC19-8501-4076-B19B-B1876A550DDC}" type="parTrans" cxnId="{E63F48F7-7413-40D9-B30F-4C22E14A7A2D}">
      <dgm:prSet/>
      <dgm:spPr/>
      <dgm:t>
        <a:bodyPr/>
        <a:lstStyle/>
        <a:p>
          <a:endParaRPr lang="en-US"/>
        </a:p>
      </dgm:t>
    </dgm:pt>
    <dgm:pt modelId="{22CF1651-F2D6-42C3-A030-122459A6A37B}" type="sibTrans" cxnId="{E63F48F7-7413-40D9-B30F-4C22E14A7A2D}">
      <dgm:prSet/>
      <dgm:spPr/>
      <dgm:t>
        <a:bodyPr/>
        <a:lstStyle/>
        <a:p>
          <a:endParaRPr lang="en-US"/>
        </a:p>
      </dgm:t>
    </dgm:pt>
    <dgm:pt modelId="{A2BA762D-A038-48C2-8E60-00EE44336001}">
      <dgm:prSet phldrT="[Text]"/>
      <dgm:spPr>
        <a:solidFill>
          <a:schemeClr val="accent2">
            <a:alpha val="85000"/>
          </a:schemeClr>
        </a:solidFill>
      </dgm:spPr>
      <dgm:t>
        <a:bodyPr/>
        <a:lstStyle/>
        <a:p>
          <a:r>
            <a:rPr lang="en-US" dirty="0"/>
            <a:t>First draft </a:t>
          </a:r>
        </a:p>
      </dgm:t>
    </dgm:pt>
    <dgm:pt modelId="{824A64EB-A7D5-481F-9A38-49F1224EAA22}" type="parTrans" cxnId="{373F7AB5-7D05-4981-A16D-767DCBE2F61C}">
      <dgm:prSet/>
      <dgm:spPr/>
      <dgm:t>
        <a:bodyPr/>
        <a:lstStyle/>
        <a:p>
          <a:endParaRPr lang="en-US"/>
        </a:p>
      </dgm:t>
    </dgm:pt>
    <dgm:pt modelId="{2081C7A8-C1D1-482C-81A4-CF647BE80AD8}" type="sibTrans" cxnId="{373F7AB5-7D05-4981-A16D-767DCBE2F61C}">
      <dgm:prSet/>
      <dgm:spPr/>
      <dgm:t>
        <a:bodyPr/>
        <a:lstStyle/>
        <a:p>
          <a:endParaRPr lang="en-US"/>
        </a:p>
      </dgm:t>
    </dgm:pt>
    <dgm:pt modelId="{41640E1F-536C-41CE-9079-CD1CF342AEBB}">
      <dgm:prSet phldrT="[Text]"/>
      <dgm:spPr>
        <a:solidFill>
          <a:schemeClr val="accent2">
            <a:alpha val="85000"/>
          </a:schemeClr>
        </a:solidFill>
      </dgm:spPr>
      <dgm:t>
        <a:bodyPr/>
        <a:lstStyle/>
        <a:p>
          <a:r>
            <a:rPr lang="en-US" dirty="0"/>
            <a:t>Testing / Iterate</a:t>
          </a:r>
        </a:p>
      </dgm:t>
    </dgm:pt>
    <dgm:pt modelId="{C3ABE694-5382-4B97-B999-0BE229270858}" type="parTrans" cxnId="{B827603B-F09E-462C-BE7C-DE6CA1072D8F}">
      <dgm:prSet/>
      <dgm:spPr/>
      <dgm:t>
        <a:bodyPr/>
        <a:lstStyle/>
        <a:p>
          <a:endParaRPr lang="en-US"/>
        </a:p>
      </dgm:t>
    </dgm:pt>
    <dgm:pt modelId="{6866DEBD-0F6C-4289-9CE5-4C76C38AFAE8}" type="sibTrans" cxnId="{B827603B-F09E-462C-BE7C-DE6CA1072D8F}">
      <dgm:prSet/>
      <dgm:spPr/>
      <dgm:t>
        <a:bodyPr/>
        <a:lstStyle/>
        <a:p>
          <a:endParaRPr lang="en-US"/>
        </a:p>
      </dgm:t>
    </dgm:pt>
    <dgm:pt modelId="{DE5662DC-7053-4C25-B6DE-66975D7FF10B}">
      <dgm:prSet phldrT="[Text]"/>
      <dgm:spPr>
        <a:solidFill>
          <a:schemeClr val="accent2">
            <a:alpha val="85000"/>
          </a:schemeClr>
        </a:solidFill>
      </dgm:spPr>
      <dgm:t>
        <a:bodyPr/>
        <a:lstStyle/>
        <a:p>
          <a:r>
            <a:rPr lang="en-US" dirty="0"/>
            <a:t>Deployment</a:t>
          </a:r>
        </a:p>
      </dgm:t>
    </dgm:pt>
    <dgm:pt modelId="{30B22CCC-2B3D-481A-AF67-F5F12788CC96}" type="parTrans" cxnId="{87DBCC96-A70D-4FD2-A423-FFF3F8F6E48E}">
      <dgm:prSet/>
      <dgm:spPr/>
      <dgm:t>
        <a:bodyPr/>
        <a:lstStyle/>
        <a:p>
          <a:endParaRPr lang="en-US"/>
        </a:p>
      </dgm:t>
    </dgm:pt>
    <dgm:pt modelId="{139E4E33-DE14-4FD5-9D0C-F4CEA950FCA6}" type="sibTrans" cxnId="{87DBCC96-A70D-4FD2-A423-FFF3F8F6E48E}">
      <dgm:prSet/>
      <dgm:spPr/>
      <dgm:t>
        <a:bodyPr/>
        <a:lstStyle/>
        <a:p>
          <a:endParaRPr lang="en-US"/>
        </a:p>
      </dgm:t>
    </dgm:pt>
    <dgm:pt modelId="{33B88612-3E9C-462B-A36C-7385B0D6803A}" type="pres">
      <dgm:prSet presAssocID="{96068035-F69E-4C72-B36D-5492803CAA79}" presName="CompostProcess" presStyleCnt="0">
        <dgm:presLayoutVars>
          <dgm:dir/>
          <dgm:resizeHandles val="exact"/>
        </dgm:presLayoutVars>
      </dgm:prSet>
      <dgm:spPr/>
    </dgm:pt>
    <dgm:pt modelId="{0333C407-6640-4BC2-987D-938D0E1291D7}" type="pres">
      <dgm:prSet presAssocID="{96068035-F69E-4C72-B36D-5492803CAA79}" presName="arrow" presStyleLbl="bgShp" presStyleIdx="0" presStyleCnt="1" custScaleX="117647"/>
      <dgm:spPr>
        <a:solidFill>
          <a:schemeClr val="accent2">
            <a:lumMod val="40000"/>
            <a:lumOff val="60000"/>
            <a:alpha val="62000"/>
          </a:schemeClr>
        </a:solidFill>
      </dgm:spPr>
    </dgm:pt>
    <dgm:pt modelId="{F1451CF9-86F5-4B02-9F09-EE60366E8291}" type="pres">
      <dgm:prSet presAssocID="{96068035-F69E-4C72-B36D-5492803CAA79}" presName="linearProcess" presStyleCnt="0"/>
      <dgm:spPr/>
    </dgm:pt>
    <dgm:pt modelId="{08116B89-8253-49DD-876E-8142D523AF7C}" type="pres">
      <dgm:prSet presAssocID="{6483667B-0C70-4F43-A066-6389BC16CB6C}" presName="textNode" presStyleLbl="node1" presStyleIdx="0" presStyleCnt="5" custScaleX="52827" custScaleY="59125" custLinFactNeighborX="32868" custLinFactNeighborY="-5156">
        <dgm:presLayoutVars>
          <dgm:bulletEnabled val="1"/>
        </dgm:presLayoutVars>
      </dgm:prSet>
      <dgm:spPr/>
    </dgm:pt>
    <dgm:pt modelId="{9C819D1A-BD7B-40CB-A148-D37DC1974B72}" type="pres">
      <dgm:prSet presAssocID="{689E3482-1407-4070-948B-144021212E8D}" presName="sibTrans" presStyleCnt="0"/>
      <dgm:spPr/>
    </dgm:pt>
    <dgm:pt modelId="{DE26E255-96C6-4863-A740-6802D6AFF81A}" type="pres">
      <dgm:prSet presAssocID="{84385DCC-0A3E-44EB-B24E-CC8C8FED410C}" presName="textNode" presStyleLbl="node1" presStyleIdx="1" presStyleCnt="5" custScaleX="67023" custScaleY="59125" custLinFactNeighborX="-28185" custLinFactNeighborY="-4614">
        <dgm:presLayoutVars>
          <dgm:bulletEnabled val="1"/>
        </dgm:presLayoutVars>
      </dgm:prSet>
      <dgm:spPr/>
    </dgm:pt>
    <dgm:pt modelId="{2A1AF3BC-667A-4D91-822B-6A4060D4919A}" type="pres">
      <dgm:prSet presAssocID="{22CF1651-F2D6-42C3-A030-122459A6A37B}" presName="sibTrans" presStyleCnt="0"/>
      <dgm:spPr/>
    </dgm:pt>
    <dgm:pt modelId="{00BE7E43-5DA4-4FCB-AF26-B7CEA1670DD5}" type="pres">
      <dgm:prSet presAssocID="{A2BA762D-A038-48C2-8E60-00EE44336001}" presName="textNode" presStyleLbl="node1" presStyleIdx="2" presStyleCnt="5" custScaleX="53697" custScaleY="59125" custLinFactNeighborX="-98361" custLinFactNeighborY="-3528">
        <dgm:presLayoutVars>
          <dgm:bulletEnabled val="1"/>
        </dgm:presLayoutVars>
      </dgm:prSet>
      <dgm:spPr/>
    </dgm:pt>
    <dgm:pt modelId="{1FCB3364-1A98-4001-9E30-97768CE0741C}" type="pres">
      <dgm:prSet presAssocID="{2081C7A8-C1D1-482C-81A4-CF647BE80AD8}" presName="sibTrans" presStyleCnt="0"/>
      <dgm:spPr/>
    </dgm:pt>
    <dgm:pt modelId="{BFDF70DD-9C37-43D3-BE06-11591E79E730}" type="pres">
      <dgm:prSet presAssocID="{41640E1F-536C-41CE-9079-CD1CF342AEBB}" presName="textNode" presStyleLbl="node1" presStyleIdx="3" presStyleCnt="5" custScaleX="40974" custScaleY="59125" custLinFactX="-7405" custLinFactNeighborX="-100000" custLinFactNeighborY="-543">
        <dgm:presLayoutVars>
          <dgm:bulletEnabled val="1"/>
        </dgm:presLayoutVars>
      </dgm:prSet>
      <dgm:spPr/>
    </dgm:pt>
    <dgm:pt modelId="{7800C254-4EF0-44CD-BBDC-7AFF435166E3}" type="pres">
      <dgm:prSet presAssocID="{6866DEBD-0F6C-4289-9CE5-4C76C38AFAE8}" presName="sibTrans" presStyleCnt="0"/>
      <dgm:spPr/>
    </dgm:pt>
    <dgm:pt modelId="{918BC83B-A8E4-4A6D-8F2C-C20E6DAC05A3}" type="pres">
      <dgm:prSet presAssocID="{DE5662DC-7053-4C25-B6DE-66975D7FF10B}" presName="textNode" presStyleLbl="node1" presStyleIdx="4" presStyleCnt="5" custScaleX="49247" custScaleY="59125" custLinFactX="-13054" custLinFactNeighborX="-100000" custLinFactNeighborY="-1087">
        <dgm:presLayoutVars>
          <dgm:bulletEnabled val="1"/>
        </dgm:presLayoutVars>
      </dgm:prSet>
      <dgm:spPr/>
    </dgm:pt>
  </dgm:ptLst>
  <dgm:cxnLst>
    <dgm:cxn modelId="{EF83030B-228F-4CEE-9DBC-681016F40FDD}" srcId="{96068035-F69E-4C72-B36D-5492803CAA79}" destId="{6483667B-0C70-4F43-A066-6389BC16CB6C}" srcOrd="0" destOrd="0" parTransId="{60675EFB-91AC-4612-89AA-AE77EAB60588}" sibTransId="{689E3482-1407-4070-948B-144021212E8D}"/>
    <dgm:cxn modelId="{B827603B-F09E-462C-BE7C-DE6CA1072D8F}" srcId="{96068035-F69E-4C72-B36D-5492803CAA79}" destId="{41640E1F-536C-41CE-9079-CD1CF342AEBB}" srcOrd="3" destOrd="0" parTransId="{C3ABE694-5382-4B97-B999-0BE229270858}" sibTransId="{6866DEBD-0F6C-4289-9CE5-4C76C38AFAE8}"/>
    <dgm:cxn modelId="{79B4AE78-3FAC-4859-9694-5A726D86AD79}" type="presOf" srcId="{DE5662DC-7053-4C25-B6DE-66975D7FF10B}" destId="{918BC83B-A8E4-4A6D-8F2C-C20E6DAC05A3}" srcOrd="0" destOrd="0" presId="urn:microsoft.com/office/officeart/2005/8/layout/hProcess9"/>
    <dgm:cxn modelId="{CFE43879-3381-4AFC-ABDB-5A4E5C9D97D1}" type="presOf" srcId="{A2BA762D-A038-48C2-8E60-00EE44336001}" destId="{00BE7E43-5DA4-4FCB-AF26-B7CEA1670DD5}" srcOrd="0" destOrd="0" presId="urn:microsoft.com/office/officeart/2005/8/layout/hProcess9"/>
    <dgm:cxn modelId="{CE50D58A-FCE0-4073-8AB1-8C5BFC1C9EC9}" type="presOf" srcId="{6483667B-0C70-4F43-A066-6389BC16CB6C}" destId="{08116B89-8253-49DD-876E-8142D523AF7C}" srcOrd="0" destOrd="0" presId="urn:microsoft.com/office/officeart/2005/8/layout/hProcess9"/>
    <dgm:cxn modelId="{87DBCC96-A70D-4FD2-A423-FFF3F8F6E48E}" srcId="{96068035-F69E-4C72-B36D-5492803CAA79}" destId="{DE5662DC-7053-4C25-B6DE-66975D7FF10B}" srcOrd="4" destOrd="0" parTransId="{30B22CCC-2B3D-481A-AF67-F5F12788CC96}" sibTransId="{139E4E33-DE14-4FD5-9D0C-F4CEA950FCA6}"/>
    <dgm:cxn modelId="{7B16F796-E7FB-4321-850A-443EB032CFAC}" type="presOf" srcId="{96068035-F69E-4C72-B36D-5492803CAA79}" destId="{33B88612-3E9C-462B-A36C-7385B0D6803A}" srcOrd="0" destOrd="0" presId="urn:microsoft.com/office/officeart/2005/8/layout/hProcess9"/>
    <dgm:cxn modelId="{373F7AB5-7D05-4981-A16D-767DCBE2F61C}" srcId="{96068035-F69E-4C72-B36D-5492803CAA79}" destId="{A2BA762D-A038-48C2-8E60-00EE44336001}" srcOrd="2" destOrd="0" parTransId="{824A64EB-A7D5-481F-9A38-49F1224EAA22}" sibTransId="{2081C7A8-C1D1-482C-81A4-CF647BE80AD8}"/>
    <dgm:cxn modelId="{D3D466F0-7F45-4DC3-B405-8EE418F3C825}" type="presOf" srcId="{41640E1F-536C-41CE-9079-CD1CF342AEBB}" destId="{BFDF70DD-9C37-43D3-BE06-11591E79E730}" srcOrd="0" destOrd="0" presId="urn:microsoft.com/office/officeart/2005/8/layout/hProcess9"/>
    <dgm:cxn modelId="{E63F48F7-7413-40D9-B30F-4C22E14A7A2D}" srcId="{96068035-F69E-4C72-B36D-5492803CAA79}" destId="{84385DCC-0A3E-44EB-B24E-CC8C8FED410C}" srcOrd="1" destOrd="0" parTransId="{0B1CDC19-8501-4076-B19B-B1876A550DDC}" sibTransId="{22CF1651-F2D6-42C3-A030-122459A6A37B}"/>
    <dgm:cxn modelId="{2672ADFE-06B7-4FCE-B403-5B0084065DDF}" type="presOf" srcId="{84385DCC-0A3E-44EB-B24E-CC8C8FED410C}" destId="{DE26E255-96C6-4863-A740-6802D6AFF81A}" srcOrd="0" destOrd="0" presId="urn:microsoft.com/office/officeart/2005/8/layout/hProcess9"/>
    <dgm:cxn modelId="{8D5406A0-BB0C-4EB8-8B64-BAA47EC80F1F}" type="presParOf" srcId="{33B88612-3E9C-462B-A36C-7385B0D6803A}" destId="{0333C407-6640-4BC2-987D-938D0E1291D7}" srcOrd="0" destOrd="0" presId="urn:microsoft.com/office/officeart/2005/8/layout/hProcess9"/>
    <dgm:cxn modelId="{BAB21B6F-AA03-4EF9-8057-0763CD12E69B}" type="presParOf" srcId="{33B88612-3E9C-462B-A36C-7385B0D6803A}" destId="{F1451CF9-86F5-4B02-9F09-EE60366E8291}" srcOrd="1" destOrd="0" presId="urn:microsoft.com/office/officeart/2005/8/layout/hProcess9"/>
    <dgm:cxn modelId="{B9442874-309E-446D-9364-A9AD81857F17}" type="presParOf" srcId="{F1451CF9-86F5-4B02-9F09-EE60366E8291}" destId="{08116B89-8253-49DD-876E-8142D523AF7C}" srcOrd="0" destOrd="0" presId="urn:microsoft.com/office/officeart/2005/8/layout/hProcess9"/>
    <dgm:cxn modelId="{0206F40A-E572-4B14-B28F-86B6D49667AE}" type="presParOf" srcId="{F1451CF9-86F5-4B02-9F09-EE60366E8291}" destId="{9C819D1A-BD7B-40CB-A148-D37DC1974B72}" srcOrd="1" destOrd="0" presId="urn:microsoft.com/office/officeart/2005/8/layout/hProcess9"/>
    <dgm:cxn modelId="{390F4FBE-236D-49E2-BD97-DBA1FF8DC647}" type="presParOf" srcId="{F1451CF9-86F5-4B02-9F09-EE60366E8291}" destId="{DE26E255-96C6-4863-A740-6802D6AFF81A}" srcOrd="2" destOrd="0" presId="urn:microsoft.com/office/officeart/2005/8/layout/hProcess9"/>
    <dgm:cxn modelId="{BAF5B720-3438-47D4-8310-0BF9BECE8F8A}" type="presParOf" srcId="{F1451CF9-86F5-4B02-9F09-EE60366E8291}" destId="{2A1AF3BC-667A-4D91-822B-6A4060D4919A}" srcOrd="3" destOrd="0" presId="urn:microsoft.com/office/officeart/2005/8/layout/hProcess9"/>
    <dgm:cxn modelId="{D7664900-1ABC-4A02-A408-FEFE343C6915}" type="presParOf" srcId="{F1451CF9-86F5-4B02-9F09-EE60366E8291}" destId="{00BE7E43-5DA4-4FCB-AF26-B7CEA1670DD5}" srcOrd="4" destOrd="0" presId="urn:microsoft.com/office/officeart/2005/8/layout/hProcess9"/>
    <dgm:cxn modelId="{0D0640FD-4BBA-484E-AF4B-29FE19E59CFF}" type="presParOf" srcId="{F1451CF9-86F5-4B02-9F09-EE60366E8291}" destId="{1FCB3364-1A98-4001-9E30-97768CE0741C}" srcOrd="5" destOrd="0" presId="urn:microsoft.com/office/officeart/2005/8/layout/hProcess9"/>
    <dgm:cxn modelId="{CF11A91E-CAE2-4483-B0FB-C875A821BA03}" type="presParOf" srcId="{F1451CF9-86F5-4B02-9F09-EE60366E8291}" destId="{BFDF70DD-9C37-43D3-BE06-11591E79E730}" srcOrd="6" destOrd="0" presId="urn:microsoft.com/office/officeart/2005/8/layout/hProcess9"/>
    <dgm:cxn modelId="{55339C73-9DCB-4BEF-B8A0-0B55F575BE05}" type="presParOf" srcId="{F1451CF9-86F5-4B02-9F09-EE60366E8291}" destId="{7800C254-4EF0-44CD-BBDC-7AFF435166E3}" srcOrd="7" destOrd="0" presId="urn:microsoft.com/office/officeart/2005/8/layout/hProcess9"/>
    <dgm:cxn modelId="{DEDE1241-AB0D-4764-A278-8D4053486281}" type="presParOf" srcId="{F1451CF9-86F5-4B02-9F09-EE60366E8291}" destId="{918BC83B-A8E4-4A6D-8F2C-C20E6DAC05A3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27F06-C91E-408B-BB23-339C9537981B}">
      <dsp:nvSpPr>
        <dsp:cNvPr id="0" name=""/>
        <dsp:cNvSpPr/>
      </dsp:nvSpPr>
      <dsp:spPr>
        <a:xfrm>
          <a:off x="1107167" y="220183"/>
          <a:ext cx="1786316" cy="552102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Move</a:t>
          </a:r>
        </a:p>
      </dsp:txBody>
      <dsp:txXfrm>
        <a:off x="1123338" y="236354"/>
        <a:ext cx="1753974" cy="519760"/>
      </dsp:txXfrm>
    </dsp:sp>
    <dsp:sp modelId="{10CBAC82-B293-4A60-91BA-DE26CB1D1B5B}">
      <dsp:nvSpPr>
        <dsp:cNvPr id="0" name=""/>
        <dsp:cNvSpPr/>
      </dsp:nvSpPr>
      <dsp:spPr>
        <a:xfrm>
          <a:off x="3617993" y="202812"/>
          <a:ext cx="1620918" cy="552102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Do not move</a:t>
          </a:r>
        </a:p>
      </dsp:txBody>
      <dsp:txXfrm>
        <a:off x="3634164" y="218983"/>
        <a:ext cx="1588576" cy="519760"/>
      </dsp:txXfrm>
    </dsp:sp>
    <dsp:sp modelId="{2C7EBDDD-2734-4A3A-A6B8-B613D7A434A1}">
      <dsp:nvSpPr>
        <dsp:cNvPr id="0" name=""/>
        <dsp:cNvSpPr/>
      </dsp:nvSpPr>
      <dsp:spPr>
        <a:xfrm>
          <a:off x="2791948" y="3827168"/>
          <a:ext cx="675382" cy="675382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F62C1-ED2F-4766-860E-25F1A3F86986}">
      <dsp:nvSpPr>
        <dsp:cNvPr id="0" name=""/>
        <dsp:cNvSpPr/>
      </dsp:nvSpPr>
      <dsp:spPr>
        <a:xfrm rot="240000">
          <a:off x="1102873" y="3537759"/>
          <a:ext cx="4053533" cy="2834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745CF-44A9-4ED6-8EEA-3F59FB8140CC}">
      <dsp:nvSpPr>
        <dsp:cNvPr id="0" name=""/>
        <dsp:cNvSpPr/>
      </dsp:nvSpPr>
      <dsp:spPr>
        <a:xfrm rot="240000">
          <a:off x="3536667" y="2829062"/>
          <a:ext cx="1617321" cy="753506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Company</a:t>
          </a:r>
        </a:p>
      </dsp:txBody>
      <dsp:txXfrm>
        <a:off x="3573450" y="2865845"/>
        <a:ext cx="1543755" cy="679940"/>
      </dsp:txXfrm>
    </dsp:sp>
    <dsp:sp modelId="{A154E974-8444-4444-886E-9491575CF3DB}">
      <dsp:nvSpPr>
        <dsp:cNvPr id="0" name=""/>
        <dsp:cNvSpPr/>
      </dsp:nvSpPr>
      <dsp:spPr>
        <a:xfrm rot="240000">
          <a:off x="3595201" y="2018603"/>
          <a:ext cx="1617321" cy="753506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Job</a:t>
          </a:r>
        </a:p>
      </dsp:txBody>
      <dsp:txXfrm>
        <a:off x="3631984" y="2055386"/>
        <a:ext cx="1543755" cy="679940"/>
      </dsp:txXfrm>
    </dsp:sp>
    <dsp:sp modelId="{470F06AD-2D4B-44C4-9910-D5B9089AFB24}">
      <dsp:nvSpPr>
        <dsp:cNvPr id="0" name=""/>
        <dsp:cNvSpPr/>
      </dsp:nvSpPr>
      <dsp:spPr>
        <a:xfrm rot="240000">
          <a:off x="3653734" y="1239623"/>
          <a:ext cx="1617321" cy="753506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Cost of living</a:t>
          </a:r>
        </a:p>
      </dsp:txBody>
      <dsp:txXfrm>
        <a:off x="3690517" y="1276406"/>
        <a:ext cx="1543755" cy="679940"/>
      </dsp:txXfrm>
    </dsp:sp>
    <dsp:sp modelId="{707AB048-9F29-43EF-895D-84D47274A5A7}">
      <dsp:nvSpPr>
        <dsp:cNvPr id="0" name=""/>
        <dsp:cNvSpPr/>
      </dsp:nvSpPr>
      <dsp:spPr>
        <a:xfrm rot="240000">
          <a:off x="1217854" y="2666971"/>
          <a:ext cx="1617321" cy="753506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Location</a:t>
          </a:r>
        </a:p>
      </dsp:txBody>
      <dsp:txXfrm>
        <a:off x="1254637" y="2703754"/>
        <a:ext cx="1543755" cy="679940"/>
      </dsp:txXfrm>
    </dsp:sp>
    <dsp:sp modelId="{142BD1A5-9CD2-440A-BD49-5638CA77AE6B}">
      <dsp:nvSpPr>
        <dsp:cNvPr id="0" name=""/>
        <dsp:cNvSpPr/>
      </dsp:nvSpPr>
      <dsp:spPr>
        <a:xfrm rot="240000">
          <a:off x="1276387" y="1856511"/>
          <a:ext cx="1617321" cy="753506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Salary</a:t>
          </a:r>
        </a:p>
      </dsp:txBody>
      <dsp:txXfrm>
        <a:off x="1313170" y="1893294"/>
        <a:ext cx="1543755" cy="679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3C407-6640-4BC2-987D-938D0E1291D7}">
      <dsp:nvSpPr>
        <dsp:cNvPr id="0" name=""/>
        <dsp:cNvSpPr/>
      </dsp:nvSpPr>
      <dsp:spPr>
        <a:xfrm>
          <a:off x="2" y="0"/>
          <a:ext cx="11548866" cy="5333348"/>
        </a:xfrm>
        <a:prstGeom prst="rightArrow">
          <a:avLst/>
        </a:prstGeom>
        <a:solidFill>
          <a:schemeClr val="accent2">
            <a:lumMod val="40000"/>
            <a:lumOff val="60000"/>
            <a:alpha val="62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16B89-8253-49DD-876E-8142D523AF7C}">
      <dsp:nvSpPr>
        <dsp:cNvPr id="0" name=""/>
        <dsp:cNvSpPr/>
      </dsp:nvSpPr>
      <dsp:spPr>
        <a:xfrm>
          <a:off x="147946" y="1926010"/>
          <a:ext cx="1961816" cy="1261336"/>
        </a:xfrm>
        <a:prstGeom prst="roundRect">
          <a:avLst/>
        </a:prstGeom>
        <a:solidFill>
          <a:schemeClr val="accent2">
            <a:alpha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Brainstorm</a:t>
          </a:r>
        </a:p>
      </dsp:txBody>
      <dsp:txXfrm>
        <a:off x="209519" y="1987583"/>
        <a:ext cx="1838670" cy="1138190"/>
      </dsp:txXfrm>
    </dsp:sp>
    <dsp:sp modelId="{DE26E255-96C6-4863-A740-6802D6AFF81A}">
      <dsp:nvSpPr>
        <dsp:cNvPr id="0" name=""/>
        <dsp:cNvSpPr/>
      </dsp:nvSpPr>
      <dsp:spPr>
        <a:xfrm>
          <a:off x="2279587" y="1937573"/>
          <a:ext cx="2489008" cy="1261336"/>
        </a:xfrm>
        <a:prstGeom prst="roundRect">
          <a:avLst/>
        </a:prstGeom>
        <a:solidFill>
          <a:schemeClr val="accent2">
            <a:alpha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Sketch / Wireframe</a:t>
          </a:r>
        </a:p>
      </dsp:txBody>
      <dsp:txXfrm>
        <a:off x="2341160" y="1999146"/>
        <a:ext cx="2365862" cy="1138190"/>
      </dsp:txXfrm>
    </dsp:sp>
    <dsp:sp modelId="{00BE7E43-5DA4-4FCB-AF26-B7CEA1670DD5}">
      <dsp:nvSpPr>
        <dsp:cNvPr id="0" name=""/>
        <dsp:cNvSpPr/>
      </dsp:nvSpPr>
      <dsp:spPr>
        <a:xfrm>
          <a:off x="4898640" y="1960741"/>
          <a:ext cx="1994125" cy="1261336"/>
        </a:xfrm>
        <a:prstGeom prst="roundRect">
          <a:avLst/>
        </a:prstGeom>
        <a:solidFill>
          <a:schemeClr val="accent2">
            <a:alpha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First draft </a:t>
          </a:r>
        </a:p>
      </dsp:txBody>
      <dsp:txXfrm>
        <a:off x="4960213" y="2022314"/>
        <a:ext cx="1870979" cy="1138190"/>
      </dsp:txXfrm>
    </dsp:sp>
    <dsp:sp modelId="{BFDF70DD-9C37-43D3-BE06-11591E79E730}">
      <dsp:nvSpPr>
        <dsp:cNvPr id="0" name=""/>
        <dsp:cNvSpPr/>
      </dsp:nvSpPr>
      <dsp:spPr>
        <a:xfrm>
          <a:off x="7046662" y="2024421"/>
          <a:ext cx="1521636" cy="1261336"/>
        </a:xfrm>
        <a:prstGeom prst="roundRect">
          <a:avLst/>
        </a:prstGeom>
        <a:solidFill>
          <a:schemeClr val="accent2">
            <a:alpha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Testing / Iterate</a:t>
          </a:r>
        </a:p>
      </dsp:txBody>
      <dsp:txXfrm>
        <a:off x="7108235" y="2085994"/>
        <a:ext cx="1398490" cy="1138190"/>
      </dsp:txXfrm>
    </dsp:sp>
    <dsp:sp modelId="{918BC83B-A8E4-4A6D-8F2C-C20E6DAC05A3}">
      <dsp:nvSpPr>
        <dsp:cNvPr id="0" name=""/>
        <dsp:cNvSpPr/>
      </dsp:nvSpPr>
      <dsp:spPr>
        <a:xfrm>
          <a:off x="8794554" y="2012816"/>
          <a:ext cx="1828867" cy="1261336"/>
        </a:xfrm>
        <a:prstGeom prst="roundRect">
          <a:avLst/>
        </a:prstGeom>
        <a:solidFill>
          <a:schemeClr val="accent2">
            <a:alpha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Deployment</a:t>
          </a:r>
        </a:p>
      </dsp:txBody>
      <dsp:txXfrm>
        <a:off x="8856127" y="2074389"/>
        <a:ext cx="1705721" cy="1138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A4166-9FE8-4121-9301-8983FD2E9FF3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59EB4-6369-4DFC-A6BC-F070A6D4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59EB4-6369-4DFC-A6BC-F070A6D47B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7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59EB4-6369-4DFC-A6BC-F070A6D47B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10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</a:t>
            </a:r>
          </a:p>
          <a:p>
            <a:r>
              <a:rPr lang="en-US" dirty="0"/>
              <a:t>Turnkey application</a:t>
            </a:r>
            <a:r>
              <a:rPr lang="en-US" baseline="0" dirty="0"/>
              <a:t> for tech job seekers to compare career opportunities across the globe.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59EB4-6369-4DFC-A6BC-F070A6D47B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91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Paola</a:t>
            </a:r>
          </a:p>
          <a:p>
            <a:endParaRPr lang="en-US" dirty="0"/>
          </a:p>
          <a:p>
            <a:r>
              <a:rPr lang="en-US" dirty="0"/>
              <a:t>* 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59EB4-6369-4DFC-A6BC-F070A6D47B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47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Technologies used (brief description of how they work)</a:t>
            </a:r>
          </a:p>
          <a:p>
            <a:r>
              <a:rPr lang="en-US" b="1" dirty="0">
                <a:solidFill>
                  <a:schemeClr val="bg1"/>
                </a:solidFill>
              </a:rPr>
              <a:t>Matt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59EB4-6369-4DFC-A6BC-F070A6D47B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07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59EB4-6369-4DFC-A6BC-F070A6D47B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1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Jason</a:t>
            </a:r>
          </a:p>
          <a:p>
            <a:r>
              <a:rPr lang="en-US" b="1" dirty="0">
                <a:solidFill>
                  <a:schemeClr val="bg1"/>
                </a:solidFill>
              </a:rPr>
              <a:t>Directions for future development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1"/>
                </a:solidFill>
              </a:rPr>
              <a:t>Users’ profile: save favorite</a:t>
            </a:r>
            <a:r>
              <a:rPr lang="en-US" sz="1200" baseline="0" dirty="0">
                <a:solidFill>
                  <a:schemeClr val="bg1"/>
                </a:solidFill>
              </a:rPr>
              <a:t> jobs, upload resume, compare multiple jobs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Enhance searching options: filtering by location, salary,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59EB4-6369-4DFC-A6BC-F070A6D47B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0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ABCF-1EE0-4F29-97FE-00A0BD92F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663C1-214E-4A2B-8BE9-603352B77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F4444-92FE-4FEA-8294-F8ADF896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571E7-B165-4FE0-9460-D4899444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B0671-72D3-400F-AE8A-4D8196ED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9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F12F-BE51-4922-B322-1A35DAA3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402A2-7D26-4F87-B048-A422997D4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3DDEE-6E8F-477B-96B7-DA12D0B2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80B6-B570-40C9-92B2-AD56BB61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B2573-182A-4FBB-9025-DC9B2EA8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2EBA6-ED56-4CFE-88DF-ACFC59F8F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1ADDD-1715-4704-85BE-53209A3DE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475D3-3A4D-4321-9350-E7C550D1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C64F9-F511-4F94-8CAA-750C2BE2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D03AC-D47D-466F-801C-4F8053EA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6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445A-3109-438C-8015-1B582A32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0BF5D-B82B-4C6F-B696-6944F2768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A62D4-D683-4AC7-8B08-1630B887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4E13B-8889-4763-8F9B-189607A2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4F7A0-2049-42C5-82EA-F9A9D6E2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3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3BAC-07FE-4870-8CB1-E66FA0C1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6B943-BC9A-4D98-AD22-A6186C5A1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EECEB-0093-4FCB-B7E4-0CE1B039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07B74-99AD-4C27-A66F-C47DA7B5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1F7A6-7FCA-4ED5-9FD8-61C1D1D3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4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AE7D-455F-4A7E-85AF-FF4E0CA1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0C108-A172-42CC-81D5-D4B7D2732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BF46F-59D8-42B1-8123-786235D5E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76D36-6029-4C6E-AE35-96C22A45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38281-6547-42FE-B1EE-5CC49CA3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C8703-5A49-41B5-AE7A-AB24CA4B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4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83C3-CE8B-4611-BB81-106CA34C6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70167-1E63-4F93-AC7E-EE0ECA65D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05B92-16DB-446A-A8D4-01ADCCE48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50568-457C-4219-830E-89089E748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F1927-889E-40A4-B1D0-2ED7FFC84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A706A-DCBD-4DC9-A35C-714D487D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28B34-B1B9-4A27-BBF0-FB793A8F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C8C92-6F79-4C46-82D0-95EE4F09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0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54B2-D68A-4DA8-8E45-D39B0C58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46612-FC3C-4908-861F-62094969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4066F-E6ED-400D-BFF7-0E2791A5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65777-A33A-49FF-B1C8-E9EDF61B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6D144-D767-41BB-9866-02F5E9A4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7C7D6-BB21-45DB-865A-81D5EDBE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E3DBA-E921-4E2E-B2E6-41AA48DE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6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AFE6-763F-49F2-8E0F-460E6CD1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AA938-ACEA-4BE4-AC7E-4F93EB8F4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9057C-14A5-4DB6-BA8A-B7BC21F66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54AE8-74DD-4F11-8399-C5D27F4A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8CEE5-673F-4E92-83BE-A53CC0F9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CFE72-3990-476A-8E07-E9E132B4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1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5BF6-1AEF-460C-AB57-7C582FAF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010A0-5183-44F8-8D73-2D13B9485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164E7-DDDA-44DD-9548-5268B2D1A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2F38C-A43D-48C5-9448-391A5E3F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4E63D-CF79-446B-A9C7-B225B0D9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CD081-01BF-4A38-ABC3-E6AAAD37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5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3E484-568C-40D0-84FB-5396CB40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A1513-2A53-4D3F-B9B7-7A7E9B56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E3ED5-0068-4DD7-995E-6B4E729E0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45EA1-772D-40E4-8373-359008B73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8D45B-3692-49F8-A72B-F68B563A2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2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ightslife.github.io/Project1-GroupProjec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0B56CF-A2DE-483C-9243-8C1273D58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510" y="1127116"/>
            <a:ext cx="8428980" cy="2634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76BC0F-E888-4434-8227-A3F57B249E31}"/>
              </a:ext>
            </a:extLst>
          </p:cNvPr>
          <p:cNvSpPr txBox="1"/>
          <p:nvPr/>
        </p:nvSpPr>
        <p:spPr>
          <a:xfrm>
            <a:off x="2455174" y="5507602"/>
            <a:ext cx="7281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David Bell - Michael Dubois - Matthew Parks - Jason Whited - Paola Stone Martinez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10D64B-1690-4E59-ACC8-FE6CF7D6A87F}"/>
              </a:ext>
            </a:extLst>
          </p:cNvPr>
          <p:cNvSpPr txBox="1"/>
          <p:nvPr/>
        </p:nvSpPr>
        <p:spPr>
          <a:xfrm>
            <a:off x="3993581" y="5067874"/>
            <a:ext cx="420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Coding Bootcamp Project1. August, 2019</a:t>
            </a:r>
          </a:p>
        </p:txBody>
      </p:sp>
    </p:spTree>
    <p:extLst>
      <p:ext uri="{BB962C8B-B14F-4D97-AF65-F5344CB8AC3E}">
        <p14:creationId xmlns:p14="http://schemas.microsoft.com/office/powerpoint/2010/main" val="384829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3B17D8-1269-43BB-9FE4-61181DE71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29A93C-84EB-484A-B519-EB2B8A944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0">
            <a:extLst>
              <a:ext uri="{FF2B5EF4-FFF2-40B4-BE49-F238E27FC236}">
                <a16:creationId xmlns:a16="http://schemas.microsoft.com/office/drawing/2014/main" id="{2BD37276-19DB-4558-A356-6D74D1CF2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4278" y="2371050"/>
            <a:ext cx="4296151" cy="3778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Concept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Simple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Useful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Intuitive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B57A991-72FB-49A6-B9D3-FA486A84BC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3887338"/>
              </p:ext>
            </p:extLst>
          </p:nvPr>
        </p:nvGraphicFramePr>
        <p:xfrm>
          <a:off x="4762336" y="2123954"/>
          <a:ext cx="6259280" cy="4502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F910951-124F-4257-AD7C-E3F251A2205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3071"/>
          <a:stretch/>
        </p:blipFill>
        <p:spPr>
          <a:xfrm>
            <a:off x="0" y="12398"/>
            <a:ext cx="12192000" cy="76878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059511-692B-4FF9-9B26-562883F8D70A}"/>
              </a:ext>
            </a:extLst>
          </p:cNvPr>
          <p:cNvCxnSpPr/>
          <p:nvPr/>
        </p:nvCxnSpPr>
        <p:spPr>
          <a:xfrm>
            <a:off x="5428527" y="3044143"/>
            <a:ext cx="4965539" cy="0"/>
          </a:xfrm>
          <a:prstGeom prst="line">
            <a:avLst/>
          </a:prstGeom>
          <a:ln w="60325" cmpd="thickThin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6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61BE3-8FE0-494E-90C8-CEB8C49B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12" y="1826186"/>
            <a:ext cx="3494362" cy="493024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Motivation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31CBA63-1377-48ED-BF3F-550E3A43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550" y="2302052"/>
            <a:ext cx="6673886" cy="343450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Ease the process of finding the perfect job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Focused on technology job search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Develop turnkey application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9D648D-539A-45D0-8055-3D96C377E4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071"/>
          <a:stretch/>
        </p:blipFill>
        <p:spPr>
          <a:xfrm>
            <a:off x="0" y="12398"/>
            <a:ext cx="12192000" cy="76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3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AAE1F-528B-416B-B966-46034498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95" y="5939408"/>
            <a:ext cx="3217792" cy="1273216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Design process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2170132-1ECF-4703-B951-79F7342249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071"/>
          <a:stretch/>
        </p:blipFill>
        <p:spPr>
          <a:xfrm>
            <a:off x="0" y="12398"/>
            <a:ext cx="12192000" cy="768783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7DFDED34-170F-494C-B4CF-93D49623C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2001814"/>
              </p:ext>
            </p:extLst>
          </p:nvPr>
        </p:nvGraphicFramePr>
        <p:xfrm>
          <a:off x="321564" y="1335266"/>
          <a:ext cx="11548872" cy="5333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288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5D900-8412-44DD-8388-661C54D7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8" y="2864726"/>
            <a:ext cx="4332728" cy="24654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Technologies used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0FBAE44-431D-4E18-B16C-F43E01487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415" y="1533638"/>
            <a:ext cx="6111731" cy="503498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Coding: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HTML, JavaScript, jQuery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Styling: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Bootstrap CSS Framework, 	</a:t>
            </a:r>
            <a:r>
              <a:rPr lang="en-US" dirty="0" err="1">
                <a:solidFill>
                  <a:schemeClr val="bg1"/>
                </a:solidFill>
              </a:rPr>
              <a:t>Spectre</a:t>
            </a:r>
            <a:r>
              <a:rPr lang="en-US" dirty="0">
                <a:solidFill>
                  <a:schemeClr val="bg1"/>
                </a:solidFill>
              </a:rPr>
              <a:t> CSS Framework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APIs: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GoogleMaps</a:t>
            </a:r>
            <a:r>
              <a:rPr lang="en-US" dirty="0">
                <a:solidFill>
                  <a:schemeClr val="bg1"/>
                </a:solidFill>
              </a:rPr>
              <a:t>, Google geocode,  	</a:t>
            </a:r>
            <a:r>
              <a:rPr lang="en-US" dirty="0" err="1">
                <a:solidFill>
                  <a:schemeClr val="bg1"/>
                </a:solidFill>
              </a:rPr>
              <a:t>GitHubJobs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4F9749-5FE9-4288-A687-34947BCF74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071"/>
          <a:stretch/>
        </p:blipFill>
        <p:spPr>
          <a:xfrm>
            <a:off x="0" y="0"/>
            <a:ext cx="12192000" cy="76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7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867E0D-5783-4A44-8A0A-8D2A95E8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396" y="1901018"/>
            <a:ext cx="75057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Demonstration of the application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5597AF9F-FC91-4F1C-8E8E-12900E55D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710" y="2841773"/>
            <a:ext cx="8428980" cy="2634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150FA9-8089-4225-BBF0-A2C0339301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071"/>
          <a:stretch/>
        </p:blipFill>
        <p:spPr>
          <a:xfrm>
            <a:off x="0" y="12398"/>
            <a:ext cx="12192000" cy="76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8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58168-0E50-4877-BEC6-A3504AFF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5796"/>
            <a:ext cx="3494362" cy="493024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Directions for future development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B44D-9842-49CD-956D-5403BA8F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482" y="2213652"/>
            <a:ext cx="6377769" cy="3660495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Users’ profile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Provide cost of living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Enhance searching options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48808-BD19-4DD1-B418-A0CE3292F0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071"/>
          <a:stretch/>
        </p:blipFill>
        <p:spPr>
          <a:xfrm>
            <a:off x="0" y="12398"/>
            <a:ext cx="12192000" cy="76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7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CFAF57-5661-4FA7-AA03-EEAD2409E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90" y="1792379"/>
            <a:ext cx="11074817" cy="47067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149BC5-3309-4D7A-B874-7CAD39B9B0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071"/>
          <a:stretch/>
        </p:blipFill>
        <p:spPr>
          <a:xfrm>
            <a:off x="0" y="12398"/>
            <a:ext cx="12192000" cy="76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2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92C6-413D-4729-A355-63D62A920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225" y="4946329"/>
            <a:ext cx="3765550" cy="1152525"/>
          </a:xfrm>
        </p:spPr>
        <p:txBody>
          <a:bodyPr>
            <a:no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Thanks.</a:t>
            </a:r>
          </a:p>
        </p:txBody>
      </p:sp>
    </p:spTree>
    <p:extLst>
      <p:ext uri="{BB962C8B-B14F-4D97-AF65-F5344CB8AC3E}">
        <p14:creationId xmlns:p14="http://schemas.microsoft.com/office/powerpoint/2010/main" val="316226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160</Words>
  <Application>Microsoft Office PowerPoint</Application>
  <PresentationFormat>Widescreen</PresentationFormat>
  <Paragraphs>67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Motivation </vt:lpstr>
      <vt:lpstr>Design process </vt:lpstr>
      <vt:lpstr>Technologies used </vt:lpstr>
      <vt:lpstr>Demonstration of the application </vt:lpstr>
      <vt:lpstr>Directions for future development </vt:lpstr>
      <vt:lpstr>PowerPoint Presentation</vt:lpstr>
      <vt:lpstr>Thanks.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Stone Martinez, Paola</dc:creator>
  <cp:lastModifiedBy>Stone Martinez, Paola</cp:lastModifiedBy>
  <cp:revision>29</cp:revision>
  <dcterms:created xsi:type="dcterms:W3CDTF">2019-08-20T21:22:56Z</dcterms:created>
  <dcterms:modified xsi:type="dcterms:W3CDTF">2019-08-21T01:16:43Z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Paola.StoneMartinez@emc.com</vt:lpwstr>
  </property>
  <property fmtid="{D5CDD505-2E9C-101B-9397-08002B2CF9AE}" pid="5" name="MSIP_Label_17cb76b2-10b8-4fe1-93d4-2202842406cd_SetDate">
    <vt:lpwstr>2019-08-20T21:27:31.6301525Z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</Properties>
</file>