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1" r:id="rId12"/>
    <p:sldId id="783" r:id="rId13"/>
    <p:sldId id="784" r:id="rId14"/>
    <p:sldId id="785" r:id="rId15"/>
    <p:sldId id="786" r:id="rId16"/>
    <p:sldId id="787" r:id="rId17"/>
    <p:sldId id="789" r:id="rId18"/>
    <p:sldId id="816" r:id="rId19"/>
    <p:sldId id="790" r:id="rId20"/>
    <p:sldId id="791" r:id="rId21"/>
    <p:sldId id="792" r:id="rId22"/>
    <p:sldId id="7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範例：使用 </a:t>
            </a:r>
            <a:r>
              <a:rPr lang="en-US" altLang="zh-TW" dirty="0"/>
              <a:t>Python </a:t>
            </a:r>
            <a:r>
              <a:rPr lang="zh-TW" altLang="en-US" dirty="0"/>
              <a:t>程式存取 </a:t>
            </a:r>
            <a:r>
              <a:rPr lang="en-US" altLang="zh-TW" dirty="0" err="1"/>
              <a:t>cURL</a:t>
            </a:r>
            <a:endParaRPr lang="en-US" altLang="zh-TW" dirty="0"/>
          </a:p>
          <a:p>
            <a:pPr lvl="3"/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讀取自 </a:t>
            </a:r>
            <a:r>
              <a:rPr lang="en-US" altLang="zh-TW" dirty="0"/>
              <a:t>2016-01-01 </a:t>
            </a:r>
            <a:r>
              <a:rPr lang="zh-TW" altLang="en-US" dirty="0"/>
              <a:t>起至 </a:t>
            </a:r>
            <a:r>
              <a:rPr lang="en-US" altLang="zh-TW" dirty="0"/>
              <a:t>2016-09-01 </a:t>
            </a:r>
            <a:r>
              <a:rPr lang="zh-TW" altLang="en-US" dirty="0"/>
              <a:t>止張貼的文章， 只顯示</a:t>
            </a:r>
            <a:r>
              <a:rPr lang="en-US" altLang="zh-TW" dirty="0"/>
              <a:t>message</a:t>
            </a:r>
            <a:r>
              <a:rPr lang="zh-TW" altLang="en-US" dirty="0"/>
              <a:t>、</a:t>
            </a:r>
            <a:r>
              <a:rPr lang="en-US" altLang="zh-TW" dirty="0" err="1"/>
              <a:t>create_time</a:t>
            </a:r>
            <a:r>
              <a:rPr lang="en-US" altLang="zh-TW" dirty="0"/>
              <a:t> </a:t>
            </a:r>
            <a:r>
              <a:rPr lang="zh-TW" altLang="en-US" dirty="0"/>
              <a:t>欄位</a:t>
            </a:r>
            <a:r>
              <a:rPr lang="en-US" altLang="zh-TW" dirty="0"/>
              <a:t>(id </a:t>
            </a:r>
            <a:r>
              <a:rPr lang="zh-TW" altLang="en-US" dirty="0"/>
              <a:t>預設會顯示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zh-TW" altLang="en-US" dirty="0"/>
              <a:t>本章範例使用 </a:t>
            </a:r>
            <a:r>
              <a:rPr lang="en-US" altLang="zh-TW" dirty="0" err="1"/>
              <a:t>IPython</a:t>
            </a:r>
            <a:r>
              <a:rPr lang="en-US" altLang="zh-TW" dirty="0"/>
              <a:t> console </a:t>
            </a:r>
            <a:r>
              <a:rPr lang="zh-TW" altLang="en-US" dirty="0"/>
              <a:t>執行。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191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8.2.1 </a:t>
            </a:r>
            <a:r>
              <a:rPr lang="zh-TW" altLang="en-US" dirty="0"/>
              <a:t>安裝 </a:t>
            </a:r>
            <a:r>
              <a:rPr lang="en-US" altLang="zh-TW" dirty="0" err="1"/>
              <a:t>facebook-sdk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3"/>
            <a:r>
              <a:rPr lang="zh-TW" altLang="en-US" dirty="0"/>
              <a:t>首先必須安裝</a:t>
            </a:r>
            <a:r>
              <a:rPr lang="en-US" altLang="zh-TW" dirty="0" err="1"/>
              <a:t>facebook-sdk</a:t>
            </a:r>
            <a:r>
              <a:rPr lang="en-US" altLang="zh-TW" dirty="0"/>
              <a:t> </a:t>
            </a:r>
            <a:r>
              <a:rPr lang="zh-TW" altLang="en-US" dirty="0"/>
              <a:t>套件。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8.2.2 </a:t>
            </a:r>
            <a:r>
              <a:rPr lang="zh-TW" altLang="en-US" dirty="0"/>
              <a:t>以 </a:t>
            </a:r>
            <a:r>
              <a:rPr lang="en-US" altLang="zh-TW" dirty="0" err="1"/>
              <a:t>facebook-sdk</a:t>
            </a:r>
            <a:r>
              <a:rPr lang="en-US" altLang="zh-TW" dirty="0"/>
              <a:t> </a:t>
            </a:r>
            <a:r>
              <a:rPr lang="zh-TW" altLang="en-US" dirty="0"/>
              <a:t>存取 </a:t>
            </a:r>
            <a:r>
              <a:rPr lang="en-US" altLang="zh-TW" dirty="0"/>
              <a:t>Facebook</a:t>
            </a:r>
          </a:p>
          <a:p>
            <a:pPr lvl="3"/>
            <a:r>
              <a:rPr lang="zh-TW" altLang="en-US" dirty="0"/>
              <a:t>語法：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參數 </a:t>
            </a:r>
            <a:r>
              <a:rPr lang="en-US" altLang="zh-TW" dirty="0" err="1"/>
              <a:t>access_token</a:t>
            </a:r>
            <a:r>
              <a:rPr lang="en-US" altLang="zh-TW" dirty="0"/>
              <a:t> </a:t>
            </a:r>
            <a:r>
              <a:rPr lang="zh-TW" altLang="en-US" dirty="0"/>
              <a:t>表示存取權杖，可以複製下圖中的編碼，請注意存取權杖有一定的期限，超過期限就必須再重新取得才能正確執行。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參數 </a:t>
            </a:r>
            <a:r>
              <a:rPr lang="en-US" altLang="zh-TW" dirty="0"/>
              <a:t>version </a:t>
            </a:r>
            <a:r>
              <a:rPr lang="zh-TW" altLang="en-US" dirty="0"/>
              <a:t>是 </a:t>
            </a:r>
            <a:r>
              <a:rPr lang="en-US" altLang="zh-TW" dirty="0" err="1"/>
              <a:t>sdk</a:t>
            </a:r>
            <a:r>
              <a:rPr lang="en-US" altLang="zh-TW" dirty="0"/>
              <a:t> </a:t>
            </a:r>
            <a:r>
              <a:rPr lang="zh-TW" altLang="en-US" dirty="0"/>
              <a:t>版本，省略時預設是 </a:t>
            </a:r>
            <a:r>
              <a:rPr lang="en-US" altLang="zh-TW" dirty="0"/>
              <a:t>2.1 </a:t>
            </a:r>
            <a:r>
              <a:rPr lang="zh-TW" altLang="en-US" dirty="0"/>
              <a:t>版。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8.2 </a:t>
            </a:r>
            <a:r>
              <a:rPr lang="zh-TW" altLang="en-US" dirty="0"/>
              <a:t>使用 </a:t>
            </a:r>
            <a:r>
              <a:rPr lang="en-US" altLang="zh-TW" dirty="0" err="1"/>
              <a:t>facebook-sdk</a:t>
            </a:r>
            <a:r>
              <a:rPr lang="en-US" altLang="zh-TW" dirty="0"/>
              <a:t> </a:t>
            </a:r>
            <a:r>
              <a:rPr lang="zh-TW" altLang="en-US" dirty="0"/>
              <a:t>存取資料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421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156552" cy="58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03604"/>
            <a:ext cx="6624736" cy="95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例如：建立 </a:t>
            </a:r>
            <a:r>
              <a:rPr lang="en-US" altLang="zh-TW" dirty="0" err="1"/>
              <a:t>GraphAPI</a:t>
            </a:r>
            <a:r>
              <a:rPr lang="en-US" altLang="zh-TW" dirty="0"/>
              <a:t> </a:t>
            </a:r>
            <a:r>
              <a:rPr lang="zh-TW" altLang="en-US" dirty="0"/>
              <a:t>物件變數 </a:t>
            </a:r>
            <a:r>
              <a:rPr lang="en-US" altLang="zh-TW" dirty="0"/>
              <a:t>graph</a:t>
            </a:r>
            <a:r>
              <a:rPr lang="zh-TW" altLang="en-US" dirty="0"/>
              <a:t>，</a:t>
            </a:r>
            <a:r>
              <a:rPr lang="en-US" altLang="zh-TW" dirty="0" err="1"/>
              <a:t>sdk</a:t>
            </a:r>
            <a:r>
              <a:rPr lang="en-US" altLang="zh-TW" dirty="0"/>
              <a:t> </a:t>
            </a:r>
            <a:r>
              <a:rPr lang="zh-TW" altLang="en-US" dirty="0"/>
              <a:t>版本使用 </a:t>
            </a:r>
            <a:r>
              <a:rPr lang="en-US" altLang="zh-TW" dirty="0"/>
              <a:t>2.7 </a:t>
            </a:r>
            <a:r>
              <a:rPr lang="zh-TW" altLang="en-US" dirty="0"/>
              <a:t>版。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facebook-sdk</a:t>
            </a:r>
            <a:r>
              <a:rPr lang="en-US" altLang="zh-TW" dirty="0"/>
              <a:t> </a:t>
            </a:r>
            <a:r>
              <a:rPr lang="zh-TW" altLang="en-US" dirty="0"/>
              <a:t>提供下列方法：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6" y="1268759"/>
            <a:ext cx="7416824" cy="81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422D3888-E007-4DB4-8D63-968F5CF2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97665"/>
            <a:ext cx="6091211" cy="36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8.2.3 </a:t>
            </a:r>
            <a:r>
              <a:rPr lang="zh-TW" altLang="en-US" dirty="0"/>
              <a:t>應用：</a:t>
            </a:r>
            <a:r>
              <a:rPr lang="en-US" altLang="zh-TW" dirty="0"/>
              <a:t>Facebook </a:t>
            </a:r>
            <a:r>
              <a:rPr lang="zh-TW" altLang="en-US" dirty="0"/>
              <a:t>下載照片</a:t>
            </a:r>
          </a:p>
          <a:p>
            <a:pPr lvl="2"/>
            <a:r>
              <a:rPr lang="en-US" altLang="zh-TW" dirty="0" err="1"/>
              <a:t>get_object</a:t>
            </a:r>
            <a:r>
              <a:rPr lang="en-US" altLang="zh-TW" dirty="0"/>
              <a:t>(id)</a:t>
            </a:r>
          </a:p>
          <a:p>
            <a:pPr lvl="3"/>
            <a:r>
              <a:rPr lang="zh-TW" altLang="en-US" dirty="0"/>
              <a:t>取得指定 </a:t>
            </a:r>
            <a:r>
              <a:rPr lang="en-US" altLang="zh-TW" dirty="0"/>
              <a:t>id </a:t>
            </a:r>
            <a:r>
              <a:rPr lang="zh-TW" altLang="en-US" dirty="0"/>
              <a:t>的物件。</a:t>
            </a:r>
          </a:p>
          <a:p>
            <a:pPr lvl="3"/>
            <a:r>
              <a:rPr lang="zh-TW" altLang="en-US" dirty="0"/>
              <a:t>例如：取得「</a:t>
            </a:r>
            <a:r>
              <a:rPr lang="en-US" altLang="zh-TW" dirty="0"/>
              <a:t>id='798156653603892_1077005465719008'</a:t>
            </a:r>
            <a:r>
              <a:rPr lang="zh-TW" altLang="en-US" dirty="0"/>
              <a:t>」 的文章，顯示其 </a:t>
            </a:r>
            <a:r>
              <a:rPr lang="en-US" altLang="zh-TW" dirty="0"/>
              <a:t>id</a:t>
            </a:r>
            <a:r>
              <a:rPr lang="zh-TW" altLang="en-US" dirty="0"/>
              <a:t>和訊息，您的貼文 </a:t>
            </a:r>
            <a:r>
              <a:rPr lang="en-US" altLang="zh-TW" dirty="0"/>
              <a:t>id </a:t>
            </a:r>
            <a:r>
              <a:rPr lang="zh-TW" altLang="en-US" dirty="0"/>
              <a:t>會和書中不同，必須從自己前面介紹的 </a:t>
            </a:r>
            <a:r>
              <a:rPr lang="en-US" altLang="zh-TW" dirty="0"/>
              <a:t>me/posts </a:t>
            </a:r>
            <a:r>
              <a:rPr lang="zh-TW" altLang="en-US" dirty="0"/>
              <a:t>或 </a:t>
            </a:r>
            <a:r>
              <a:rPr lang="en-US" altLang="zh-TW" dirty="0"/>
              <a:t>me/feed </a:t>
            </a:r>
            <a:r>
              <a:rPr lang="zh-TW" altLang="en-US" dirty="0"/>
              <a:t>文章中取得。</a:t>
            </a:r>
            <a:r>
              <a:rPr lang="en-US" altLang="zh-TW" dirty="0"/>
              <a:t>(&lt;getobject.py&gt;)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467544" y="3356991"/>
            <a:ext cx="7992888" cy="2217583"/>
            <a:chOff x="-10818" y="2447925"/>
            <a:chExt cx="9411993" cy="35528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7925"/>
              <a:ext cx="9401175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18" y="4410075"/>
              <a:ext cx="9391650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74575"/>
            <a:ext cx="5156249" cy="8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使用 </a:t>
            </a:r>
            <a:r>
              <a:rPr lang="en-US" altLang="zh-TW" dirty="0"/>
              <a:t>fields </a:t>
            </a:r>
            <a:r>
              <a:rPr lang="zh-TW" altLang="en-US" dirty="0"/>
              <a:t>指定過濾條件</a:t>
            </a:r>
          </a:p>
          <a:p>
            <a:pPr lvl="3"/>
            <a:r>
              <a:rPr lang="en-US" altLang="zh-TW" dirty="0" err="1"/>
              <a:t>get_object</a:t>
            </a:r>
            <a:r>
              <a:rPr lang="en-US" altLang="zh-TW" dirty="0"/>
              <a:t>() </a:t>
            </a:r>
            <a:r>
              <a:rPr lang="zh-TW" altLang="en-US" dirty="0"/>
              <a:t>可以取得指定 </a:t>
            </a:r>
            <a:r>
              <a:rPr lang="en-US" altLang="zh-TW" dirty="0"/>
              <a:t>id </a:t>
            </a:r>
            <a:r>
              <a:rPr lang="zh-TW" altLang="en-US" dirty="0"/>
              <a:t>的文章，還可以使用 </a:t>
            </a:r>
            <a:r>
              <a:rPr lang="en-US" altLang="zh-TW" dirty="0"/>
              <a:t>fields </a:t>
            </a:r>
            <a:r>
              <a:rPr lang="zh-TW" altLang="en-US" dirty="0"/>
              <a:t>指定過濾條件，例如：</a:t>
            </a:r>
            <a:r>
              <a:rPr lang="en-US" altLang="zh-TW" dirty="0"/>
              <a:t>fields=message </a:t>
            </a:r>
            <a:r>
              <a:rPr lang="zh-TW" altLang="en-US" dirty="0"/>
              <a:t>取得 </a:t>
            </a:r>
            <a:r>
              <a:rPr lang="en-US" altLang="zh-TW" dirty="0"/>
              <a:t>message </a:t>
            </a:r>
            <a:r>
              <a:rPr lang="zh-TW" altLang="en-US" dirty="0"/>
              <a:t>欄位。</a:t>
            </a:r>
            <a:r>
              <a:rPr lang="en-US" altLang="zh-TW" dirty="0"/>
              <a:t>(&lt;fbfields.py&gt;)</a:t>
            </a:r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同樣方式，可以 </a:t>
            </a:r>
            <a:r>
              <a:rPr lang="en-US" altLang="zh-TW" dirty="0"/>
              <a:t>likes </a:t>
            </a:r>
            <a:r>
              <a:rPr lang="zh-TW" altLang="en-US" dirty="0"/>
              <a:t>取得按讚名單和按讚人數，其中按讚名單是在 </a:t>
            </a:r>
            <a:r>
              <a:rPr lang="en-US" altLang="zh-TW" dirty="0"/>
              <a:t>data </a:t>
            </a:r>
            <a:r>
              <a:rPr lang="zh-TW" altLang="en-US" dirty="0"/>
              <a:t>鍵中。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comments </a:t>
            </a:r>
            <a:r>
              <a:rPr lang="zh-TW" altLang="en-US" dirty="0"/>
              <a:t>取得留言資料，其中留言資料是在 </a:t>
            </a:r>
            <a:r>
              <a:rPr lang="en-US" altLang="zh-TW" dirty="0"/>
              <a:t>data </a:t>
            </a:r>
            <a:r>
              <a:rPr lang="zh-TW" altLang="en-US" dirty="0"/>
              <a:t>鍵中，留言名單是在</a:t>
            </a:r>
            <a:r>
              <a:rPr lang="en-US" altLang="zh-TW" dirty="0"/>
              <a:t>comment['from']['name'] </a:t>
            </a:r>
            <a:r>
              <a:rPr lang="zh-TW" altLang="en-US" dirty="0"/>
              <a:t>鍵值中，留言資料是在 </a:t>
            </a:r>
            <a:r>
              <a:rPr lang="en-US" altLang="zh-TW" dirty="0"/>
              <a:t>comment['message'] </a:t>
            </a:r>
            <a:r>
              <a:rPr lang="zh-TW" altLang="en-US" dirty="0"/>
              <a:t>鍵值中。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897811" cy="58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6" y="2924944"/>
            <a:ext cx="7881743" cy="134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24" y="5085184"/>
            <a:ext cx="8056389" cy="140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get_objects</a:t>
            </a:r>
            <a:r>
              <a:rPr lang="en-US" altLang="zh-TW" dirty="0"/>
              <a:t>(ids)</a:t>
            </a:r>
          </a:p>
          <a:p>
            <a:pPr lvl="3"/>
            <a:r>
              <a:rPr lang="zh-TW" altLang="en-US" dirty="0"/>
              <a:t>取得指定 </a:t>
            </a:r>
            <a:r>
              <a:rPr lang="en-US" altLang="zh-TW" dirty="0"/>
              <a:t>ids </a:t>
            </a:r>
            <a:r>
              <a:rPr lang="zh-TW" altLang="en-US" dirty="0"/>
              <a:t>串列物件，傳回字典串列，每篇貼文是以 </a:t>
            </a:r>
            <a:r>
              <a:rPr lang="en-US" altLang="zh-TW" dirty="0"/>
              <a:t>id </a:t>
            </a:r>
            <a:r>
              <a:rPr lang="zh-TW" altLang="en-US" dirty="0"/>
              <a:t>為 </a:t>
            </a:r>
            <a:r>
              <a:rPr lang="en-US" altLang="zh-TW" dirty="0"/>
              <a:t>Key</a:t>
            </a:r>
            <a:r>
              <a:rPr lang="zh-TW" altLang="en-US" dirty="0"/>
              <a:t>，因此可使用</a:t>
            </a:r>
            <a:r>
              <a:rPr lang="en-US" altLang="zh-TW" dirty="0"/>
              <a:t>p=posts[</a:t>
            </a:r>
            <a:r>
              <a:rPr lang="en-US" altLang="zh-TW" dirty="0" err="1"/>
              <a:t>post_id</a:t>
            </a:r>
            <a:r>
              <a:rPr lang="en-US" altLang="zh-TW" dirty="0"/>
              <a:t>] </a:t>
            </a:r>
            <a:r>
              <a:rPr lang="zh-TW" altLang="en-US" dirty="0"/>
              <a:t>取得每篇貼文。</a:t>
            </a:r>
          </a:p>
          <a:p>
            <a:pPr lvl="3"/>
            <a:r>
              <a:rPr lang="zh-TW" altLang="en-US" dirty="0"/>
              <a:t>例如：取得 </a:t>
            </a:r>
            <a:r>
              <a:rPr lang="en-US" altLang="zh-TW" dirty="0"/>
              <a:t>ids=['798156653603892_1077005465719008','798156653603892_1020234718062750'] </a:t>
            </a:r>
            <a:r>
              <a:rPr lang="zh-TW" altLang="en-US" dirty="0"/>
              <a:t>串列文章，顯示所有的 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message</a:t>
            </a:r>
            <a:r>
              <a:rPr lang="zh-TW" altLang="en-US" dirty="0"/>
              <a:t>。</a:t>
            </a:r>
            <a:r>
              <a:rPr lang="en-US" altLang="zh-TW" dirty="0"/>
              <a:t>(&lt;getobjects.py&gt;)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5446762" cy="178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6" y="5085184"/>
            <a:ext cx="5372273" cy="143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get_connections</a:t>
            </a:r>
            <a:r>
              <a:rPr lang="en-US" altLang="zh-TW" dirty="0"/>
              <a:t>(</a:t>
            </a:r>
            <a:r>
              <a:rPr lang="en-US" altLang="zh-TW" dirty="0" err="1"/>
              <a:t>id,connection_name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取得指定物件的所有關聯。參數</a:t>
            </a:r>
            <a:r>
              <a:rPr lang="en-US" altLang="zh-TW" dirty="0"/>
              <a:t>id </a:t>
            </a:r>
            <a:r>
              <a:rPr lang="zh-TW" altLang="en-US" dirty="0"/>
              <a:t>字串表示指定的 </a:t>
            </a:r>
            <a:r>
              <a:rPr lang="en-US" altLang="zh-TW" dirty="0"/>
              <a:t>id </a:t>
            </a:r>
            <a:r>
              <a:rPr lang="zh-TW" altLang="en-US" dirty="0"/>
              <a:t>編號，</a:t>
            </a:r>
            <a:r>
              <a:rPr lang="en-US" altLang="zh-TW" dirty="0"/>
              <a:t>me </a:t>
            </a:r>
            <a:r>
              <a:rPr lang="zh-TW" altLang="en-US" dirty="0"/>
              <a:t>表示自己</a:t>
            </a:r>
            <a:r>
              <a:rPr lang="en-US" altLang="zh-TW" dirty="0"/>
              <a:t>;</a:t>
            </a:r>
            <a:r>
              <a:rPr lang="en-US" altLang="zh-TW" dirty="0" err="1"/>
              <a:t>connection_name</a:t>
            </a:r>
            <a:r>
              <a:rPr lang="en-US" altLang="zh-TW" dirty="0"/>
              <a:t> </a:t>
            </a:r>
            <a:r>
              <a:rPr lang="zh-TW" altLang="en-US" dirty="0"/>
              <a:t>表示關聯類別，如：</a:t>
            </a:r>
            <a:r>
              <a:rPr lang="en-US" altLang="zh-TW" dirty="0"/>
              <a:t>feed</a:t>
            </a:r>
            <a:r>
              <a:rPr lang="zh-TW" altLang="en-US" dirty="0"/>
              <a:t>、</a:t>
            </a:r>
            <a:r>
              <a:rPr lang="en-US" altLang="zh-TW" dirty="0"/>
              <a:t>friends</a:t>
            </a:r>
            <a:r>
              <a:rPr lang="zh-TW" altLang="en-US" dirty="0"/>
              <a:t>、 </a:t>
            </a:r>
            <a:r>
              <a:rPr lang="en-US" altLang="zh-TW" dirty="0"/>
              <a:t>groups</a:t>
            </a:r>
            <a:r>
              <a:rPr lang="zh-TW" altLang="en-US" dirty="0"/>
              <a:t>、 </a:t>
            </a:r>
            <a:r>
              <a:rPr lang="en-US" altLang="zh-TW" dirty="0"/>
              <a:t>likes</a:t>
            </a:r>
            <a:r>
              <a:rPr lang="zh-TW" altLang="en-US" dirty="0"/>
              <a:t>、</a:t>
            </a:r>
            <a:r>
              <a:rPr lang="en-US" altLang="zh-TW" dirty="0"/>
              <a:t>posts</a:t>
            </a:r>
            <a:r>
              <a:rPr lang="zh-TW" altLang="en-US" dirty="0"/>
              <a:t>、</a:t>
            </a:r>
            <a:r>
              <a:rPr lang="en-US" altLang="zh-TW" dirty="0"/>
              <a:t>comments</a:t>
            </a:r>
            <a:r>
              <a:rPr lang="zh-TW" altLang="en-US" dirty="0"/>
              <a:t>、</a:t>
            </a:r>
            <a:r>
              <a:rPr lang="en-US" altLang="zh-TW" dirty="0"/>
              <a:t>photos </a:t>
            </a:r>
            <a:r>
              <a:rPr lang="zh-TW" altLang="en-US" dirty="0"/>
              <a:t>分別取得即時動態、朋友、群組、按讚、張貼文章、評論和照片等物件。</a:t>
            </a:r>
            <a:endParaRPr lang="en-US" altLang="zh-TW" dirty="0"/>
          </a:p>
          <a:p>
            <a:pPr lvl="3"/>
            <a:r>
              <a:rPr lang="zh-TW" altLang="en-US" dirty="0"/>
              <a:t>例如：取得自己章貼的文章並顯示訊息和日期。</a:t>
            </a:r>
            <a:r>
              <a:rPr lang="en-US" altLang="zh-TW" dirty="0"/>
              <a:t>(&lt;getconnections.py&gt;)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62207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1" y="4814610"/>
            <a:ext cx="5242453" cy="164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設定參數為「</a:t>
            </a:r>
            <a:r>
              <a:rPr lang="en-US" altLang="zh-TW" dirty="0" err="1"/>
              <a:t>connection_name</a:t>
            </a:r>
            <a:r>
              <a:rPr lang="en-US" altLang="zh-TW" dirty="0"/>
              <a:t>='</a:t>
            </a:r>
            <a:r>
              <a:rPr lang="en-US" altLang="zh-TW" dirty="0" err="1"/>
              <a:t>photos?fields</a:t>
            </a:r>
            <a:r>
              <a:rPr lang="en-US" altLang="zh-TW" dirty="0"/>
              <a:t>=images' </a:t>
            </a:r>
            <a:r>
              <a:rPr lang="zh-TW" altLang="en-US" dirty="0"/>
              <a:t>」就可以 </a:t>
            </a:r>
            <a:r>
              <a:rPr lang="en-US" altLang="zh-TW" dirty="0"/>
              <a:t>Python </a:t>
            </a:r>
            <a:r>
              <a:rPr lang="zh-TW" altLang="en-US" dirty="0"/>
              <a:t>程式自動下載照片。使用 </a:t>
            </a:r>
            <a:r>
              <a:rPr lang="en-US" altLang="zh-TW" dirty="0"/>
              <a:t>Python </a:t>
            </a:r>
            <a:r>
              <a:rPr lang="zh-TW" altLang="en-US" dirty="0"/>
              <a:t>程式下載照片，請先開啟「</a:t>
            </a:r>
            <a:r>
              <a:rPr lang="en-US" altLang="zh-TW" dirty="0" err="1"/>
              <a:t>user_photos</a:t>
            </a:r>
            <a:r>
              <a:rPr lang="en-US" altLang="zh-TW" dirty="0"/>
              <a:t> </a:t>
            </a:r>
            <a:r>
              <a:rPr lang="zh-TW" altLang="en-US" dirty="0"/>
              <a:t>」權限。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4608512" cy="13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</a:pPr>
            <a:r>
              <a:rPr lang="zh-TW" altLang="en-US" dirty="0"/>
              <a:t>例如：下載 </a:t>
            </a:r>
            <a:r>
              <a:rPr lang="en-US" altLang="zh-TW" dirty="0"/>
              <a:t>Facebook </a:t>
            </a:r>
            <a:r>
              <a:rPr lang="zh-TW" altLang="en-US" dirty="0"/>
              <a:t>中的照片，並儲存在專案目錄下的 </a:t>
            </a:r>
            <a:r>
              <a:rPr lang="en-US" altLang="zh-TW" dirty="0"/>
              <a:t>&lt;fb-photos&gt; </a:t>
            </a:r>
            <a:r>
              <a:rPr lang="zh-TW" altLang="en-US" dirty="0"/>
              <a:t>目錄中。</a:t>
            </a:r>
            <a:r>
              <a:rPr lang="en-US" altLang="zh-TW" dirty="0"/>
              <a:t>(&lt;fbphotoscopy.py&gt;)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8472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8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delete_object</a:t>
            </a:r>
            <a:r>
              <a:rPr lang="en-US" altLang="zh-TW" dirty="0"/>
              <a:t>(id)</a:t>
            </a:r>
          </a:p>
          <a:p>
            <a:pPr lvl="3"/>
            <a:r>
              <a:rPr lang="zh-TW" altLang="en-US" dirty="0"/>
              <a:t>刪除指定的物件，例如刪除指定 </a:t>
            </a:r>
            <a:r>
              <a:rPr lang="en-US" altLang="zh-TW" dirty="0"/>
              <a:t>id </a:t>
            </a:r>
            <a:r>
              <a:rPr lang="zh-TW" altLang="en-US" dirty="0"/>
              <a:t>的貼文。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3834"/>
            <a:ext cx="8136904" cy="32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8.1 </a:t>
            </a:r>
            <a:r>
              <a:rPr lang="zh-TW" altLang="en-US" dirty="0">
                <a:hlinkClick r:id="rId2" action="ppaction://hlinksldjump"/>
              </a:rPr>
              <a:t>認識 </a:t>
            </a:r>
            <a:r>
              <a:rPr lang="en-US" altLang="zh-TW" dirty="0">
                <a:hlinkClick r:id="rId2" action="ppaction://hlinksldjump"/>
              </a:rPr>
              <a:t>Facebook Graph API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8.2 </a:t>
            </a:r>
            <a:r>
              <a:rPr lang="zh-TW" altLang="en-US" dirty="0">
                <a:hlinkClick r:id="rId3" action="ppaction://hlinksldjump"/>
              </a:rPr>
              <a:t>使用 </a:t>
            </a:r>
            <a:r>
              <a:rPr lang="en-US" altLang="zh-TW" dirty="0" err="1">
                <a:hlinkClick r:id="rId3" action="ppaction://hlinksldjump"/>
              </a:rPr>
              <a:t>facebook-sdk</a:t>
            </a:r>
            <a:r>
              <a:rPr lang="en-US" altLang="zh-TW" dirty="0">
                <a:hlinkClick r:id="rId3" action="ppaction://hlinksldjump"/>
              </a:rPr>
              <a:t> </a:t>
            </a:r>
            <a:r>
              <a:rPr lang="zh-TW" altLang="en-US" dirty="0">
                <a:hlinkClick r:id="rId3" action="ppaction://hlinksldjump"/>
              </a:rPr>
              <a:t>存取資料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8.3 </a:t>
            </a:r>
            <a:r>
              <a:rPr lang="zh-TW" altLang="en-US" dirty="0">
                <a:hlinkClick r:id="rId4" action="ppaction://hlinksldjump"/>
              </a:rPr>
              <a:t>實戰：粉絲專頁投票抽獎機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347864" y="620688"/>
            <a:ext cx="5510416" cy="2087662"/>
          </a:xfrm>
        </p:spPr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altLang="zh-TW" sz="1400" dirty="0"/>
              <a:t>Facebook </a:t>
            </a:r>
            <a:r>
              <a:rPr lang="zh-TW" altLang="en-US" sz="1400" dirty="0"/>
              <a:t>是目前最流行的社群網站，日常生活的分享、相關資訊的吸收，以及人與人之間交流，似乎都離不開這個無形的領域。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如何使用</a:t>
            </a:r>
            <a:r>
              <a:rPr lang="en-US" altLang="zh-TW" sz="1400" dirty="0"/>
              <a:t>Python </a:t>
            </a:r>
            <a:r>
              <a:rPr lang="zh-TW" altLang="en-US" sz="1400" dirty="0"/>
              <a:t>來進行 </a:t>
            </a:r>
            <a:r>
              <a:rPr lang="en-US" altLang="zh-TW" sz="1400" dirty="0"/>
              <a:t>Facebook </a:t>
            </a:r>
            <a:r>
              <a:rPr lang="zh-TW" altLang="en-US" sz="1400" dirty="0"/>
              <a:t>上的操作，是許多人很有興趣的主題，這裡將以一些實用的功能進行實例的操作。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本章重點在了解使用</a:t>
            </a:r>
            <a:r>
              <a:rPr lang="en-US" altLang="zh-TW" sz="1400" dirty="0"/>
              <a:t>Facebook </a:t>
            </a:r>
            <a:r>
              <a:rPr lang="zh-TW" altLang="en-US" sz="1400" dirty="0"/>
              <a:t>應用程式的開發工具 ：</a:t>
            </a:r>
            <a:r>
              <a:rPr lang="en-US" altLang="zh-TW" sz="1400" dirty="0"/>
              <a:t>Graph API Explorer </a:t>
            </a:r>
            <a:r>
              <a:rPr lang="zh-TW" altLang="en-US" sz="1400" dirty="0"/>
              <a:t>後學習如何進行</a:t>
            </a:r>
            <a:r>
              <a:rPr lang="en-US" altLang="zh-TW" sz="1400" dirty="0"/>
              <a:t>Facebook </a:t>
            </a:r>
            <a:r>
              <a:rPr lang="zh-TW" altLang="en-US" sz="1400" dirty="0"/>
              <a:t>功能的操作，讓</a:t>
            </a:r>
            <a:r>
              <a:rPr lang="en-US" altLang="zh-TW" sz="1400" dirty="0"/>
              <a:t>Python </a:t>
            </a:r>
            <a:r>
              <a:rPr lang="zh-TW" altLang="en-US" sz="1400" dirty="0"/>
              <a:t>透過 </a:t>
            </a:r>
            <a:r>
              <a:rPr lang="en-US" altLang="zh-TW" sz="1400" dirty="0" err="1"/>
              <a:t>facebook-sdk</a:t>
            </a:r>
            <a:r>
              <a:rPr lang="en-US" altLang="zh-TW" sz="1400" dirty="0"/>
              <a:t> </a:t>
            </a:r>
            <a:r>
              <a:rPr lang="zh-TW" altLang="en-US" sz="1400" dirty="0"/>
              <a:t>套件，在取得存取權限後可以透過 </a:t>
            </a:r>
            <a:r>
              <a:rPr lang="en-US" altLang="zh-TW" sz="1400" dirty="0"/>
              <a:t>Facebook </a:t>
            </a:r>
            <a:r>
              <a:rPr lang="zh-TW" altLang="en-US" sz="1400" dirty="0"/>
              <a:t>的 </a:t>
            </a:r>
            <a:r>
              <a:rPr lang="en-US" altLang="zh-TW" sz="1400" dirty="0"/>
              <a:t>API </a:t>
            </a:r>
            <a:r>
              <a:rPr lang="zh-TW" altLang="en-US" sz="1400" dirty="0"/>
              <a:t>套件直接存取</a:t>
            </a:r>
            <a:r>
              <a:rPr lang="en-US" altLang="zh-TW" sz="1400" dirty="0"/>
              <a:t>Facebook </a:t>
            </a:r>
            <a:r>
              <a:rPr lang="zh-TW" altLang="en-US" sz="1400" dirty="0"/>
              <a:t>的資料，以達到許多實用的功能。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>
          <a:xfrm>
            <a:off x="323528" y="3357562"/>
            <a:ext cx="8534752" cy="714380"/>
          </a:xfrm>
        </p:spPr>
        <p:txBody>
          <a:bodyPr/>
          <a:lstStyle/>
          <a:p>
            <a:r>
              <a:rPr lang="zh-TW" altLang="en-US" sz="3600" dirty="0"/>
              <a:t>實戰：</a:t>
            </a:r>
            <a:r>
              <a:rPr lang="en-US" altLang="zh-TW" sz="3600" dirty="0"/>
              <a:t>Facebook </a:t>
            </a:r>
            <a:r>
              <a:rPr lang="zh-TW" altLang="en-US" sz="3600" dirty="0"/>
              <a:t>貼文、按讚與照片下載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8.2.4 </a:t>
            </a:r>
            <a:r>
              <a:rPr lang="zh-TW" altLang="en-US" dirty="0"/>
              <a:t>應用：</a:t>
            </a:r>
            <a:r>
              <a:rPr lang="en-US" altLang="zh-TW" dirty="0"/>
              <a:t>Facebook </a:t>
            </a:r>
            <a:r>
              <a:rPr lang="zh-TW" altLang="en-US" dirty="0"/>
              <a:t>貼文</a:t>
            </a:r>
          </a:p>
          <a:p>
            <a:pPr lvl="2"/>
            <a:r>
              <a:rPr lang="en-US" altLang="zh-TW" dirty="0" err="1"/>
              <a:t>put_wall_post</a:t>
            </a:r>
            <a:r>
              <a:rPr lang="en-US" altLang="zh-TW" dirty="0"/>
              <a:t>(message ,attachment [,</a:t>
            </a:r>
            <a:r>
              <a:rPr lang="en-US" altLang="zh-TW" dirty="0" err="1"/>
              <a:t>profile_id</a:t>
            </a:r>
            <a:r>
              <a:rPr lang="en-US" altLang="zh-TW" dirty="0"/>
              <a:t>])</a:t>
            </a:r>
          </a:p>
          <a:p>
            <a:pPr lvl="3"/>
            <a:r>
              <a:rPr lang="en-US" altLang="zh-TW" dirty="0" err="1"/>
              <a:t>put_wall_post</a:t>
            </a:r>
            <a:r>
              <a:rPr lang="en-US" altLang="zh-TW" dirty="0"/>
              <a:t>(message ,attachment [,</a:t>
            </a:r>
            <a:r>
              <a:rPr lang="en-US" altLang="zh-TW" dirty="0" err="1"/>
              <a:t>profile_id</a:t>
            </a:r>
            <a:r>
              <a:rPr lang="en-US" altLang="zh-TW" dirty="0"/>
              <a:t>]) </a:t>
            </a:r>
            <a:r>
              <a:rPr lang="zh-TW" altLang="en-US" dirty="0"/>
              <a:t>可以將 </a:t>
            </a:r>
            <a:r>
              <a:rPr lang="en-US" altLang="zh-TW" dirty="0"/>
              <a:t>message </a:t>
            </a:r>
            <a:r>
              <a:rPr lang="zh-TW" altLang="en-US" dirty="0"/>
              <a:t>訊息張貼到指定使用者的動態牆上。參數 </a:t>
            </a:r>
            <a:r>
              <a:rPr lang="en-US" altLang="zh-TW" dirty="0"/>
              <a:t>message </a:t>
            </a:r>
            <a:r>
              <a:rPr lang="zh-TW" altLang="en-US" dirty="0"/>
              <a:t>表示文章內容， </a:t>
            </a:r>
            <a:r>
              <a:rPr lang="en-US" altLang="zh-TW" dirty="0"/>
              <a:t>attachment </a:t>
            </a:r>
            <a:r>
              <a:rPr lang="zh-TW" altLang="en-US" dirty="0"/>
              <a:t>表示詳細內容，</a:t>
            </a:r>
            <a:r>
              <a:rPr lang="en-US" altLang="zh-TW" dirty="0" err="1"/>
              <a:t>profile_id</a:t>
            </a:r>
            <a:r>
              <a:rPr lang="en-US" altLang="zh-TW" dirty="0"/>
              <a:t> </a:t>
            </a:r>
            <a:r>
              <a:rPr lang="zh-TW" altLang="en-US" dirty="0"/>
              <a:t>為指定的 </a:t>
            </a:r>
            <a:r>
              <a:rPr lang="en-US" altLang="zh-TW" dirty="0"/>
              <a:t>id</a:t>
            </a:r>
            <a:r>
              <a:rPr lang="zh-TW" altLang="en-US" dirty="0"/>
              <a:t>，省略時預設為自己的動態牆。</a:t>
            </a:r>
          </a:p>
          <a:p>
            <a:pPr lvl="3"/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程式張貼文章，請先開啟「</a:t>
            </a:r>
            <a:r>
              <a:rPr lang="en-US" altLang="zh-TW" dirty="0" err="1"/>
              <a:t>publish_actions</a:t>
            </a:r>
            <a:r>
              <a:rPr lang="en-US" altLang="zh-TW" dirty="0"/>
              <a:t> </a:t>
            </a:r>
            <a:r>
              <a:rPr lang="zh-TW" altLang="en-US" dirty="0"/>
              <a:t>」權限。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例如：在自己的動態牆上發佈一則貼文。</a:t>
            </a:r>
            <a:endParaRPr lang="en-US" altLang="zh-TW" dirty="0"/>
          </a:p>
          <a:p>
            <a:pPr lvl="3"/>
            <a:r>
              <a:rPr lang="zh-TW" altLang="en-US" dirty="0"/>
              <a:t>完成後可在 </a:t>
            </a:r>
            <a:r>
              <a:rPr lang="en-US" altLang="zh-TW" dirty="0"/>
              <a:t>Facebook </a:t>
            </a:r>
            <a:r>
              <a:rPr lang="zh-TW" altLang="en-US" dirty="0"/>
              <a:t>上看到這樣畫面。</a:t>
            </a:r>
            <a:endParaRPr lang="en-US" altLang="zh-TW" dirty="0"/>
          </a:p>
          <a:p>
            <a:pPr lvl="3"/>
            <a:r>
              <a:rPr lang="en-US" altLang="zh-TW" dirty="0"/>
              <a:t>(&lt;fbpost.py&gt;)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45266"/>
            <a:ext cx="5184576" cy="142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41" y="4725144"/>
            <a:ext cx="2837446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611560" y="1124744"/>
            <a:ext cx="8352928" cy="5025419"/>
            <a:chOff x="-36512" y="1795463"/>
            <a:chExt cx="9429750" cy="61549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5463"/>
              <a:ext cx="939165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5054763"/>
              <a:ext cx="942975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由於近期發表的文章，獲得粉絲熱烈回響，想要大力回饋粉絲。最後決定從所有按讚加上留言的粉絲中抽出一位幸運者， 可獲得 </a:t>
            </a:r>
            <a:r>
              <a:rPr lang="en-US" altLang="zh-TW" dirty="0"/>
              <a:t>iPhone7 Plus </a:t>
            </a:r>
            <a:r>
              <a:rPr lang="zh-TW" altLang="en-US" dirty="0"/>
              <a:t>壹台。</a:t>
            </a:r>
            <a:r>
              <a:rPr lang="en-US" altLang="zh-TW" dirty="0"/>
              <a:t>(&lt;fbLottery.py&gt;)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8.3 </a:t>
            </a:r>
            <a:r>
              <a:rPr lang="zh-TW" altLang="en-US" dirty="0"/>
              <a:t>實戰：粉絲專頁投票抽獎機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942162" cy="175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8.1.1 </a:t>
            </a:r>
            <a:r>
              <a:rPr lang="zh-TW" altLang="en-US" dirty="0"/>
              <a:t>使用 </a:t>
            </a:r>
            <a:r>
              <a:rPr lang="en-US" altLang="zh-TW" dirty="0"/>
              <a:t>Facebook Graph API Explorer </a:t>
            </a:r>
            <a:r>
              <a:rPr lang="zh-TW" altLang="en-US" dirty="0"/>
              <a:t>測試</a:t>
            </a:r>
          </a:p>
          <a:p>
            <a:pPr lvl="3"/>
            <a:r>
              <a:rPr lang="en-US" altLang="zh-TW" dirty="0"/>
              <a:t>Facebook </a:t>
            </a:r>
            <a:r>
              <a:rPr lang="zh-TW" altLang="en-US" dirty="0"/>
              <a:t>提供一個網站開發的工具 </a:t>
            </a:r>
            <a:r>
              <a:rPr lang="en-US" altLang="zh-TW" dirty="0"/>
              <a:t>Graph API Explorer</a:t>
            </a:r>
            <a:r>
              <a:rPr lang="zh-TW" altLang="en-US" dirty="0"/>
              <a:t>，提供程式設計師在設計程式前先作測試，請連結 「</a:t>
            </a:r>
            <a:r>
              <a:rPr lang="en-US" altLang="zh-TW" dirty="0"/>
              <a:t>https://developers.facebook.com/</a:t>
            </a:r>
            <a:r>
              <a:rPr lang="zh-TW" altLang="en-US" dirty="0"/>
              <a:t>」網站，選擇 </a:t>
            </a:r>
            <a:r>
              <a:rPr lang="en-US" altLang="zh-TW" b="1" dirty="0"/>
              <a:t>Facebook </a:t>
            </a:r>
            <a:r>
              <a:rPr lang="zh-TW" altLang="en-US" b="1" dirty="0"/>
              <a:t>登入 </a:t>
            </a:r>
            <a:r>
              <a:rPr lang="zh-TW" altLang="en-US" dirty="0"/>
              <a:t>並輸入帳號、密碼後，在 </a:t>
            </a:r>
            <a:r>
              <a:rPr lang="zh-TW" altLang="en-US" b="1" dirty="0"/>
              <a:t>工具及支援 </a:t>
            </a:r>
            <a:r>
              <a:rPr lang="zh-TW" altLang="en-US" dirty="0"/>
              <a:t>頁籤點選 </a:t>
            </a:r>
            <a:r>
              <a:rPr lang="en-US" altLang="zh-TW" b="1" dirty="0"/>
              <a:t>Graph API Explorer </a:t>
            </a:r>
            <a:r>
              <a:rPr lang="zh-TW" altLang="en-US" dirty="0"/>
              <a:t>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8.1 </a:t>
            </a:r>
            <a:r>
              <a:rPr lang="zh-TW" altLang="en-US" dirty="0"/>
              <a:t>認識 </a:t>
            </a:r>
            <a:r>
              <a:rPr lang="en-US" altLang="zh-TW" dirty="0"/>
              <a:t>Facebook Graph API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6404198" cy="342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進入 </a:t>
            </a:r>
            <a:r>
              <a:rPr lang="en-US" altLang="zh-TW" dirty="0"/>
              <a:t>Graph API Explorer </a:t>
            </a:r>
            <a:r>
              <a:rPr lang="zh-TW" altLang="en-US" dirty="0"/>
              <a:t>介面，首先必須設定 </a:t>
            </a:r>
            <a:r>
              <a:rPr lang="zh-TW" altLang="en-US" b="1" dirty="0"/>
              <a:t>存取權杖 </a:t>
            </a:r>
            <a:r>
              <a:rPr lang="en-US" altLang="zh-TW" dirty="0"/>
              <a:t>(Access Token)</a:t>
            </a:r>
            <a:r>
              <a:rPr lang="zh-TW" altLang="en-US" dirty="0"/>
              <a:t>，設定後 </a:t>
            </a:r>
            <a:r>
              <a:rPr lang="en-US" altLang="zh-TW" dirty="0"/>
              <a:t>Facebook </a:t>
            </a:r>
            <a:r>
              <a:rPr lang="zh-TW" altLang="en-US" dirty="0"/>
              <a:t>才有存取資料的權限，展開 </a:t>
            </a:r>
            <a:r>
              <a:rPr lang="en-US" altLang="zh-TW" b="1" dirty="0"/>
              <a:t>Get </a:t>
            </a:r>
            <a:r>
              <a:rPr lang="en-US" altLang="zh-TW" b="1" dirty="0" err="1"/>
              <a:t>Tok</a:t>
            </a:r>
            <a:r>
              <a:rPr lang="en-US" altLang="zh-TW" dirty="0"/>
              <a:t>... </a:t>
            </a:r>
            <a:r>
              <a:rPr lang="zh-TW" altLang="en-US" dirty="0"/>
              <a:t>下拉式功能表，點選 </a:t>
            </a:r>
            <a:r>
              <a:rPr lang="en-US" altLang="zh-TW" b="1" dirty="0"/>
              <a:t>Get User Access Token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endParaRPr lang="en-US" altLang="zh-TW" b="1" dirty="0"/>
          </a:p>
          <a:p>
            <a:pPr lvl="3"/>
            <a:endParaRPr lang="en-US" altLang="zh-TW" b="1" dirty="0"/>
          </a:p>
          <a:p>
            <a:pPr lvl="3"/>
            <a:endParaRPr lang="en-US" altLang="zh-TW" b="1" dirty="0"/>
          </a:p>
          <a:p>
            <a:pPr lvl="3"/>
            <a:endParaRPr lang="en-US" altLang="zh-TW" b="1" dirty="0"/>
          </a:p>
          <a:p>
            <a:pPr lvl="3"/>
            <a:endParaRPr lang="en-US" altLang="zh-TW" b="1" dirty="0"/>
          </a:p>
          <a:p>
            <a:pPr lvl="3"/>
            <a:r>
              <a:rPr lang="zh-TW" altLang="en-US" dirty="0"/>
              <a:t>依需求核選所需的權限，本例核選 </a:t>
            </a:r>
            <a:r>
              <a:rPr lang="en-US" altLang="zh-TW" b="1" dirty="0" err="1"/>
              <a:t>user_likes</a:t>
            </a:r>
            <a:r>
              <a:rPr lang="zh-TW" altLang="en-US" dirty="0"/>
              <a:t>、</a:t>
            </a:r>
            <a:r>
              <a:rPr lang="en-US" altLang="zh-TW" b="1" dirty="0" err="1"/>
              <a:t>user_posts</a:t>
            </a:r>
            <a:r>
              <a:rPr lang="en-US" altLang="zh-TW" dirty="0"/>
              <a:t> </a:t>
            </a:r>
            <a:r>
              <a:rPr lang="zh-TW" altLang="en-US" dirty="0"/>
              <a:t>設定按讚和發表文章的權限，然後按下方的 </a:t>
            </a:r>
            <a:r>
              <a:rPr lang="en-US" altLang="zh-TW" b="1" dirty="0"/>
              <a:t>Get Access Token </a:t>
            </a:r>
            <a:r>
              <a:rPr lang="zh-TW" altLang="en-US" dirty="0"/>
              <a:t>鈕完成設定。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264696" cy="21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85" y="4919860"/>
            <a:ext cx="6835370" cy="16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回到 </a:t>
            </a:r>
            <a:r>
              <a:rPr lang="en-US" altLang="zh-TW" dirty="0"/>
              <a:t>Graph API Explorer </a:t>
            </a:r>
            <a:r>
              <a:rPr lang="zh-TW" altLang="en-US" dirty="0"/>
              <a:t>介面，可從下拉式選單中選擇 </a:t>
            </a:r>
            <a:r>
              <a:rPr lang="en-US" altLang="zh-TW" dirty="0"/>
              <a:t>API </a:t>
            </a:r>
            <a:r>
              <a:rPr lang="zh-TW" altLang="en-US" dirty="0"/>
              <a:t>版本，注意：不同的版本執行結果可能稍有差異。按下 </a:t>
            </a:r>
            <a:r>
              <a:rPr lang="en-US" altLang="zh-TW" b="1" dirty="0"/>
              <a:t>Submit</a:t>
            </a:r>
            <a:r>
              <a:rPr lang="en-US" altLang="zh-TW" dirty="0"/>
              <a:t> </a:t>
            </a:r>
            <a:r>
              <a:rPr lang="zh-TW" altLang="en-US" dirty="0"/>
              <a:t>鈕會顯示使用者的 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name</a:t>
            </a:r>
            <a:r>
              <a:rPr lang="zh-TW" altLang="en-US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193702" cy="28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顯示自己張貼的文章及即時動態</a:t>
            </a:r>
          </a:p>
          <a:p>
            <a:pPr lvl="3"/>
            <a:r>
              <a:rPr lang="zh-TW" altLang="en-US" dirty="0"/>
              <a:t>在</a:t>
            </a:r>
            <a:r>
              <a:rPr lang="en-US" altLang="zh-TW" b="1" dirty="0"/>
              <a:t>GET</a:t>
            </a:r>
            <a:r>
              <a:rPr lang="en-US" altLang="zh-TW" dirty="0"/>
              <a:t> </a:t>
            </a:r>
            <a:r>
              <a:rPr lang="zh-TW" altLang="en-US" dirty="0"/>
              <a:t>欄位輸入「</a:t>
            </a:r>
            <a:r>
              <a:rPr lang="en-US" altLang="zh-TW" dirty="0"/>
              <a:t>me/posts</a:t>
            </a:r>
            <a:r>
              <a:rPr lang="zh-TW" altLang="en-US" dirty="0"/>
              <a:t>」 後按下 </a:t>
            </a:r>
            <a:r>
              <a:rPr lang="en-US" altLang="zh-TW" b="1" dirty="0"/>
              <a:t>Submit</a:t>
            </a:r>
            <a:r>
              <a:rPr lang="en-US" altLang="zh-TW" dirty="0"/>
              <a:t> </a:t>
            </a:r>
            <a:r>
              <a:rPr lang="zh-TW" altLang="en-US" dirty="0"/>
              <a:t>鈕會顯示自己張貼的文章。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同樣方式，輸入「</a:t>
            </a:r>
            <a:r>
              <a:rPr lang="en-US" altLang="zh-TW" dirty="0"/>
              <a:t>me/feed</a:t>
            </a:r>
            <a:r>
              <a:rPr lang="zh-TW" altLang="en-US" dirty="0"/>
              <a:t>」 後按下 </a:t>
            </a:r>
            <a:r>
              <a:rPr lang="en-US" altLang="zh-TW" b="1" dirty="0"/>
              <a:t>Submit</a:t>
            </a:r>
            <a:r>
              <a:rPr lang="en-US" altLang="zh-TW" dirty="0"/>
              <a:t> </a:t>
            </a:r>
            <a:r>
              <a:rPr lang="zh-TW" altLang="en-US" dirty="0"/>
              <a:t>鈕會顯示即時動態貼文。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472608" cy="272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設定資料擷取條件</a:t>
            </a:r>
            <a:endParaRPr lang="en-US" altLang="zh-TW" dirty="0"/>
          </a:p>
          <a:p>
            <a:pPr lvl="3"/>
            <a:r>
              <a:rPr lang="zh-TW" altLang="en-US" dirty="0"/>
              <a:t>例如：顯示自 </a:t>
            </a:r>
            <a:r>
              <a:rPr lang="en-US" altLang="zh-TW" dirty="0"/>
              <a:t>2016-01-01 </a:t>
            </a:r>
            <a:r>
              <a:rPr lang="zh-TW" altLang="en-US" dirty="0"/>
              <a:t>起至 </a:t>
            </a:r>
            <a:r>
              <a:rPr lang="en-US" altLang="zh-TW" dirty="0"/>
              <a:t>2016-09-01 </a:t>
            </a:r>
            <a:r>
              <a:rPr lang="zh-TW" altLang="en-US" dirty="0"/>
              <a:t>止張貼的文章，只顯示 </a:t>
            </a:r>
            <a:r>
              <a:rPr lang="en-US" altLang="zh-TW" dirty="0"/>
              <a:t>message</a:t>
            </a:r>
            <a:r>
              <a:rPr lang="zh-TW" altLang="en-US" dirty="0"/>
              <a:t>、</a:t>
            </a:r>
            <a:r>
              <a:rPr lang="en-US" altLang="zh-TW" dirty="0" err="1"/>
              <a:t>created_time</a:t>
            </a:r>
            <a:r>
              <a:rPr lang="en-US" altLang="zh-TW" dirty="0"/>
              <a:t> </a:t>
            </a:r>
            <a:r>
              <a:rPr lang="zh-TW" altLang="en-US" dirty="0"/>
              <a:t>欄位</a:t>
            </a:r>
            <a:r>
              <a:rPr lang="en-US" altLang="zh-TW" dirty="0"/>
              <a:t>(id </a:t>
            </a:r>
            <a:r>
              <a:rPr lang="zh-TW" altLang="en-US" dirty="0"/>
              <a:t>預設會顯示 </a:t>
            </a:r>
            <a:r>
              <a:rPr lang="en-US" altLang="zh-TW" dirty="0"/>
              <a:t>)</a:t>
            </a:r>
            <a:r>
              <a:rPr lang="zh-TW" altLang="en-US" dirty="0"/>
              <a:t>，即 「</a:t>
            </a:r>
            <a:r>
              <a:rPr lang="en-US" altLang="zh-TW" dirty="0"/>
              <a:t>me/</a:t>
            </a:r>
            <a:r>
              <a:rPr lang="en-US" altLang="zh-TW" dirty="0" err="1"/>
              <a:t>posts?fields</a:t>
            </a:r>
            <a:r>
              <a:rPr lang="en-US" altLang="zh-TW" dirty="0"/>
              <a:t>=</a:t>
            </a:r>
            <a:r>
              <a:rPr lang="en-US" altLang="zh-TW" dirty="0" err="1"/>
              <a:t>message,created_time&amp;since</a:t>
            </a:r>
            <a:r>
              <a:rPr lang="en-US" altLang="zh-TW" dirty="0"/>
              <a:t>=2016-01-01&amp;until=2016-09-01</a:t>
            </a:r>
            <a:r>
              <a:rPr lang="zh-TW" altLang="en-US" dirty="0"/>
              <a:t>」。</a:t>
            </a:r>
            <a:r>
              <a:rPr lang="en-US" altLang="zh-TW" dirty="0"/>
              <a:t>(version </a:t>
            </a:r>
            <a:r>
              <a:rPr lang="zh-TW" altLang="en-US" dirty="0"/>
              <a:t>使用 </a:t>
            </a:r>
            <a:r>
              <a:rPr lang="en-US" altLang="zh-TW" dirty="0"/>
              <a:t>2.7)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048672" cy="291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取得 </a:t>
            </a:r>
            <a:r>
              <a:rPr lang="en-US" altLang="zh-TW" dirty="0" err="1"/>
              <a:t>cURL</a:t>
            </a:r>
            <a:r>
              <a:rPr lang="en-US" altLang="zh-TW" dirty="0"/>
              <a:t> </a:t>
            </a:r>
            <a:r>
              <a:rPr lang="zh-TW" altLang="en-US" dirty="0"/>
              <a:t>代碼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73927" cy="20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8.1.2 </a:t>
            </a:r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程式存取 </a:t>
            </a:r>
            <a:r>
              <a:rPr lang="en-US" altLang="zh-TW" dirty="0" err="1"/>
              <a:t>cURL</a:t>
            </a:r>
            <a:endParaRPr lang="en-US" altLang="zh-TW" dirty="0"/>
          </a:p>
          <a:p>
            <a:pPr lvl="3"/>
            <a:r>
              <a:rPr lang="zh-TW" altLang="en-US" dirty="0"/>
              <a:t>取得 </a:t>
            </a:r>
            <a:r>
              <a:rPr lang="en-US" altLang="zh-TW" dirty="0" err="1"/>
              <a:t>cURL</a:t>
            </a:r>
            <a:r>
              <a:rPr lang="en-US" altLang="zh-TW" dirty="0"/>
              <a:t> </a:t>
            </a:r>
            <a:r>
              <a:rPr lang="zh-TW" altLang="en-US" dirty="0"/>
              <a:t>後將網址輸入瀏覽器，將傳回設定的 </a:t>
            </a:r>
            <a:r>
              <a:rPr lang="en-US" altLang="zh-TW" dirty="0"/>
              <a:t>JSON </a:t>
            </a:r>
            <a:r>
              <a:rPr lang="zh-TW" altLang="en-US" dirty="0"/>
              <a:t>資料。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27564" cy="432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20055</TotalTime>
  <Words>1074</Words>
  <Application>Microsoft Office PowerPoint</Application>
  <PresentationFormat>如螢幕大小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8.1 認識 Facebook Graph 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8.2 使用 facebook-sdk 存取資料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8.3 實戰：粉絲專頁投票抽獎機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2061</cp:revision>
  <dcterms:created xsi:type="dcterms:W3CDTF">2011-06-06T16:54:13Z</dcterms:created>
  <dcterms:modified xsi:type="dcterms:W3CDTF">2017-09-22T08:56:06Z</dcterms:modified>
</cp:coreProperties>
</file>