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739" r:id="rId2"/>
    <p:sldId id="773" r:id="rId3"/>
    <p:sldId id="774" r:id="rId4"/>
    <p:sldId id="775" r:id="rId5"/>
    <p:sldId id="776" r:id="rId6"/>
    <p:sldId id="777" r:id="rId7"/>
    <p:sldId id="781" r:id="rId8"/>
    <p:sldId id="778" r:id="rId9"/>
    <p:sldId id="779" r:id="rId10"/>
    <p:sldId id="780" r:id="rId11"/>
    <p:sldId id="782" r:id="rId12"/>
    <p:sldId id="783" r:id="rId13"/>
    <p:sldId id="784" r:id="rId14"/>
    <p:sldId id="785" r:id="rId15"/>
    <p:sldId id="786" r:id="rId16"/>
    <p:sldId id="787" r:id="rId17"/>
    <p:sldId id="789" r:id="rId18"/>
    <p:sldId id="790" r:id="rId19"/>
    <p:sldId id="791" r:id="rId20"/>
    <p:sldId id="792" r:id="rId21"/>
    <p:sldId id="793" r:id="rId22"/>
    <p:sldId id="794" r:id="rId23"/>
    <p:sldId id="796" r:id="rId24"/>
    <p:sldId id="802" r:id="rId25"/>
    <p:sldId id="7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27ob2G3GUCQ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按鈕元件</a:t>
            </a:r>
          </a:p>
          <a:p>
            <a:pPr lvl="3"/>
            <a:r>
              <a:rPr lang="zh-TW" altLang="en-US" dirty="0"/>
              <a:t>按鈕元件是與使用者互動最主要的元件，當使用者點選按鈕元件時會觸發 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事件</a:t>
            </a:r>
            <a:r>
              <a:rPr lang="zh-TW" altLang="en-US" dirty="0"/>
              <a:t>，執行設計者指定的函式。建立按鈕元件的語法為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按鈕元件常用的參數：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162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899133" y="2996952"/>
            <a:ext cx="6443638" cy="3505199"/>
            <a:chOff x="-71438" y="1781175"/>
            <a:chExt cx="9286876" cy="5153024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438" y="1781175"/>
              <a:ext cx="9286876" cy="329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213" y="5076824"/>
              <a:ext cx="92392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textvariable</a:t>
            </a:r>
            <a:r>
              <a:rPr lang="en-US" altLang="zh-TW" dirty="0"/>
              <a:t> </a:t>
            </a:r>
            <a:r>
              <a:rPr lang="zh-TW" altLang="en-US" dirty="0"/>
              <a:t>參數</a:t>
            </a:r>
          </a:p>
          <a:p>
            <a:pPr lvl="3"/>
            <a:r>
              <a:rPr lang="zh-TW" altLang="en-US" dirty="0"/>
              <a:t>大部分元件都有 </a:t>
            </a:r>
            <a:r>
              <a:rPr lang="en-US" altLang="zh-TW" dirty="0" err="1"/>
              <a:t>textvariable</a:t>
            </a:r>
            <a:r>
              <a:rPr lang="en-US" altLang="zh-TW" dirty="0"/>
              <a:t> </a:t>
            </a:r>
            <a:r>
              <a:rPr lang="zh-TW" altLang="en-US" dirty="0"/>
              <a:t>參數，此參數可動態取得或設定元件文字內容</a:t>
            </a:r>
            <a:r>
              <a:rPr lang="zh-TW" altLang="en-US" dirty="0" smtClean="0"/>
              <a:t>。</a:t>
            </a:r>
            <a:r>
              <a:rPr lang="en-US" altLang="zh-TW" dirty="0" err="1" smtClean="0"/>
              <a:t>textvariable</a:t>
            </a:r>
            <a:r>
              <a:rPr lang="en-US" altLang="zh-TW" dirty="0" smtClean="0"/>
              <a:t> </a:t>
            </a:r>
            <a:r>
              <a:rPr lang="zh-TW" altLang="en-US" dirty="0"/>
              <a:t>參數的文字變數有 </a:t>
            </a:r>
            <a:r>
              <a:rPr lang="en-US" altLang="zh-TW" dirty="0"/>
              <a:t>3 </a:t>
            </a:r>
            <a:r>
              <a:rPr lang="zh-TW" altLang="en-US" dirty="0"/>
              <a:t>種型態：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tk.StringVar</a:t>
            </a:r>
            <a:r>
              <a:rPr lang="en-US" altLang="zh-TW" b="1" dirty="0"/>
              <a:t>()</a:t>
            </a:r>
            <a:r>
              <a:rPr lang="zh-TW" altLang="en-US" dirty="0"/>
              <a:t>：資料型態為字串，預設值為空字串。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 </a:t>
            </a:r>
            <a:r>
              <a:rPr lang="en-US" altLang="zh-TW" b="1" dirty="0" err="1"/>
              <a:t>tk.IntVar</a:t>
            </a:r>
            <a:r>
              <a:rPr lang="en-US" altLang="zh-TW" b="1" dirty="0"/>
              <a:t>()</a:t>
            </a:r>
            <a:r>
              <a:rPr lang="zh-TW" altLang="en-US" dirty="0"/>
              <a:t>：資料型態為整數，預設值為 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tk.DoubleVar</a:t>
            </a:r>
            <a:r>
              <a:rPr lang="en-US" altLang="zh-TW" b="1" dirty="0"/>
              <a:t>()</a:t>
            </a:r>
            <a:r>
              <a:rPr lang="zh-TW" altLang="en-US" dirty="0"/>
              <a:t>：資料型態為浮點數，預設值為 </a:t>
            </a:r>
            <a:r>
              <a:rPr lang="en-US" altLang="zh-TW" dirty="0"/>
              <a:t>0.0</a:t>
            </a:r>
            <a:r>
              <a:rPr lang="zh-TW" altLang="en-US" dirty="0"/>
              <a:t>。</a:t>
            </a:r>
          </a:p>
          <a:p>
            <a:pPr lvl="3"/>
            <a:r>
              <a:rPr lang="zh-TW" altLang="en-US" dirty="0"/>
              <a:t>文字變數主要有 </a:t>
            </a:r>
            <a:r>
              <a:rPr lang="en-US" altLang="zh-TW" dirty="0"/>
              <a:t>2 </a:t>
            </a:r>
            <a:r>
              <a:rPr lang="zh-TW" altLang="en-US" dirty="0"/>
              <a:t>種方法：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 </a:t>
            </a:r>
            <a:r>
              <a:rPr lang="zh-TW" altLang="en-US" b="1" dirty="0"/>
              <a:t>文字變數 </a:t>
            </a:r>
            <a:r>
              <a:rPr lang="en-US" altLang="zh-TW" b="1" dirty="0"/>
              <a:t>.get()</a:t>
            </a:r>
            <a:r>
              <a:rPr lang="zh-TW" altLang="en-US" dirty="0"/>
              <a:t>：取得元件文字內容。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zh-TW" altLang="en-US" b="1" dirty="0"/>
              <a:t>文字變數 </a:t>
            </a:r>
            <a:r>
              <a:rPr lang="en-US" altLang="zh-TW" b="1" dirty="0"/>
              <a:t>.set( </a:t>
            </a:r>
            <a:r>
              <a:rPr lang="zh-TW" altLang="en-US" b="1" dirty="0"/>
              <a:t>字串 </a:t>
            </a:r>
            <a:r>
              <a:rPr lang="en-US" altLang="zh-TW" b="1" dirty="0"/>
              <a:t>)</a:t>
            </a:r>
            <a:r>
              <a:rPr lang="zh-TW" altLang="en-US" dirty="0"/>
              <a:t>：設定元件文字內容。</a:t>
            </a:r>
          </a:p>
        </p:txBody>
      </p:sp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範例：改變標籤及按鈕元件文字內容</a:t>
            </a:r>
          </a:p>
          <a:p>
            <a:pPr lvl="3"/>
            <a:r>
              <a:rPr lang="zh-TW" altLang="en-US" dirty="0"/>
              <a:t>開始時顯示歡迎文字，按下按鈕後標籤文字變為按鈕計次文字，按鈕文字變為 </a:t>
            </a:r>
            <a:r>
              <a:rPr lang="zh-TW" altLang="en-US" b="1" dirty="0" smtClean="0"/>
              <a:t>回復</a:t>
            </a:r>
            <a:r>
              <a:rPr lang="zh-TW" altLang="en-US" b="1" dirty="0"/>
              <a:t>原來文字！</a:t>
            </a:r>
            <a:r>
              <a:rPr lang="zh-TW" altLang="en-US" dirty="0"/>
              <a:t>；再按一次按鈕，標籤文字變為按了 </a:t>
            </a:r>
            <a:r>
              <a:rPr lang="en-US" altLang="zh-TW" dirty="0"/>
              <a:t>2 </a:t>
            </a:r>
            <a:r>
              <a:rPr lang="zh-TW" altLang="en-US" dirty="0"/>
              <a:t>次文字，按鈕文字回復為 </a:t>
            </a:r>
            <a:r>
              <a:rPr lang="zh-TW" altLang="en-US" b="1" dirty="0" smtClean="0"/>
              <a:t>按鈕</a:t>
            </a:r>
            <a:r>
              <a:rPr lang="zh-TW" altLang="en-US" dirty="0"/>
              <a:t>；繼續按下按鈕，標籤文字會不斷累積按鈕次數，按鈕文字則在 </a:t>
            </a:r>
            <a:r>
              <a:rPr lang="zh-TW" altLang="en-US" b="1" dirty="0"/>
              <a:t>按鈕</a:t>
            </a:r>
            <a:r>
              <a:rPr lang="zh-TW" altLang="en-US" dirty="0"/>
              <a:t> 及 </a:t>
            </a:r>
            <a:r>
              <a:rPr lang="zh-TW" altLang="en-US" b="1" dirty="0" smtClean="0"/>
              <a:t>回復原來</a:t>
            </a:r>
            <a:r>
              <a:rPr lang="zh-TW" altLang="en-US" b="1" dirty="0"/>
              <a:t>文字！</a:t>
            </a:r>
            <a:r>
              <a:rPr lang="zh-TW" altLang="en-US" dirty="0"/>
              <a:t>反覆切換。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942659" cy="131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9.2.3 </a:t>
            </a:r>
            <a:r>
              <a:rPr lang="zh-TW" altLang="en-US" dirty="0"/>
              <a:t>文字區塊 </a:t>
            </a:r>
            <a:r>
              <a:rPr lang="en-US" altLang="zh-TW" dirty="0"/>
              <a:t>(Text) </a:t>
            </a:r>
            <a:r>
              <a:rPr lang="zh-TW" altLang="en-US" dirty="0"/>
              <a:t>及文字編輯 </a:t>
            </a:r>
            <a:r>
              <a:rPr lang="en-US" altLang="zh-TW" dirty="0"/>
              <a:t>(Entry) </a:t>
            </a:r>
            <a:r>
              <a:rPr lang="zh-TW" altLang="en-US" dirty="0"/>
              <a:t>元件</a:t>
            </a:r>
          </a:p>
          <a:p>
            <a:pPr lvl="2"/>
            <a:r>
              <a:rPr lang="zh-TW" altLang="en-US" dirty="0"/>
              <a:t>文字區塊元件</a:t>
            </a:r>
          </a:p>
          <a:p>
            <a:pPr lvl="3"/>
            <a:r>
              <a:rPr lang="zh-TW" altLang="en-US" dirty="0"/>
              <a:t>文字區塊元件可顯示多列文字內容，建立文字區塊元件的語法為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文字區塊元件常用的參數：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6896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86" y="3140968"/>
            <a:ext cx="6587654" cy="330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文字區塊元件無法在建立元件時設定文字內容，必須以 </a:t>
            </a:r>
            <a:r>
              <a:rPr lang="en-US" altLang="zh-TW" dirty="0"/>
              <a:t>insert </a:t>
            </a:r>
            <a:r>
              <a:rPr lang="zh-TW" altLang="en-US" dirty="0"/>
              <a:t>方法加入文字，</a:t>
            </a:r>
            <a:r>
              <a:rPr lang="zh-TW" altLang="en-US" dirty="0" smtClean="0"/>
              <a:t>使用</a:t>
            </a:r>
            <a:r>
              <a:rPr lang="zh-TW" altLang="en-US" dirty="0"/>
              <a:t>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「加入型態」有 </a:t>
            </a:r>
            <a:r>
              <a:rPr lang="en-US" altLang="zh-TW" dirty="0"/>
              <a:t>2 </a:t>
            </a:r>
            <a:r>
              <a:rPr lang="zh-TW" altLang="en-US" dirty="0"/>
              <a:t>種：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tk.INSERT</a:t>
            </a:r>
            <a:r>
              <a:rPr lang="zh-TW" altLang="en-US" dirty="0"/>
              <a:t>：將字串加入文字方塊。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en-US" altLang="zh-TW" b="1" dirty="0" err="1"/>
              <a:t>tk.END</a:t>
            </a:r>
            <a:r>
              <a:rPr lang="zh-TW" altLang="en-US" dirty="0"/>
              <a:t>：將字串加入文字方塊，並結束文字方塊內容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2"/>
            <a:r>
              <a:rPr lang="zh-TW" altLang="en-US" dirty="0"/>
              <a:t>變更元件參數設定</a:t>
            </a:r>
          </a:p>
          <a:p>
            <a:pPr lvl="3"/>
            <a:r>
              <a:rPr lang="zh-TW" altLang="en-US" dirty="0"/>
              <a:t>建立元件後若要變更元件的參數設定，可使用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zh-TW" altLang="en-US" dirty="0"/>
              <a:t>方法，語法為：</a:t>
            </a:r>
          </a:p>
          <a:p>
            <a:pPr lvl="4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5019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0" y="4496849"/>
            <a:ext cx="5305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 smtClean="0"/>
              <a:t>文字</a:t>
            </a:r>
            <a:r>
              <a:rPr lang="zh-TW" altLang="en-US" dirty="0"/>
              <a:t>編輯元件</a:t>
            </a:r>
          </a:p>
          <a:p>
            <a:pPr lvl="3"/>
            <a:r>
              <a:rPr lang="zh-TW" altLang="en-US" dirty="0"/>
              <a:t>文字編輯元件的功能是讓使用者輸入資料，建立文字編輯元件的語法為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文字編輯元件常用的參數：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943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76256" cy="350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範例：密碼確認視窗</a:t>
            </a:r>
          </a:p>
          <a:p>
            <a:pPr lvl="3"/>
            <a:r>
              <a:rPr lang="zh-TW" altLang="en-US" dirty="0"/>
              <a:t>使用者可在文字編輯元件中輸入密碼，若輸入「</a:t>
            </a:r>
            <a:r>
              <a:rPr lang="en-US" altLang="zh-TW" dirty="0"/>
              <a:t>1234</a:t>
            </a:r>
            <a:r>
              <a:rPr lang="zh-TW" altLang="en-US" dirty="0"/>
              <a:t>」表示密碼正確，顯示</a:t>
            </a:r>
            <a:r>
              <a:rPr lang="zh-TW" altLang="en-US" dirty="0" smtClean="0"/>
              <a:t>歡迎登入</a:t>
            </a:r>
            <a:r>
              <a:rPr lang="zh-TW" altLang="en-US" dirty="0"/>
              <a:t>訊息；若輸入的密碼錯誤，顯示修改密碼訊息。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465500" cy="19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sz="2400" dirty="0"/>
              <a:t>9.2.4 </a:t>
            </a:r>
            <a:r>
              <a:rPr lang="zh-TW" altLang="en-US" sz="2400" dirty="0"/>
              <a:t>選項按鈕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Radiobutton</a:t>
            </a:r>
            <a:r>
              <a:rPr lang="en-US" altLang="zh-TW" sz="2400" dirty="0"/>
              <a:t>) </a:t>
            </a:r>
            <a:r>
              <a:rPr lang="zh-TW" altLang="en-US" sz="2400" dirty="0"/>
              <a:t>及核取方塊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Checkbutton</a:t>
            </a:r>
            <a:r>
              <a:rPr lang="en-US" altLang="zh-TW" sz="2400" dirty="0"/>
              <a:t>)</a:t>
            </a:r>
          </a:p>
          <a:p>
            <a:pPr lvl="2"/>
            <a:r>
              <a:rPr lang="zh-TW" altLang="en-US" sz="2400" dirty="0"/>
              <a:t>選項按鈕元件</a:t>
            </a:r>
          </a:p>
          <a:p>
            <a:pPr lvl="3"/>
            <a:r>
              <a:rPr lang="zh-TW" altLang="en-US" dirty="0"/>
              <a:t>選項按鈕元件的功能是建立一組「單選」選項，同一組中的選項按鈕只有一個</a:t>
            </a:r>
            <a:r>
              <a:rPr lang="zh-TW" altLang="en-US" dirty="0" smtClean="0"/>
              <a:t>可以</a:t>
            </a:r>
            <a:r>
              <a:rPr lang="zh-TW" altLang="en-US" dirty="0"/>
              <a:t>被選取：當選取一個選項按鈕時，同組中其他原先被選取的選項按鈕會自動</a:t>
            </a:r>
            <a:r>
              <a:rPr lang="zh-TW" altLang="en-US" dirty="0" smtClean="0"/>
              <a:t>取消</a:t>
            </a:r>
            <a:r>
              <a:rPr lang="zh-TW" altLang="en-US" dirty="0"/>
              <a:t>選取，達到單選功能。</a:t>
            </a:r>
          </a:p>
          <a:p>
            <a:pPr lvl="3"/>
            <a:r>
              <a:rPr lang="zh-TW" altLang="en-US" dirty="0"/>
              <a:t>建立選項按鈕元件的語法為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524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</a:pPr>
            <a:r>
              <a:rPr lang="zh-TW" altLang="en-US" dirty="0"/>
              <a:t>選項按鈕元件常用的參數：</a:t>
            </a:r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08956"/>
            <a:ext cx="609394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範例：最喜愛的球類運動 </a:t>
            </a:r>
            <a:r>
              <a:rPr lang="en-US" altLang="zh-TW" dirty="0"/>
              <a:t>( </a:t>
            </a:r>
            <a:r>
              <a:rPr lang="zh-TW" altLang="en-US" dirty="0"/>
              <a:t>單選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點選球類選項後，下方會顯示點選的項目，只能單選。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136854" cy="210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187624" y="4221088"/>
            <a:ext cx="8784976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9.1 </a:t>
            </a:r>
            <a:r>
              <a:rPr lang="en-US" altLang="zh-TW" dirty="0" err="1">
                <a:hlinkClick r:id="rId2" action="ppaction://hlinksldjump"/>
              </a:rPr>
              <a:t>Pytube</a:t>
            </a:r>
            <a:r>
              <a:rPr lang="zh-TW" altLang="en-US" dirty="0">
                <a:hlinkClick r:id="rId2" action="ppaction://hlinksldjump"/>
              </a:rPr>
              <a:t>：下載 </a:t>
            </a:r>
            <a:r>
              <a:rPr lang="en-US" altLang="zh-TW" dirty="0">
                <a:hlinkClick r:id="rId2" action="ppaction://hlinksldjump"/>
              </a:rPr>
              <a:t>YouTube </a:t>
            </a:r>
            <a:r>
              <a:rPr lang="zh-TW" altLang="en-US" dirty="0">
                <a:hlinkClick r:id="rId2" action="ppaction://hlinksldjump"/>
              </a:rPr>
              <a:t>影片</a:t>
            </a:r>
            <a:r>
              <a:rPr lang="zh-TW" altLang="en-US" dirty="0" smtClean="0">
                <a:hlinkClick r:id="rId2" action="ppaction://hlinksldjump"/>
              </a:rPr>
              <a:t>套件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9.2 </a:t>
            </a:r>
            <a:r>
              <a:rPr lang="en-US" altLang="zh-TW" dirty="0" err="1">
                <a:hlinkClick r:id="rId3" action="ppaction://hlinksldjump"/>
              </a:rPr>
              <a:t>Tkinter</a:t>
            </a:r>
            <a:r>
              <a:rPr lang="en-US" altLang="zh-TW" dirty="0">
                <a:hlinkClick r:id="rId3" action="ppaction://hlinksldjump"/>
              </a:rPr>
              <a:t> </a:t>
            </a:r>
            <a:r>
              <a:rPr lang="zh-TW" altLang="en-US" dirty="0">
                <a:hlinkClick r:id="rId3" action="ppaction://hlinksldjump"/>
              </a:rPr>
              <a:t>：圖形使用者介面</a:t>
            </a:r>
            <a:r>
              <a:rPr lang="zh-TW" altLang="en-US" dirty="0" smtClean="0">
                <a:hlinkClick r:id="rId3" action="ppaction://hlinksldjump"/>
              </a:rPr>
              <a:t>套件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9.3 </a:t>
            </a:r>
            <a:r>
              <a:rPr lang="zh-TW" altLang="en-US" dirty="0">
                <a:hlinkClick r:id="rId4" action="ppaction://hlinksldjump"/>
              </a:rPr>
              <a:t>實戰：</a:t>
            </a:r>
            <a:r>
              <a:rPr lang="en-US" altLang="zh-TW" dirty="0">
                <a:hlinkClick r:id="rId4" action="ppaction://hlinksldjump"/>
              </a:rPr>
              <a:t>YouTube </a:t>
            </a:r>
            <a:r>
              <a:rPr lang="zh-TW" altLang="en-US" dirty="0">
                <a:hlinkClick r:id="rId4" action="ppaction://hlinksldjump"/>
              </a:rPr>
              <a:t>影片下載器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500430" y="620688"/>
            <a:ext cx="5357850" cy="2087662"/>
          </a:xfrm>
        </p:spPr>
        <p:txBody>
          <a:bodyPr/>
          <a:lstStyle/>
          <a:p>
            <a:r>
              <a:rPr lang="en-US" altLang="zh-TW" dirty="0"/>
              <a:t>YouTube </a:t>
            </a:r>
            <a:r>
              <a:rPr lang="zh-TW" altLang="en-US" dirty="0"/>
              <a:t>已經是目前世界上最大影音分享網站，</a:t>
            </a:r>
            <a:r>
              <a:rPr lang="zh-TW" altLang="en-US" dirty="0" smtClean="0"/>
              <a:t>其中有</a:t>
            </a:r>
            <a:r>
              <a:rPr lang="zh-TW" altLang="en-US" dirty="0"/>
              <a:t>許多值得珍藏的影片，因此大部分人皆有從 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網站</a:t>
            </a:r>
            <a:r>
              <a:rPr lang="zh-TW" altLang="en-US" dirty="0"/>
              <a:t>下載影片的需求。</a:t>
            </a:r>
          </a:p>
          <a:p>
            <a:r>
              <a:rPr lang="zh-TW" altLang="en-US" dirty="0"/>
              <a:t>本章將介紹利用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套件製作出容易操作，</a:t>
            </a:r>
            <a:r>
              <a:rPr lang="zh-TW" altLang="en-US" dirty="0" smtClean="0"/>
              <a:t>圖形化</a:t>
            </a:r>
            <a:r>
              <a:rPr lang="zh-TW" altLang="en-US" dirty="0"/>
              <a:t>的使用者介面， 再使用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套件分析指定</a:t>
            </a:r>
            <a:r>
              <a:rPr lang="zh-TW" altLang="en-US" dirty="0" smtClean="0"/>
              <a:t>的</a:t>
            </a:r>
            <a:r>
              <a:rPr lang="en-US" altLang="zh-TW" dirty="0" smtClean="0"/>
              <a:t>YouTube </a:t>
            </a:r>
            <a:r>
              <a:rPr lang="zh-TW" altLang="en-US" dirty="0"/>
              <a:t>網址，設定好影片品質及檔案類型後，把</a:t>
            </a:r>
            <a:r>
              <a:rPr lang="zh-TW" altLang="en-US" dirty="0" smtClean="0"/>
              <a:t>影片下載</a:t>
            </a:r>
            <a:r>
              <a:rPr lang="zh-TW" altLang="en-US" dirty="0"/>
              <a:t>到本機中。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</a:t>
            </a:r>
            <a:r>
              <a:rPr lang="zh-TW" altLang="en-US" dirty="0" smtClean="0"/>
              <a:t>：</a:t>
            </a:r>
            <a:r>
              <a:rPr lang="en-US" altLang="zh-TW" dirty="0" smtClean="0"/>
              <a:t>YouTube </a:t>
            </a:r>
            <a:r>
              <a:rPr lang="zh-TW" altLang="en-US" dirty="0"/>
              <a:t>影片下載器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核取方塊元件</a:t>
            </a:r>
          </a:p>
          <a:p>
            <a:pPr lvl="3"/>
            <a:r>
              <a:rPr lang="zh-TW" altLang="en-US" dirty="0"/>
              <a:t>核取方塊元件的功能與選項按鈕雷同，不同處在於建立的是一組「複選」選項</a:t>
            </a:r>
            <a:r>
              <a:rPr lang="zh-TW" altLang="en-US" dirty="0" smtClean="0"/>
              <a:t>，每</a:t>
            </a:r>
            <a:r>
              <a:rPr lang="zh-TW" altLang="en-US" dirty="0"/>
              <a:t>一個選項都是獨立的，使用者可以選取多個項目。</a:t>
            </a:r>
          </a:p>
          <a:p>
            <a:pPr lvl="3"/>
            <a:r>
              <a:rPr lang="zh-TW" altLang="en-US" dirty="0"/>
              <a:t>建立核取方塊元件的語法為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範例：喜愛的球類運動 </a:t>
            </a:r>
            <a:r>
              <a:rPr lang="en-US" altLang="zh-TW" dirty="0"/>
              <a:t>( </a:t>
            </a:r>
            <a:r>
              <a:rPr lang="zh-TW" altLang="en-US" dirty="0"/>
              <a:t>複選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點選球類選項後，下方會顯示點選的項目，可以選取多個項目。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492896"/>
            <a:ext cx="7877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933056"/>
            <a:ext cx="6526311" cy="193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9.2.5 </a:t>
            </a:r>
            <a:r>
              <a:rPr lang="zh-TW" altLang="en-US" dirty="0"/>
              <a:t>排版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2"/>
            <a:r>
              <a:rPr lang="en-US" altLang="zh-TW" dirty="0"/>
              <a:t>Pack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Pack </a:t>
            </a:r>
            <a:r>
              <a:rPr lang="zh-TW" altLang="en-US" dirty="0"/>
              <a:t>方法是將元件視為矩形物件顯示，常用參數為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en-US" altLang="zh-TW" dirty="0" smtClean="0"/>
              <a:t>Grid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Grid </a:t>
            </a:r>
            <a:r>
              <a:rPr lang="zh-TW" altLang="en-US" dirty="0"/>
              <a:t>方法是使用「表格」方式安排元件位置，元件依照行及列坐標位置排版，</a:t>
            </a:r>
            <a:r>
              <a:rPr lang="zh-TW" altLang="en-US" dirty="0" smtClean="0"/>
              <a:t>常用</a:t>
            </a:r>
            <a:r>
              <a:rPr lang="zh-TW" altLang="en-US" dirty="0"/>
              <a:t>參數為：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32492"/>
            <a:ext cx="5688632" cy="118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9080"/>
            <a:ext cx="5849094" cy="259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Place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Place </a:t>
            </a:r>
            <a:r>
              <a:rPr lang="zh-TW" altLang="en-US" dirty="0"/>
              <a:t>方法是將整個容器視為「</a:t>
            </a:r>
            <a:r>
              <a:rPr lang="en-US" altLang="zh-TW" dirty="0"/>
              <a:t>1</a:t>
            </a:r>
            <a:r>
              <a:rPr lang="zh-TW" altLang="en-US" dirty="0"/>
              <a:t>」，以縱、橫坐標絕對位置指定元件位置，</a:t>
            </a:r>
            <a:r>
              <a:rPr lang="zh-TW" altLang="en-US" dirty="0" smtClean="0"/>
              <a:t>常用參數</a:t>
            </a:r>
            <a:r>
              <a:rPr lang="zh-TW" altLang="en-US" dirty="0"/>
              <a:t>為：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44208" cy="175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9.2.6 </a:t>
            </a:r>
            <a:r>
              <a:rPr lang="zh-TW" altLang="en-US" dirty="0"/>
              <a:t>視窗區塊 </a:t>
            </a:r>
            <a:r>
              <a:rPr lang="en-US" altLang="zh-TW" dirty="0"/>
              <a:t>(Frame)</a:t>
            </a:r>
          </a:p>
          <a:p>
            <a:pPr lvl="3"/>
            <a:r>
              <a:rPr lang="zh-TW" altLang="en-US" dirty="0"/>
              <a:t>當元件的數量增多時，眾多元件都集中在主視窗，不但管理困難，而且很難</a:t>
            </a:r>
            <a:r>
              <a:rPr lang="zh-TW" altLang="en-US" dirty="0" smtClean="0"/>
              <a:t>安排的</a:t>
            </a:r>
            <a:r>
              <a:rPr lang="zh-TW" altLang="en-US" dirty="0"/>
              <a:t>恰到好處。視窗區塊也是一個容器，可將元件分類置於不同視窗區塊中，</a:t>
            </a:r>
            <a:r>
              <a:rPr lang="zh-TW" altLang="en-US" dirty="0" smtClean="0"/>
              <a:t>便於管理</a:t>
            </a:r>
            <a:r>
              <a:rPr lang="zh-TW" altLang="en-US" dirty="0"/>
              <a:t>及安排。建立視窗區塊的語法為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視窗區塊元件常用的參數：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343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284984"/>
            <a:ext cx="6696744" cy="137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9.3.1 </a:t>
            </a:r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執行程式後若未輸入影片網址就按 </a:t>
            </a:r>
            <a:r>
              <a:rPr lang="zh-TW" altLang="en-US" b="1" dirty="0"/>
              <a:t>確定</a:t>
            </a:r>
            <a:r>
              <a:rPr lang="zh-TW" altLang="en-US" dirty="0"/>
              <a:t> 鈕，或輸入的影片網址找不到影片</a:t>
            </a:r>
            <a:r>
              <a:rPr lang="zh-TW" altLang="en-US" dirty="0" smtClean="0"/>
              <a:t>都會在</a:t>
            </a:r>
            <a:r>
              <a:rPr lang="zh-TW" altLang="en-US" dirty="0"/>
              <a:t>下方顯示提示訊息。</a:t>
            </a:r>
            <a:r>
              <a:rPr lang="en-US" altLang="zh-TW" dirty="0"/>
              <a:t>(&lt;tkdownload.py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如果輸入的影片網址正確，按 </a:t>
            </a:r>
            <a:r>
              <a:rPr lang="zh-TW" altLang="en-US" b="1" dirty="0"/>
              <a:t>確定</a:t>
            </a:r>
            <a:r>
              <a:rPr lang="zh-TW" altLang="en-US" dirty="0"/>
              <a:t> 鈕後就會在下方顯示該影片所有影片格式</a:t>
            </a:r>
            <a:r>
              <a:rPr lang="zh-TW" altLang="en-US" dirty="0" smtClean="0"/>
              <a:t>，同時 </a:t>
            </a:r>
            <a:r>
              <a:rPr lang="zh-TW" altLang="en-US" b="1" dirty="0"/>
              <a:t>下載影片 </a:t>
            </a:r>
            <a:r>
              <a:rPr lang="zh-TW" altLang="en-US" dirty="0"/>
              <a:t>鈕變為有效，</a:t>
            </a:r>
            <a:r>
              <a:rPr lang="zh-TW" altLang="en-US" b="1" dirty="0"/>
              <a:t>檔案名稱</a:t>
            </a:r>
            <a:r>
              <a:rPr lang="zh-TW" altLang="en-US" dirty="0"/>
              <a:t> 欄位會自動填入在 </a:t>
            </a:r>
            <a:r>
              <a:rPr lang="en-US" altLang="zh-TW" dirty="0"/>
              <a:t>YouTube </a:t>
            </a:r>
            <a:r>
              <a:rPr lang="zh-TW" altLang="en-US" dirty="0"/>
              <a:t>中影片名稱</a:t>
            </a:r>
            <a:r>
              <a:rPr lang="zh-TW" altLang="en-US" dirty="0" smtClean="0"/>
              <a:t>。預設</a:t>
            </a:r>
            <a:r>
              <a:rPr lang="zh-TW" altLang="en-US" dirty="0"/>
              <a:t>是下載第 </a:t>
            </a:r>
            <a:r>
              <a:rPr lang="en-US" altLang="zh-TW" dirty="0"/>
              <a:t>1 </a:t>
            </a:r>
            <a:r>
              <a:rPr lang="zh-TW" altLang="en-US" dirty="0"/>
              <a:t>個影片格式，使用者可依需要點選下載影片格式；</a:t>
            </a:r>
            <a:r>
              <a:rPr lang="zh-TW" altLang="en-US" b="1" dirty="0"/>
              <a:t>存檔路徑 </a:t>
            </a:r>
            <a:r>
              <a:rPr lang="zh-TW" altLang="en-US" dirty="0" smtClean="0"/>
              <a:t>欄位輸入</a:t>
            </a:r>
            <a:r>
              <a:rPr lang="zh-TW" altLang="en-US" dirty="0"/>
              <a:t>下載後要儲存的本機路徑，若未輸入則預設為 </a:t>
            </a:r>
            <a:r>
              <a:rPr lang="en-US" altLang="zh-TW" dirty="0"/>
              <a:t>&lt;tkdownload.py&gt; </a:t>
            </a:r>
            <a:r>
              <a:rPr lang="zh-TW" altLang="en-US" dirty="0"/>
              <a:t>所在的</a:t>
            </a:r>
            <a:r>
              <a:rPr lang="zh-TW" altLang="en-US" dirty="0" smtClean="0"/>
              <a:t>資料夾</a:t>
            </a:r>
            <a:r>
              <a:rPr lang="zh-TW" altLang="en-US" dirty="0"/>
              <a:t>；</a:t>
            </a:r>
            <a:r>
              <a:rPr lang="zh-TW" altLang="en-US" b="1" dirty="0"/>
              <a:t>檔案名稱</a:t>
            </a:r>
            <a:r>
              <a:rPr lang="zh-TW" altLang="en-US" dirty="0"/>
              <a:t> 欄位可使用預設名稱，也可輸入名稱變更。最後按 </a:t>
            </a:r>
            <a:r>
              <a:rPr lang="zh-TW" altLang="en-US" b="1" dirty="0"/>
              <a:t>下載影片 </a:t>
            </a:r>
            <a:r>
              <a:rPr lang="zh-TW" altLang="en-US" dirty="0"/>
              <a:t>鈕</a:t>
            </a:r>
            <a:r>
              <a:rPr lang="zh-TW" altLang="en-US" dirty="0" smtClean="0"/>
              <a:t>將影片</a:t>
            </a:r>
            <a:r>
              <a:rPr lang="zh-TW" altLang="en-US" dirty="0"/>
              <a:t>下載到指定資料夾。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9.3 </a:t>
            </a:r>
            <a:r>
              <a:rPr lang="zh-TW" altLang="en-US" dirty="0"/>
              <a:t>實戰：</a:t>
            </a:r>
            <a:r>
              <a:rPr lang="en-US" altLang="zh-TW" dirty="0"/>
              <a:t>YouTube </a:t>
            </a:r>
            <a:r>
              <a:rPr lang="zh-TW" altLang="en-US" dirty="0"/>
              <a:t>影片下載器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7170"/>
            <a:ext cx="6696744" cy="156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lvl="3"/>
            <a:r>
              <a:rPr lang="zh-TW" altLang="en-US" dirty="0" smtClean="0"/>
              <a:t>下載</a:t>
            </a:r>
            <a:r>
              <a:rPr lang="zh-TW" altLang="en-US" dirty="0"/>
              <a:t>影片需要一段時間，當下方影片格式及 </a:t>
            </a:r>
            <a:r>
              <a:rPr lang="en-US" altLang="zh-TW" b="1" dirty="0"/>
              <a:t>YouTube </a:t>
            </a:r>
            <a:r>
              <a:rPr lang="zh-TW" altLang="en-US" b="1" dirty="0"/>
              <a:t>網址、檔案名稱 </a:t>
            </a:r>
            <a:r>
              <a:rPr lang="zh-TW" altLang="en-US" dirty="0"/>
              <a:t>欄位都</a:t>
            </a:r>
            <a:r>
              <a:rPr lang="zh-TW" altLang="en-US" dirty="0" smtClean="0"/>
              <a:t>清除</a:t>
            </a:r>
            <a:r>
              <a:rPr lang="zh-TW" altLang="en-US" dirty="0"/>
              <a:t>時，表示影片已下載完成，可到指定資料夾查看下載的影片。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904656" cy="224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38" y="3789040"/>
            <a:ext cx="5876258" cy="22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9.1.1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套件基本使用方法</a:t>
            </a:r>
          </a:p>
          <a:p>
            <a:pPr lvl="3"/>
            <a:r>
              <a:rPr lang="zh-TW" altLang="en-US" dirty="0"/>
              <a:t>安裝 </a:t>
            </a:r>
            <a:r>
              <a:rPr lang="en-US" altLang="zh-TW" dirty="0"/>
              <a:t>Anaconda </a:t>
            </a:r>
            <a:r>
              <a:rPr lang="zh-TW" altLang="en-US" dirty="0"/>
              <a:t>整合環境時，並未安裝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套件，安裝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套件的方法</a:t>
            </a:r>
            <a:r>
              <a:rPr lang="zh-TW" altLang="en-US" dirty="0" smtClean="0"/>
              <a:t>：開啟 </a:t>
            </a:r>
            <a:r>
              <a:rPr lang="en-US" altLang="zh-TW" dirty="0"/>
              <a:t>Anaconda Prompt</a:t>
            </a:r>
            <a:r>
              <a:rPr lang="zh-TW" altLang="en-US" dirty="0"/>
              <a:t>，輸入下列命令即可安裝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撰寫使用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下載 </a:t>
            </a:r>
            <a:r>
              <a:rPr lang="en-US" altLang="zh-TW" dirty="0"/>
              <a:t>YouTube </a:t>
            </a:r>
            <a:r>
              <a:rPr lang="zh-TW" altLang="en-US" dirty="0"/>
              <a:t>影片的程式，首先要匯入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接著以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套件中 </a:t>
            </a:r>
            <a:r>
              <a:rPr lang="en-US" altLang="zh-TW" dirty="0"/>
              <a:t>YouTube </a:t>
            </a:r>
            <a:r>
              <a:rPr lang="zh-TW" altLang="en-US" dirty="0"/>
              <a:t>類別建立物件，語法為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9.1 </a:t>
            </a:r>
            <a:r>
              <a:rPr lang="en-US" altLang="zh-TW" dirty="0" err="1"/>
              <a:t>Pytube</a:t>
            </a:r>
            <a:r>
              <a:rPr lang="zh-TW" altLang="en-US" dirty="0"/>
              <a:t>：下載 </a:t>
            </a:r>
            <a:r>
              <a:rPr lang="en-US" altLang="zh-TW" dirty="0"/>
              <a:t>YouTube </a:t>
            </a:r>
            <a:r>
              <a:rPr lang="zh-TW" altLang="en-US" dirty="0"/>
              <a:t>影片套件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4429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1400"/>
            <a:ext cx="514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4867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YouTube </a:t>
            </a:r>
            <a:r>
              <a:rPr lang="zh-TW" altLang="en-US" dirty="0"/>
              <a:t>物件的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屬性用於儲存 </a:t>
            </a:r>
            <a:r>
              <a:rPr lang="en-US" altLang="zh-TW" dirty="0"/>
              <a:t>YouTube </a:t>
            </a:r>
            <a:r>
              <a:rPr lang="zh-TW" altLang="en-US" dirty="0"/>
              <a:t>影片的網址，例如要下載的影片</a:t>
            </a:r>
            <a:r>
              <a:rPr lang="zh-TW" altLang="en-US" dirty="0" smtClean="0"/>
              <a:t>網址為</a:t>
            </a:r>
            <a:r>
              <a:rPr lang="zh-TW" altLang="en-US" dirty="0"/>
              <a:t>「</a:t>
            </a:r>
            <a:r>
              <a:rPr lang="en-US" altLang="zh-TW" dirty="0">
                <a:hlinkClick r:id="rId2"/>
              </a:rPr>
              <a:t>https://www.youtube.com/watch?v=27ob2G3GUCQ</a:t>
            </a:r>
            <a:r>
              <a:rPr lang="zh-TW" altLang="en-US" dirty="0" smtClean="0"/>
              <a:t>」：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同一個網址中 </a:t>
            </a:r>
            <a:r>
              <a:rPr lang="en-US" altLang="zh-TW" dirty="0"/>
              <a:t>YouTube </a:t>
            </a:r>
            <a:r>
              <a:rPr lang="zh-TW" altLang="en-US" dirty="0"/>
              <a:t>影片有多種格式，可用 </a:t>
            </a:r>
            <a:r>
              <a:rPr lang="en-US" altLang="zh-TW" dirty="0"/>
              <a:t>get </a:t>
            </a:r>
            <a:r>
              <a:rPr lang="zh-TW" altLang="en-US" dirty="0"/>
              <a:t>方法設定要下載影片的影片</a:t>
            </a:r>
            <a:r>
              <a:rPr lang="zh-TW" altLang="en-US" dirty="0" smtClean="0"/>
              <a:t>型態</a:t>
            </a:r>
            <a:r>
              <a:rPr lang="zh-TW" altLang="en-US" dirty="0"/>
              <a:t>及解析度，語法為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最後利用 </a:t>
            </a:r>
            <a:r>
              <a:rPr lang="en-US" altLang="zh-TW" dirty="0"/>
              <a:t>download </a:t>
            </a:r>
            <a:r>
              <a:rPr lang="zh-TW" altLang="en-US" dirty="0"/>
              <a:t>方法下載影片，語法為：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4041"/>
            <a:ext cx="8096472" cy="31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4" y="2780928"/>
            <a:ext cx="653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4" y="3789040"/>
            <a:ext cx="489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9.1.2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套件進階</a:t>
            </a:r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2"/>
            <a:r>
              <a:rPr lang="zh-TW" altLang="en-US" dirty="0"/>
              <a:t>取得及設定影片檔案名稱</a:t>
            </a:r>
          </a:p>
          <a:p>
            <a:pPr lvl="3"/>
            <a:r>
              <a:rPr lang="en-US" altLang="zh-TW" dirty="0"/>
              <a:t>filename </a:t>
            </a:r>
            <a:r>
              <a:rPr lang="zh-TW" altLang="en-US" dirty="0"/>
              <a:t>方法可取得影片檔案名稱，以 </a:t>
            </a:r>
            <a:r>
              <a:rPr lang="en-US" altLang="zh-TW" dirty="0"/>
              <a:t>&lt;pytube1.py&gt; </a:t>
            </a:r>
            <a:r>
              <a:rPr lang="zh-TW" altLang="en-US" dirty="0"/>
              <a:t>的網址為例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如果希望以自訂名稱存檔，可使用 </a:t>
            </a:r>
            <a:r>
              <a:rPr lang="en-US" altLang="zh-TW" dirty="0" err="1"/>
              <a:t>set_filename</a:t>
            </a:r>
            <a:r>
              <a:rPr lang="en-US" altLang="zh-TW" dirty="0"/>
              <a:t> </a:t>
            </a:r>
            <a:r>
              <a:rPr lang="zh-TW" altLang="en-US" dirty="0"/>
              <a:t>方法設定，語法為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查看影片格式</a:t>
            </a:r>
          </a:p>
          <a:p>
            <a:pPr lvl="3"/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套件提供 </a:t>
            </a:r>
            <a:r>
              <a:rPr lang="en-US" altLang="zh-TW" dirty="0"/>
              <a:t>2 </a:t>
            </a:r>
            <a:r>
              <a:rPr lang="zh-TW" altLang="en-US" dirty="0"/>
              <a:t>種方法查看影片格式。</a:t>
            </a:r>
            <a:r>
              <a:rPr lang="en-US" altLang="zh-TW" dirty="0" err="1"/>
              <a:t>get_videos</a:t>
            </a:r>
            <a:r>
              <a:rPr lang="en-US" altLang="zh-TW" dirty="0"/>
              <a:t> </a:t>
            </a:r>
            <a:r>
              <a:rPr lang="zh-TW" altLang="en-US" dirty="0"/>
              <a:t>方法查看影片所有格式</a:t>
            </a:r>
            <a:r>
              <a:rPr lang="zh-TW" altLang="en-US" dirty="0" smtClean="0"/>
              <a:t>，傳回</a:t>
            </a:r>
            <a:r>
              <a:rPr lang="zh-TW" altLang="en-US" dirty="0"/>
              <a:t>值是一個串列，每一個元素就是一種格式，例如：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/>
              <a:t>filter </a:t>
            </a:r>
            <a:r>
              <a:rPr lang="zh-TW" altLang="en-US" dirty="0"/>
              <a:t>方法則可依不同方式查看影片格式，語法為：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02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64024"/>
            <a:ext cx="567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3" y="4941168"/>
            <a:ext cx="3600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3" y="5805264"/>
            <a:ext cx="6477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取得下載影片格式</a:t>
            </a:r>
          </a:p>
          <a:p>
            <a:pPr lvl="3"/>
            <a:r>
              <a:rPr lang="zh-TW" altLang="en-US" dirty="0"/>
              <a:t>得知各種影片格式後，就可使用 </a:t>
            </a:r>
            <a:r>
              <a:rPr lang="en-US" altLang="zh-TW" dirty="0"/>
              <a:t>get </a:t>
            </a:r>
            <a:r>
              <a:rPr lang="zh-TW" altLang="en-US" dirty="0"/>
              <a:t>方法取得下載影片的格式，使用語法與 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相同：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下載影片</a:t>
            </a:r>
          </a:p>
          <a:p>
            <a:pPr lvl="3"/>
            <a:r>
              <a:rPr lang="zh-TW" altLang="en-US" dirty="0"/>
              <a:t>下載影片的方法為 </a:t>
            </a:r>
            <a:r>
              <a:rPr lang="en-US" altLang="zh-TW" dirty="0"/>
              <a:t>download</a:t>
            </a:r>
            <a:r>
              <a:rPr lang="zh-TW" altLang="en-US" dirty="0"/>
              <a:t>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範例：下載 </a:t>
            </a:r>
            <a:r>
              <a:rPr lang="en-US" altLang="zh-TW" dirty="0"/>
              <a:t>YouTube </a:t>
            </a:r>
            <a:r>
              <a:rPr lang="zh-TW" altLang="en-US" dirty="0"/>
              <a:t>影片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 err="1"/>
              <a:t>Pytube</a:t>
            </a:r>
            <a:r>
              <a:rPr lang="en-US" altLang="zh-TW" dirty="0"/>
              <a:t> </a:t>
            </a:r>
            <a:r>
              <a:rPr lang="zh-TW" altLang="en-US" dirty="0"/>
              <a:t>套件下載指定的 </a:t>
            </a:r>
            <a:r>
              <a:rPr lang="en-US" altLang="zh-TW" dirty="0"/>
              <a:t>YouTube </a:t>
            </a:r>
            <a:r>
              <a:rPr lang="zh-TW" altLang="en-US" dirty="0"/>
              <a:t>影片，並顯示各項影片資訊。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181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568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4684563" cy="165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通常應用程式需要許多輸入及輸出介面，</a:t>
            </a:r>
            <a:r>
              <a:rPr lang="en-US" altLang="zh-TW" dirty="0"/>
              <a:t>Python </a:t>
            </a:r>
            <a:r>
              <a:rPr lang="zh-TW" altLang="en-US" dirty="0"/>
              <a:t>預設是在文字介面操作，</a:t>
            </a:r>
            <a:r>
              <a:rPr lang="zh-TW" altLang="en-US" dirty="0" smtClean="0"/>
              <a:t>造成</a:t>
            </a:r>
            <a:r>
              <a:rPr lang="en-US" altLang="zh-TW" dirty="0" smtClean="0"/>
              <a:t>Python </a:t>
            </a:r>
            <a:r>
              <a:rPr lang="zh-TW" altLang="en-US" dirty="0"/>
              <a:t>應用程式與使用者互動非常不方便。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套件是一個小巧的圖形</a:t>
            </a:r>
            <a:r>
              <a:rPr lang="zh-TW" altLang="en-US" dirty="0" smtClean="0"/>
              <a:t>使用者</a:t>
            </a:r>
            <a:r>
              <a:rPr lang="zh-TW" altLang="en-US" dirty="0"/>
              <a:t>介面 </a:t>
            </a:r>
            <a:r>
              <a:rPr lang="en-US" altLang="zh-TW" dirty="0"/>
              <a:t>(GUI)</a:t>
            </a:r>
            <a:r>
              <a:rPr lang="zh-TW" altLang="en-US" dirty="0"/>
              <a:t>，雖然功能略為陽春，但已足夠一般應用程式使用，而且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 smtClean="0"/>
              <a:t>套件</a:t>
            </a:r>
            <a:r>
              <a:rPr lang="zh-TW" altLang="en-US" dirty="0"/>
              <a:t>是內含於 </a:t>
            </a:r>
            <a:r>
              <a:rPr lang="en-US" altLang="zh-TW" dirty="0"/>
              <a:t>Python </a:t>
            </a:r>
            <a:r>
              <a:rPr lang="zh-TW" altLang="en-US" dirty="0"/>
              <a:t>系統中，不需另外安裝即可使用。</a:t>
            </a:r>
          </a:p>
          <a:p>
            <a:pPr lvl="1"/>
            <a:r>
              <a:rPr lang="en-US" altLang="zh-TW" dirty="0"/>
              <a:t>9.2.1 </a:t>
            </a:r>
            <a:r>
              <a:rPr lang="zh-TW" altLang="en-US" dirty="0"/>
              <a:t>建立主視窗 </a:t>
            </a:r>
            <a:r>
              <a:rPr lang="en-US" altLang="zh-TW" dirty="0"/>
              <a:t>(</a:t>
            </a:r>
            <a:r>
              <a:rPr lang="en-US" altLang="zh-TW" dirty="0" err="1"/>
              <a:t>Tk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使用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套件前必須先匯入套件，例如匯入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套件並命名為「</a:t>
            </a:r>
            <a:r>
              <a:rPr lang="en-US" altLang="zh-TW" dirty="0" err="1"/>
              <a:t>tk</a:t>
            </a:r>
            <a:r>
              <a:rPr lang="zh-TW" altLang="en-US" dirty="0" smtClean="0"/>
              <a:t>」：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套件的元件 </a:t>
            </a:r>
            <a:r>
              <a:rPr lang="en-US" altLang="zh-TW" dirty="0"/>
              <a:t>(widget) </a:t>
            </a:r>
            <a:r>
              <a:rPr lang="zh-TW" altLang="en-US" dirty="0"/>
              <a:t>是置於主視窗中，因此要先建立主視窗，語法為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：圖形使用者介面套件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9" y="3861048"/>
            <a:ext cx="3933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3" y="4797152"/>
            <a:ext cx="3838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主視窗常用的方法有：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 smtClean="0"/>
              <a:t>geometry</a:t>
            </a:r>
            <a:r>
              <a:rPr lang="zh-TW" altLang="en-US" dirty="0"/>
              <a:t>：功能為設定主視窗的尺寸，語法為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b="1" dirty="0"/>
              <a:t>title</a:t>
            </a:r>
            <a:r>
              <a:rPr lang="zh-TW" altLang="en-US" dirty="0"/>
              <a:t>：功能為設定主視窗的標題 </a:t>
            </a:r>
            <a:r>
              <a:rPr lang="en-US" altLang="zh-TW" dirty="0"/>
              <a:t>( </a:t>
            </a:r>
            <a:r>
              <a:rPr lang="zh-TW" altLang="en-US" dirty="0"/>
              <a:t>一般為應用程式名稱 </a:t>
            </a:r>
            <a:r>
              <a:rPr lang="en-US" altLang="zh-TW" dirty="0"/>
              <a:t>)</a:t>
            </a:r>
            <a:r>
              <a:rPr lang="zh-TW" altLang="en-US" dirty="0"/>
              <a:t>，例如設定 </a:t>
            </a:r>
            <a:r>
              <a:rPr lang="en-US" altLang="zh-TW" dirty="0"/>
              <a:t>win </a:t>
            </a:r>
            <a:r>
              <a:rPr lang="zh-TW" altLang="en-US" dirty="0"/>
              <a:t>主</a:t>
            </a:r>
            <a:r>
              <a:rPr lang="zh-TW" altLang="en-US" dirty="0" smtClean="0"/>
              <a:t>視窗</a:t>
            </a:r>
            <a:r>
              <a:rPr lang="zh-TW" altLang="en-US" dirty="0"/>
              <a:t>的標題為「這是主視窗」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3" indent="0"/>
            <a:r>
              <a:rPr lang="zh-TW" altLang="en-US" dirty="0"/>
              <a:t>主視窗建立完成後，必須在程式最後使用「</a:t>
            </a:r>
            <a:r>
              <a:rPr lang="en-US" altLang="zh-TW" dirty="0" err="1"/>
              <a:t>mainloop</a:t>
            </a:r>
            <a:r>
              <a:rPr lang="zh-TW" altLang="en-US" dirty="0"/>
              <a:t>」方法讓程式進入與</a:t>
            </a:r>
            <a:r>
              <a:rPr lang="zh-TW" altLang="en-US" dirty="0" smtClean="0"/>
              <a:t>使用者互動</a:t>
            </a:r>
            <a:r>
              <a:rPr lang="zh-TW" altLang="en-US" dirty="0"/>
              <a:t>模式，等待使用者觸發事件後進行處理。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334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8938"/>
            <a:ext cx="4324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74" y="4365104"/>
            <a:ext cx="3638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9.2.2 </a:t>
            </a:r>
            <a:r>
              <a:rPr lang="zh-TW" altLang="en-US" dirty="0"/>
              <a:t>標籤 </a:t>
            </a:r>
            <a:r>
              <a:rPr lang="en-US" altLang="zh-TW" dirty="0"/>
              <a:t>(Label) </a:t>
            </a:r>
            <a:r>
              <a:rPr lang="zh-TW" altLang="en-US" dirty="0"/>
              <a:t>及按鈕元件 </a:t>
            </a:r>
            <a:r>
              <a:rPr lang="en-US" altLang="zh-TW" dirty="0"/>
              <a:t>(Button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標籤元件</a:t>
            </a:r>
          </a:p>
          <a:p>
            <a:pPr lvl="3"/>
            <a:r>
              <a:rPr lang="zh-TW" altLang="en-US" dirty="0"/>
              <a:t>標籤元件的功能是顯示一段文字，建立標籤元件的語法為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 lvl="3"/>
            <a:r>
              <a:rPr lang="zh-TW" altLang="en-US" dirty="0"/>
              <a:t>標籤元件常用的參數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建立的元件並不會自動在主視窗中顯示，還要設定排版方式才會顯示。排版</a:t>
            </a:r>
            <a:r>
              <a:rPr lang="zh-TW" altLang="en-US" dirty="0" smtClean="0"/>
              <a:t>方式有 </a:t>
            </a:r>
            <a:r>
              <a:rPr lang="en-US" altLang="zh-TW" dirty="0"/>
              <a:t>3 </a:t>
            </a:r>
            <a:r>
              <a:rPr lang="zh-TW" altLang="en-US" dirty="0"/>
              <a:t>種，後面章節會詳細說明，此處示範 </a:t>
            </a:r>
            <a:r>
              <a:rPr lang="en-US" altLang="zh-TW" dirty="0"/>
              <a:t>pack </a:t>
            </a:r>
            <a:r>
              <a:rPr lang="zh-TW" altLang="en-US" dirty="0"/>
              <a:t>方式的語法：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0955"/>
            <a:ext cx="5904655" cy="2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73" y="2564904"/>
            <a:ext cx="5387089" cy="27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6061206"/>
            <a:ext cx="368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19998</TotalTime>
  <Words>1607</Words>
  <Application>Microsoft Office PowerPoint</Application>
  <PresentationFormat>如螢幕大小 (4:3)</PresentationFormat>
  <Paragraphs>137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9.1 Pytube：下載 YouTube 影片套件</vt:lpstr>
      <vt:lpstr>PowerPoint 簡報</vt:lpstr>
      <vt:lpstr>PowerPoint 簡報</vt:lpstr>
      <vt:lpstr>PowerPoint 簡報</vt:lpstr>
      <vt:lpstr>9.2 Tkinter ：圖形使用者介面套件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9.3 實戰：YouTube 影片下載器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2060</cp:revision>
  <dcterms:created xsi:type="dcterms:W3CDTF">2011-06-06T16:54:13Z</dcterms:created>
  <dcterms:modified xsi:type="dcterms:W3CDTF">2017-09-22T08:56:19Z</dcterms:modified>
</cp:coreProperties>
</file>