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739" r:id="rId2"/>
    <p:sldId id="773" r:id="rId3"/>
    <p:sldId id="774" r:id="rId4"/>
    <p:sldId id="775" r:id="rId5"/>
    <p:sldId id="776" r:id="rId6"/>
    <p:sldId id="777" r:id="rId7"/>
    <p:sldId id="778" r:id="rId8"/>
    <p:sldId id="779" r:id="rId9"/>
    <p:sldId id="780" r:id="rId10"/>
    <p:sldId id="782" r:id="rId11"/>
    <p:sldId id="783" r:id="rId12"/>
    <p:sldId id="784" r:id="rId13"/>
    <p:sldId id="785" r:id="rId14"/>
    <p:sldId id="786" r:id="rId15"/>
    <p:sldId id="788" r:id="rId16"/>
    <p:sldId id="787" r:id="rId17"/>
    <p:sldId id="789" r:id="rId18"/>
    <p:sldId id="790" r:id="rId19"/>
    <p:sldId id="791" r:id="rId20"/>
    <p:sldId id="79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C1C"/>
    <a:srgbClr val="C67A48"/>
    <a:srgbClr val="786CAE"/>
    <a:srgbClr val="6EB5AF"/>
    <a:srgbClr val="8FC320"/>
    <a:srgbClr val="33CCCC"/>
    <a:srgbClr val="B5D14F"/>
    <a:srgbClr val="EB5405"/>
    <a:srgbClr val="FFE33A"/>
    <a:srgbClr val="4679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7" autoAdjust="0"/>
    <p:restoredTop sz="98058" autoAdjust="0"/>
  </p:normalViewPr>
  <p:slideViewPr>
    <p:cSldViewPr>
      <p:cViewPr varScale="1">
        <p:scale>
          <a:sx n="112" d="100"/>
          <a:sy n="112" d="100"/>
        </p:scale>
        <p:origin x="1578" y="102"/>
      </p:cViewPr>
      <p:guideLst>
        <p:guide orient="horz" pos="2160"/>
        <p:guide pos="2880"/>
      </p:guideLst>
    </p:cSldViewPr>
  </p:slideViewPr>
  <p:outlineViewPr>
    <p:cViewPr>
      <p:scale>
        <a:sx n="33" d="100"/>
        <a:sy n="33" d="100"/>
      </p:scale>
      <p:origin x="0" y="712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241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1DA890-1C3A-4168-9336-7569BD13438D}" type="datetimeFigureOut">
              <a:rPr lang="zh-TW" altLang="en-US" smtClean="0"/>
              <a:pPr/>
              <a:t>2017/9/22</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C2F1F-D428-449F-967A-F29989CFB9CB}" type="slidenum">
              <a:rPr lang="zh-TW" altLang="en-US" smtClean="0"/>
              <a:pPr/>
              <a:t>‹#›</a:t>
            </a:fld>
            <a:endParaRPr lang="zh-TW" altLang="en-US"/>
          </a:p>
        </p:txBody>
      </p:sp>
    </p:spTree>
    <p:extLst>
      <p:ext uri="{BB962C8B-B14F-4D97-AF65-F5344CB8AC3E}">
        <p14:creationId xmlns:p14="http://schemas.microsoft.com/office/powerpoint/2010/main" val="12669697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71CE91-3D51-440C-AE01-BB26464EA3B2}" type="datetimeFigureOut">
              <a:rPr lang="zh-TW" altLang="en-US" smtClean="0"/>
              <a:pPr/>
              <a:t>2017/9/22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6B05A9-B499-4E5B-8BFF-1B523649516C}" type="slidenum">
              <a:rPr lang="zh-TW" altLang="en-US" smtClean="0"/>
              <a:pPr/>
              <a:t>‹#›</a:t>
            </a:fld>
            <a:endParaRPr lang="zh-TW" altLang="en-US"/>
          </a:p>
        </p:txBody>
      </p:sp>
    </p:spTree>
    <p:extLst>
      <p:ext uri="{BB962C8B-B14F-4D97-AF65-F5344CB8AC3E}">
        <p14:creationId xmlns:p14="http://schemas.microsoft.com/office/powerpoint/2010/main" val="3659237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書名頁">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圖示">
    <p:spTree>
      <p:nvGrpSpPr>
        <p:cNvPr id="1" name=""/>
        <p:cNvGrpSpPr/>
        <p:nvPr/>
      </p:nvGrpSpPr>
      <p:grpSpPr>
        <a:xfrm>
          <a:off x="0" y="0"/>
          <a:ext cx="0" cy="0"/>
          <a:chOff x="0" y="0"/>
          <a:chExt cx="0" cy="0"/>
        </a:xfrm>
      </p:grpSpPr>
      <p:sp>
        <p:nvSpPr>
          <p:cNvPr id="7" name="內容版面配置區 6"/>
          <p:cNvSpPr>
            <a:spLocks noGrp="1"/>
          </p:cNvSpPr>
          <p:nvPr>
            <p:ph sz="quarter" idx="13"/>
          </p:nvPr>
        </p:nvSpPr>
        <p:spPr>
          <a:xfrm>
            <a:off x="539750" y="1484784"/>
            <a:ext cx="8064500" cy="3036931"/>
          </a:xfrm>
          <a:ln w="19050" cmpd="sng">
            <a:gradFill>
              <a:gsLst>
                <a:gs pos="0">
                  <a:schemeClr val="bg1"/>
                </a:gs>
                <a:gs pos="68000">
                  <a:srgbClr val="BE2856"/>
                </a:gs>
                <a:gs pos="100000">
                  <a:srgbClr val="3D3B5F"/>
                </a:gs>
              </a:gsLst>
              <a:lin ang="4200000" scaled="0"/>
            </a:gradFill>
          </a:ln>
        </p:spPr>
        <p:txBody>
          <a:bodyPr lIns="252000" tIns="360000" rIns="180000" bIns="72000">
            <a:spAutoFit/>
          </a:bodyPr>
          <a:lstStyle>
            <a:lvl1pPr>
              <a:lnSpc>
                <a:spcPts val="2400"/>
              </a:lnSpc>
              <a:defRPr sz="2200" b="0">
                <a:solidFill>
                  <a:schemeClr val="tx1"/>
                </a:solidFill>
              </a:defRPr>
            </a:lvl1pPr>
            <a:lvl2pPr>
              <a:defRPr>
                <a:solidFill>
                  <a:srgbClr val="8FC320"/>
                </a:solidFill>
              </a:defRPr>
            </a:lvl2pPr>
            <a:lvl3pPr>
              <a:defRPr>
                <a:solidFill>
                  <a:srgbClr val="00B050"/>
                </a:solidFill>
              </a:defRPr>
            </a:lvl3pPr>
            <a:lvl5pPr>
              <a:buClr>
                <a:srgbClr val="B5D14F"/>
              </a:buClr>
              <a:buFont typeface="Wingdings" pitchFamily="2" charset="2"/>
              <a:buChar char="n"/>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altLang="zh-TW" dirty="0"/>
          </a:p>
          <a:p>
            <a:pPr lvl="4"/>
            <a:endParaRPr lang="zh-TW" altLang="en-US" dirty="0"/>
          </a:p>
        </p:txBody>
      </p:sp>
      <p:sp>
        <p:nvSpPr>
          <p:cNvPr id="6" name="文字版面配置區 8"/>
          <p:cNvSpPr>
            <a:spLocks noGrp="1"/>
          </p:cNvSpPr>
          <p:nvPr>
            <p:ph type="body" sz="quarter" idx="12"/>
          </p:nvPr>
        </p:nvSpPr>
        <p:spPr>
          <a:xfrm>
            <a:off x="467544" y="1196753"/>
            <a:ext cx="4680520" cy="504056"/>
          </a:xfrm>
          <a:gradFill flip="none" rotWithShape="1">
            <a:gsLst>
              <a:gs pos="0">
                <a:schemeClr val="bg1"/>
              </a:gs>
              <a:gs pos="50000">
                <a:srgbClr val="BE2856"/>
              </a:gs>
              <a:gs pos="100000">
                <a:srgbClr val="3D3B5F"/>
              </a:gs>
            </a:gsLst>
            <a:lin ang="14400000" scaled="0"/>
            <a:tileRect/>
          </a:gradFill>
        </p:spPr>
        <p:style>
          <a:lnRef idx="3">
            <a:schemeClr val="lt1"/>
          </a:lnRef>
          <a:fillRef idx="1">
            <a:schemeClr val="accent1"/>
          </a:fillRef>
          <a:effectRef idx="1">
            <a:schemeClr val="accent1"/>
          </a:effectRef>
          <a:fontRef idx="none"/>
        </p:style>
        <p:txBody>
          <a:bodyPr lIns="180000" tIns="72000" anchor="ctr">
            <a:noAutofit/>
          </a:bodyPr>
          <a:lstStyle>
            <a:lvl1pPr algn="l">
              <a:lnSpc>
                <a:spcPct val="100000"/>
              </a:lnSpc>
              <a:spcBef>
                <a:spcPts val="0"/>
              </a:spcBef>
              <a:defRPr sz="2800" b="1" i="0" u="none" baseline="0">
                <a:solidFill>
                  <a:schemeClr val="bg1"/>
                </a:solidFill>
                <a:latin typeface="Arial Black" pitchFamily="34" charset="0"/>
                <a:ea typeface="+mj-ea"/>
              </a:defRPr>
            </a:lvl1pPr>
          </a:lstStyle>
          <a:p>
            <a:pPr lvl="0"/>
            <a:r>
              <a:rPr lang="zh-TW" altLang="en-US" dirty="0"/>
              <a:t>按一下以編輯母片文字樣式</a:t>
            </a:r>
          </a:p>
        </p:txBody>
      </p:sp>
      <p:grpSp>
        <p:nvGrpSpPr>
          <p:cNvPr id="17" name="群組 16"/>
          <p:cNvGrpSpPr/>
          <p:nvPr userDrawn="1"/>
        </p:nvGrpSpPr>
        <p:grpSpPr>
          <a:xfrm>
            <a:off x="642412" y="6200929"/>
            <a:ext cx="1049268" cy="503533"/>
            <a:chOff x="899592" y="6237835"/>
            <a:chExt cx="1049268" cy="503533"/>
          </a:xfrm>
        </p:grpSpPr>
        <p:sp>
          <p:nvSpPr>
            <p:cNvPr id="18" name="弧形向右箭號 17"/>
            <p:cNvSpPr/>
            <p:nvPr/>
          </p:nvSpPr>
          <p:spPr>
            <a:xfrm rot="612716">
              <a:off x="899592" y="6237835"/>
              <a:ext cx="440592" cy="503533"/>
            </a:xfrm>
            <a:prstGeom prst="curvedRightArrow">
              <a:avLst/>
            </a:prstGeom>
            <a:gradFill>
              <a:gsLst>
                <a:gs pos="0">
                  <a:schemeClr val="bg1"/>
                </a:gs>
                <a:gs pos="50000">
                  <a:srgbClr val="BE2856"/>
                </a:gs>
                <a:gs pos="100000">
                  <a:srgbClr val="3D3B5F"/>
                </a:gs>
              </a:gsLst>
              <a:lin ang="3600000" scaled="0"/>
            </a:gradFill>
            <a:ln w="95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9" name="文字方塊 18"/>
            <p:cNvSpPr txBox="1"/>
            <p:nvPr/>
          </p:nvSpPr>
          <p:spPr>
            <a:xfrm>
              <a:off x="940748" y="6304512"/>
              <a:ext cx="1008112" cy="307777"/>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prst="relaxedInset"/>
            </a:sp3d>
          </p:spPr>
          <p:txBody>
            <a:bodyPr wrap="square" rtlCol="0">
              <a:spAutoFit/>
            </a:bodyPr>
            <a:lstStyle/>
            <a:p>
              <a:r>
                <a:rPr lang="zh-TW" altLang="en-US" sz="1400" b="1" dirty="0">
                  <a:solidFill>
                    <a:srgbClr val="3D3B5F"/>
                  </a:solidFill>
                </a:rPr>
                <a:t>續下頁</a:t>
              </a:r>
            </a:p>
          </p:txBody>
        </p:sp>
      </p:grpSp>
      <p:cxnSp>
        <p:nvCxnSpPr>
          <p:cNvPr id="8" name="直線單箭頭接點 7"/>
          <p:cNvCxnSpPr/>
          <p:nvPr userDrawn="1"/>
        </p:nvCxnSpPr>
        <p:spPr>
          <a:xfrm>
            <a:off x="1979712" y="6021288"/>
            <a:ext cx="360040" cy="648072"/>
          </a:xfrm>
          <a:prstGeom prst="straightConnector1">
            <a:avLst/>
          </a:prstGeom>
          <a:ln>
            <a:solidFill>
              <a:srgbClr val="BE2856"/>
            </a:solidFill>
            <a:tailEnd type="arrow"/>
          </a:ln>
        </p:spPr>
        <p:style>
          <a:lnRef idx="3">
            <a:schemeClr val="accent2"/>
          </a:lnRef>
          <a:fillRef idx="0">
            <a:schemeClr val="accent2"/>
          </a:fillRef>
          <a:effectRef idx="2">
            <a:schemeClr val="accent2"/>
          </a:effectRef>
          <a:fontRef idx="minor">
            <a:schemeClr val="tx1"/>
          </a:fontRef>
        </p:style>
      </p:cxnSp>
      <p:cxnSp>
        <p:nvCxnSpPr>
          <p:cNvPr id="9" name="直線接點 8"/>
          <p:cNvCxnSpPr/>
          <p:nvPr userDrawn="1"/>
        </p:nvCxnSpPr>
        <p:spPr>
          <a:xfrm>
            <a:off x="2627784" y="6237312"/>
            <a:ext cx="2232248" cy="0"/>
          </a:xfrm>
          <a:prstGeom prst="line">
            <a:avLst/>
          </a:prstGeom>
          <a:ln w="38100" cmpd="sng">
            <a:solidFill>
              <a:srgbClr val="BE2856"/>
            </a:soli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5292080" y="5949280"/>
            <a:ext cx="360040" cy="432048"/>
          </a:xfrm>
          <a:prstGeom prst="rect">
            <a:avLst/>
          </a:prstGeom>
          <a:solidFill>
            <a:srgbClr val="4679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userDrawn="1"/>
        </p:nvSpPr>
        <p:spPr>
          <a:xfrm>
            <a:off x="5868144" y="5949280"/>
            <a:ext cx="360040" cy="432048"/>
          </a:xfrm>
          <a:prstGeom prst="rect">
            <a:avLst/>
          </a:prstGeom>
          <a:solidFill>
            <a:srgbClr val="8F3B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6" name="群組 15"/>
          <p:cNvGrpSpPr/>
          <p:nvPr userDrawn="1"/>
        </p:nvGrpSpPr>
        <p:grpSpPr>
          <a:xfrm>
            <a:off x="6732240" y="5605200"/>
            <a:ext cx="579124" cy="646331"/>
            <a:chOff x="6732240" y="5605200"/>
            <a:chExt cx="579124" cy="646331"/>
          </a:xfrm>
          <a:solidFill>
            <a:srgbClr val="8FC320"/>
          </a:solidFill>
        </p:grpSpPr>
        <p:sp>
          <p:nvSpPr>
            <p:cNvPr id="12" name="橢圓形圖說文字 11"/>
            <p:cNvSpPr/>
            <p:nvPr userDrawn="1"/>
          </p:nvSpPr>
          <p:spPr>
            <a:xfrm flipH="1">
              <a:off x="6732240" y="5622113"/>
              <a:ext cx="579124" cy="579126"/>
            </a:xfrm>
            <a:prstGeom prst="wedgeEllipseCallout">
              <a:avLst>
                <a:gd name="adj1" fmla="val -47623"/>
                <a:gd name="adj2" fmla="val 4642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B5D14F"/>
                </a:solidFill>
              </a:endParaRPr>
            </a:p>
          </p:txBody>
        </p:sp>
        <p:sp>
          <p:nvSpPr>
            <p:cNvPr id="13" name="文字方塊 12"/>
            <p:cNvSpPr txBox="1"/>
            <p:nvPr userDrawn="1"/>
          </p:nvSpPr>
          <p:spPr>
            <a:xfrm>
              <a:off x="6778800" y="5605200"/>
              <a:ext cx="497475" cy="646331"/>
            </a:xfrm>
            <a:prstGeom prst="rect">
              <a:avLst/>
            </a:prstGeom>
            <a:noFill/>
          </p:spPr>
          <p:txBody>
            <a:bodyPr wrap="square" rtlCol="0">
              <a:spAutoFit/>
            </a:bodyPr>
            <a:lstStyle/>
            <a:p>
              <a:pPr>
                <a:lnSpc>
                  <a:spcPct val="100000"/>
                </a:lnSpc>
              </a:pPr>
              <a:r>
                <a:rPr lang="zh-TW" altLang="en-US" sz="2400" b="1" dirty="0">
                  <a:solidFill>
                    <a:schemeClr val="bg2"/>
                  </a:solidFill>
                </a:rPr>
                <a:t>回</a:t>
              </a:r>
              <a:endParaRPr lang="en-US" altLang="zh-TW" sz="2400" b="1" dirty="0">
                <a:solidFill>
                  <a:schemeClr val="bg2"/>
                </a:solidFill>
              </a:endParaRPr>
            </a:p>
            <a:p>
              <a:r>
                <a:rPr lang="zh-TW" altLang="en-US" sz="1800" b="1" baseline="20000" dirty="0">
                  <a:solidFill>
                    <a:schemeClr val="bg2"/>
                  </a:solidFill>
                </a:rPr>
                <a:t>首頁</a:t>
              </a:r>
            </a:p>
          </p:txBody>
        </p:sp>
      </p:grpSp>
      <p:sp>
        <p:nvSpPr>
          <p:cNvPr id="20" name="文字版面配置區 4"/>
          <p:cNvSpPr>
            <a:spLocks noGrp="1"/>
          </p:cNvSpPr>
          <p:nvPr>
            <p:ph type="body" sz="quarter" idx="10"/>
          </p:nvPr>
        </p:nvSpPr>
        <p:spPr>
          <a:xfrm>
            <a:off x="7668344" y="6021288"/>
            <a:ext cx="1249200" cy="468000"/>
          </a:xfrm>
          <a:gradFill>
            <a:gsLst>
              <a:gs pos="0">
                <a:schemeClr val="bg1"/>
              </a:gs>
              <a:gs pos="50000">
                <a:srgbClr val="BE2856"/>
              </a:gs>
              <a:gs pos="100000">
                <a:srgbClr val="3D3B5F"/>
              </a:gs>
            </a:gsLst>
            <a:lin ang="3600000" scaled="0"/>
          </a:gradFill>
          <a:ln>
            <a:solidFill>
              <a:schemeClr val="bg1"/>
            </a:solidFill>
          </a:ln>
          <a:effectLst>
            <a:outerShdw blurRad="25400" dist="12700" dir="13500000" algn="br" rotWithShape="0">
              <a:prstClr val="black">
                <a:alpha val="40000"/>
              </a:prstClr>
            </a:outerShdw>
          </a:effectLst>
        </p:spPr>
        <p:txBody>
          <a:bodyPr lIns="90000" tIns="0">
            <a:noAutofit/>
          </a:bodyPr>
          <a:lstStyle>
            <a:lvl1pPr algn="r">
              <a:spcBef>
                <a:spcPts val="0"/>
              </a:spcBef>
              <a:defRPr sz="1600">
                <a:solidFill>
                  <a:schemeClr val="bg1"/>
                </a:solidFill>
              </a:defRPr>
            </a:lvl1pPr>
          </a:lstStyle>
          <a:p>
            <a:pPr lvl="0"/>
            <a:r>
              <a:rPr lang="zh-TW" altLang="en-US" dirty="0"/>
              <a:t>按一下以編輯母片文字</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章名頁">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文字版面配置區 9"/>
          <p:cNvSpPr>
            <a:spLocks noGrp="1"/>
          </p:cNvSpPr>
          <p:nvPr>
            <p:ph type="body" sz="quarter" idx="17"/>
          </p:nvPr>
        </p:nvSpPr>
        <p:spPr>
          <a:xfrm>
            <a:off x="857224" y="4286256"/>
            <a:ext cx="8072494" cy="1143008"/>
          </a:xfrm>
          <a:noFill/>
          <a:ln w="12700" cap="rnd">
            <a:noFill/>
            <a:round/>
          </a:ln>
          <a:effectLst/>
        </p:spPr>
        <p:txBody>
          <a:bodyPr lIns="0" tIns="0" rIns="0" bIns="0" numCol="2" anchor="ctr" anchorCtr="0">
            <a:noAutofit/>
          </a:bodyPr>
          <a:lstStyle>
            <a:lvl1pPr>
              <a:lnSpc>
                <a:spcPts val="2400"/>
              </a:lnSpc>
              <a:spcBef>
                <a:spcPts val="500"/>
              </a:spcBef>
              <a:defRPr kumimoji="0" lang="zh-TW" altLang="en-US" sz="2000" b="1" u="none" kern="1200" baseline="0" dirty="0">
                <a:solidFill>
                  <a:schemeClr val="tx1">
                    <a:lumMod val="65000"/>
                    <a:lumOff val="35000"/>
                  </a:schemeClr>
                </a:solidFill>
                <a:latin typeface="Arial" pitchFamily="34" charset="0"/>
                <a:ea typeface="+mj-ea"/>
                <a:cs typeface="+mn-cs"/>
              </a:defRPr>
            </a:lvl1pPr>
          </a:lstStyle>
          <a:p>
            <a:pPr lvl="0"/>
            <a:r>
              <a:rPr lang="zh-TW" altLang="en-US" dirty="0"/>
              <a:t>按一下以編輯母片文字樣式</a:t>
            </a:r>
          </a:p>
        </p:txBody>
      </p:sp>
      <p:sp>
        <p:nvSpPr>
          <p:cNvPr id="10" name="文字版面配置區 9"/>
          <p:cNvSpPr>
            <a:spLocks noGrp="1"/>
          </p:cNvSpPr>
          <p:nvPr>
            <p:ph type="body" sz="quarter" idx="16"/>
          </p:nvPr>
        </p:nvSpPr>
        <p:spPr>
          <a:xfrm>
            <a:off x="3500430" y="1142984"/>
            <a:ext cx="5357850" cy="1565366"/>
          </a:xfrm>
          <a:noFill/>
          <a:ln w="15875" cap="rnd">
            <a:noFill/>
            <a:round/>
          </a:ln>
          <a:effectLst/>
        </p:spPr>
        <p:txBody>
          <a:bodyPr lIns="144000" tIns="72000" rIns="288000" anchor="ctr" anchorCtr="0">
            <a:noAutofit/>
          </a:bodyPr>
          <a:lstStyle>
            <a:lvl1pPr>
              <a:lnSpc>
                <a:spcPts val="2300"/>
              </a:lnSpc>
              <a:spcBef>
                <a:spcPts val="0"/>
              </a:spcBef>
              <a:spcAft>
                <a:spcPts val="600"/>
              </a:spcAft>
              <a:defRPr sz="1600" b="0">
                <a:solidFill>
                  <a:schemeClr val="tx1"/>
                </a:solidFill>
              </a:defRPr>
            </a:lvl1pPr>
          </a:lstStyle>
          <a:p>
            <a:pPr lvl="0"/>
            <a:r>
              <a:rPr lang="zh-TW" altLang="en-US" dirty="0"/>
              <a:t>按一下以編輯母片文字樣式</a:t>
            </a:r>
          </a:p>
        </p:txBody>
      </p:sp>
      <p:sp>
        <p:nvSpPr>
          <p:cNvPr id="15" name="文字版面配置區 13"/>
          <p:cNvSpPr>
            <a:spLocks noGrp="1"/>
          </p:cNvSpPr>
          <p:nvPr>
            <p:ph type="body" sz="quarter" idx="15" hasCustomPrompt="1"/>
          </p:nvPr>
        </p:nvSpPr>
        <p:spPr>
          <a:xfrm>
            <a:off x="1071538" y="3357562"/>
            <a:ext cx="7786742" cy="714380"/>
          </a:xfrm>
          <a:effectLst/>
        </p:spPr>
        <p:txBody>
          <a:bodyPr anchor="ctr" anchorCtr="0">
            <a:noAutofit/>
          </a:bodyPr>
          <a:lstStyle>
            <a:lvl1pPr algn="l">
              <a:lnSpc>
                <a:spcPts val="4800"/>
              </a:lnSpc>
              <a:spcBef>
                <a:spcPts val="0"/>
              </a:spcBef>
              <a:defRPr sz="4400" b="1" u="none" cap="none" spc="0" baseline="0">
                <a:ln w="15875">
                  <a:noFill/>
                  <a:prstDash val="solid"/>
                </a:ln>
                <a:solidFill>
                  <a:schemeClr val="tx2">
                    <a:lumMod val="60000"/>
                    <a:lumOff val="40000"/>
                  </a:schemeClr>
                </a:solidFill>
                <a:effectLst/>
              </a:defRPr>
            </a:lvl1pPr>
          </a:lstStyle>
          <a:p>
            <a:pPr lvl="0"/>
            <a:r>
              <a:rPr lang="zh-TW" altLang="en-US" dirty="0"/>
              <a:t>按一以輯母片文字樣式</a:t>
            </a:r>
          </a:p>
        </p:txBody>
      </p:sp>
      <p:sp>
        <p:nvSpPr>
          <p:cNvPr id="11" name="矩形 10"/>
          <p:cNvSpPr/>
          <p:nvPr userDrawn="1"/>
        </p:nvSpPr>
        <p:spPr>
          <a:xfrm flipV="1">
            <a:off x="71470" y="2857496"/>
            <a:ext cx="9000000" cy="3000396"/>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userDrawn="1"/>
        </p:nvSpPr>
        <p:spPr>
          <a:xfrm flipV="1">
            <a:off x="755576" y="2564936"/>
            <a:ext cx="2357454" cy="288000"/>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版面配置區 13"/>
          <p:cNvSpPr>
            <a:spLocks noGrp="1"/>
          </p:cNvSpPr>
          <p:nvPr>
            <p:ph type="body" sz="quarter" idx="14"/>
          </p:nvPr>
        </p:nvSpPr>
        <p:spPr>
          <a:xfrm>
            <a:off x="1052198" y="2065408"/>
            <a:ext cx="1800200" cy="863526"/>
          </a:xfrm>
        </p:spPr>
        <p:txBody>
          <a:bodyPr anchor="ctr" anchorCtr="0">
            <a:noAutofit/>
          </a:bodyPr>
          <a:lstStyle>
            <a:lvl1pPr>
              <a:lnSpc>
                <a:spcPts val="4800"/>
              </a:lnSpc>
              <a:spcBef>
                <a:spcPts val="0"/>
              </a:spcBef>
              <a:defRPr sz="10000" b="1" u="none" cap="none" spc="0" baseline="0">
                <a:ln w="19050">
                  <a:solidFill>
                    <a:schemeClr val="tx2">
                      <a:tint val="1000"/>
                    </a:schemeClr>
                  </a:solidFill>
                  <a:prstDash val="solid"/>
                </a:ln>
                <a:solidFill>
                  <a:schemeClr val="tx1">
                    <a:lumMod val="65000"/>
                    <a:lumOff val="35000"/>
                  </a:schemeClr>
                </a:solidFill>
                <a:effectLst>
                  <a:outerShdw blurRad="50000" dist="50800" dir="7500000" algn="tl">
                    <a:srgbClr val="000000">
                      <a:shade val="5000"/>
                      <a:alpha val="35000"/>
                    </a:srgbClr>
                  </a:outerShdw>
                </a:effectLst>
              </a:defRPr>
            </a:lvl1pPr>
          </a:lstStyle>
          <a:p>
            <a:pPr lvl="0"/>
            <a:r>
              <a:rPr lang="zh-TW" altLang="en-US" dirty="0"/>
              <a:t>按</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XX章節">
    <p:spTree>
      <p:nvGrpSpPr>
        <p:cNvPr id="1" name=""/>
        <p:cNvGrpSpPr/>
        <p:nvPr/>
      </p:nvGrpSpPr>
      <p:grpSpPr>
        <a:xfrm>
          <a:off x="0" y="0"/>
          <a:ext cx="0" cy="0"/>
          <a:chOff x="0" y="0"/>
          <a:chExt cx="0" cy="0"/>
        </a:xfrm>
      </p:grpSpPr>
      <p:sp>
        <p:nvSpPr>
          <p:cNvPr id="5" name="內容版面配置區 4"/>
          <p:cNvSpPr>
            <a:spLocks noGrp="1"/>
          </p:cNvSpPr>
          <p:nvPr>
            <p:ph sz="quarter" idx="10"/>
          </p:nvPr>
        </p:nvSpPr>
        <p:spPr>
          <a:xfrm>
            <a:off x="431999" y="1364512"/>
            <a:ext cx="8280000" cy="5160832"/>
          </a:xfrm>
        </p:spPr>
        <p:txBody>
          <a:bodyPr/>
          <a:lstStyle>
            <a:lvl2pPr>
              <a:defRPr kumimoji="0" lang="zh-TW" altLang="en-US" sz="2800" b="1" kern="1200" dirty="0" smtClean="0">
                <a:solidFill>
                  <a:schemeClr val="accent5">
                    <a:lumMod val="75000"/>
                  </a:schemeClr>
                </a:solidFill>
                <a:latin typeface="+mj-ea"/>
                <a:ea typeface="+mj-ea"/>
                <a:cs typeface="+mn-cs"/>
              </a:defRPr>
            </a:lvl2pPr>
            <a:lvl3pPr marL="0" indent="0">
              <a:defRPr kumimoji="0" lang="zh-TW" altLang="en-US" sz="2500" b="1" u="dottedHeavy" kern="1200" baseline="0" dirty="0" smtClean="0">
                <a:solidFill>
                  <a:srgbClr val="C67A48"/>
                </a:solidFill>
                <a:latin typeface="+mj-ea"/>
                <a:ea typeface="+mj-ea"/>
                <a:cs typeface="+mn-cs"/>
              </a:defRPr>
            </a:lvl3pPr>
            <a:lvl4pPr>
              <a:spcAft>
                <a:spcPts val="200"/>
              </a:spcAft>
              <a:defRPr/>
            </a:lvl4pPr>
          </a:lstStyle>
          <a:p>
            <a:pPr lvl="0"/>
            <a:r>
              <a:rPr lang="zh-TW" altLang="en-US" dirty="0"/>
              <a:t>按一下以編輯母片文字樣式</a:t>
            </a:r>
          </a:p>
          <a:p>
            <a:pPr marL="0" lvl="1" indent="0" algn="l" rtl="0" eaLnBrk="1" latinLnBrk="0" hangingPunct="1">
              <a:lnSpc>
                <a:spcPct val="100000"/>
              </a:lnSpc>
              <a:spcBef>
                <a:spcPts val="1200"/>
              </a:spcBef>
              <a:buClr>
                <a:schemeClr val="accent3">
                  <a:lumMod val="75000"/>
                </a:schemeClr>
              </a:buClr>
              <a:buSzPct val="90000"/>
              <a:buFontTx/>
              <a:buNone/>
            </a:pPr>
            <a:r>
              <a:rPr lang="zh-TW" altLang="en-US" dirty="0"/>
              <a:t>第二層</a:t>
            </a:r>
          </a:p>
          <a:p>
            <a:pPr marL="360000" lvl="2" indent="-360000" algn="l" rtl="0" eaLnBrk="1" latinLnBrk="0" hangingPunct="1">
              <a:lnSpc>
                <a:spcPct val="100000"/>
              </a:lnSpc>
              <a:spcBef>
                <a:spcPts val="1200"/>
              </a:spcBef>
              <a:spcAft>
                <a:spcPts val="200"/>
              </a:spcAft>
              <a:buClr>
                <a:srgbClr val="AE2A7F"/>
              </a:buClr>
              <a:buSzPct val="90000"/>
              <a:buFontTx/>
              <a:buNone/>
            </a:pPr>
            <a:r>
              <a:rPr lang="zh-TW" altLang="en-US" dirty="0"/>
              <a:t>第三層</a:t>
            </a:r>
          </a:p>
          <a:p>
            <a:pPr lvl="3"/>
            <a:r>
              <a:rPr lang="zh-TW" altLang="en-US" dirty="0"/>
              <a:t>第四層</a:t>
            </a:r>
          </a:p>
          <a:p>
            <a:pPr lvl="4"/>
            <a:r>
              <a:rPr lang="zh-TW" altLang="en-US" dirty="0"/>
              <a:t>第五層</a:t>
            </a:r>
          </a:p>
        </p:txBody>
      </p:sp>
      <p:grpSp>
        <p:nvGrpSpPr>
          <p:cNvPr id="2" name="群組 1"/>
          <p:cNvGrpSpPr/>
          <p:nvPr userDrawn="1"/>
        </p:nvGrpSpPr>
        <p:grpSpPr>
          <a:xfrm>
            <a:off x="8286776" y="6160557"/>
            <a:ext cx="579124" cy="652819"/>
            <a:chOff x="8286776" y="6160557"/>
            <a:chExt cx="579124" cy="652819"/>
          </a:xfrm>
        </p:grpSpPr>
        <p:sp>
          <p:nvSpPr>
            <p:cNvPr id="4" name="橢圓形圖說文字 3"/>
            <p:cNvSpPr/>
            <p:nvPr/>
          </p:nvSpPr>
          <p:spPr>
            <a:xfrm flipH="1">
              <a:off x="8286776" y="6160557"/>
              <a:ext cx="579124" cy="579126"/>
            </a:xfrm>
            <a:prstGeom prst="wedgeEllipseCallout">
              <a:avLst>
                <a:gd name="adj1" fmla="val -47623"/>
                <a:gd name="adj2" fmla="val 46426"/>
              </a:avLst>
            </a:prstGeom>
            <a:solidFill>
              <a:srgbClr val="1C1C1C">
                <a:alpha val="9058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B5D14F"/>
                </a:solidFill>
              </a:endParaRPr>
            </a:p>
          </p:txBody>
        </p:sp>
        <p:sp>
          <p:nvSpPr>
            <p:cNvPr id="6" name="文字方塊 5">
              <a:hlinkClick r:id="rId2" action="ppaction://hlinksldjump"/>
            </p:cNvPr>
            <p:cNvSpPr txBox="1"/>
            <p:nvPr/>
          </p:nvSpPr>
          <p:spPr>
            <a:xfrm>
              <a:off x="8327600" y="6167045"/>
              <a:ext cx="497475" cy="646331"/>
            </a:xfrm>
            <a:prstGeom prst="rect">
              <a:avLst/>
            </a:prstGeom>
            <a:noFill/>
          </p:spPr>
          <p:txBody>
            <a:bodyPr wrap="square" rtlCol="0">
              <a:spAutoFit/>
            </a:bodyPr>
            <a:lstStyle/>
            <a:p>
              <a:pPr>
                <a:lnSpc>
                  <a:spcPct val="100000"/>
                </a:lnSpc>
              </a:pPr>
              <a:r>
                <a:rPr lang="zh-TW" altLang="en-US" sz="2400" b="1" dirty="0">
                  <a:solidFill>
                    <a:schemeClr val="accent3">
                      <a:lumMod val="20000"/>
                      <a:lumOff val="80000"/>
                    </a:schemeClr>
                  </a:solidFill>
                </a:rPr>
                <a:t>回</a:t>
              </a:r>
              <a:endParaRPr lang="en-US" altLang="zh-TW" sz="2400" b="1" dirty="0">
                <a:solidFill>
                  <a:schemeClr val="accent3">
                    <a:lumMod val="20000"/>
                    <a:lumOff val="80000"/>
                  </a:schemeClr>
                </a:solidFill>
              </a:endParaRPr>
            </a:p>
            <a:p>
              <a:r>
                <a:rPr lang="zh-TW" altLang="en-US" sz="1800" b="1" baseline="20000" dirty="0">
                  <a:solidFill>
                    <a:schemeClr val="accent3">
                      <a:lumMod val="20000"/>
                      <a:lumOff val="80000"/>
                    </a:schemeClr>
                  </a:solidFill>
                </a:rPr>
                <a:t>首頁</a:t>
              </a:r>
            </a:p>
          </p:txBody>
        </p:sp>
      </p:grpSp>
      <p:sp>
        <p:nvSpPr>
          <p:cNvPr id="8" name="標題版面配置區 21"/>
          <p:cNvSpPr>
            <a:spLocks noGrp="1"/>
          </p:cNvSpPr>
          <p:nvPr userDrawn="1">
            <p:ph type="title"/>
          </p:nvPr>
        </p:nvSpPr>
        <p:spPr>
          <a:xfrm>
            <a:off x="422936" y="764704"/>
            <a:ext cx="8325528" cy="576064"/>
          </a:xfrm>
          <a:prstGeom prst="rect">
            <a:avLst/>
          </a:prstGeom>
        </p:spPr>
        <p:txBody>
          <a:bodyPr vert="horz" anchor="ctr">
            <a:normAutofit/>
          </a:bodyPr>
          <a:lstStyle/>
          <a:p>
            <a:r>
              <a:rPr kumimoji="0" lang="zh-TW" altLang="en-US" dirty="0"/>
              <a:t>按一下以編輯母片標題樣式</a:t>
            </a:r>
            <a:endParaRPr kumimoji="0" lang="en-US" dirty="0"/>
          </a:p>
        </p:txBody>
      </p:sp>
    </p:spTree>
    <p:extLst>
      <p:ext uri="{BB962C8B-B14F-4D97-AF65-F5344CB8AC3E}">
        <p14:creationId xmlns:p14="http://schemas.microsoft.com/office/powerpoint/2010/main" val="3570542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內文">
    <p:spTree>
      <p:nvGrpSpPr>
        <p:cNvPr id="1" name=""/>
        <p:cNvGrpSpPr/>
        <p:nvPr/>
      </p:nvGrpSpPr>
      <p:grpSpPr>
        <a:xfrm>
          <a:off x="0" y="0"/>
          <a:ext cx="0" cy="0"/>
          <a:chOff x="0" y="0"/>
          <a:chExt cx="0" cy="0"/>
        </a:xfrm>
      </p:grpSpPr>
      <p:sp>
        <p:nvSpPr>
          <p:cNvPr id="5" name="內容版面配置區 4"/>
          <p:cNvSpPr>
            <a:spLocks noGrp="1"/>
          </p:cNvSpPr>
          <p:nvPr>
            <p:ph sz="quarter" idx="10"/>
          </p:nvPr>
        </p:nvSpPr>
        <p:spPr>
          <a:xfrm>
            <a:off x="431999" y="741600"/>
            <a:ext cx="8280000" cy="5760000"/>
          </a:xfrm>
        </p:spPr>
        <p:txBody>
          <a:bodyPr/>
          <a:lstStyle>
            <a:lvl2pPr>
              <a:defRPr kumimoji="0" lang="zh-TW" altLang="en-US" sz="2800" b="1" kern="1200" dirty="0" smtClean="0">
                <a:solidFill>
                  <a:schemeClr val="accent5">
                    <a:lumMod val="75000"/>
                  </a:schemeClr>
                </a:solidFill>
                <a:latin typeface="+mj-ea"/>
                <a:ea typeface="+mj-ea"/>
                <a:cs typeface="+mn-cs"/>
              </a:defRPr>
            </a:lvl2pPr>
            <a:lvl3pPr marL="0" indent="0">
              <a:defRPr kumimoji="0" lang="zh-TW" altLang="en-US" sz="2500" b="1" u="dottedHeavy" kern="1200" baseline="0" dirty="0" smtClean="0">
                <a:solidFill>
                  <a:srgbClr val="C67A48"/>
                </a:solidFill>
                <a:latin typeface="+mj-ea"/>
                <a:ea typeface="+mj-ea"/>
                <a:cs typeface="+mn-cs"/>
              </a:defRPr>
            </a:lvl3pPr>
            <a:lvl4pPr>
              <a:spcAft>
                <a:spcPts val="200"/>
              </a:spcAft>
              <a:defRPr/>
            </a:lvl4pPr>
          </a:lstStyle>
          <a:p>
            <a:pPr lvl="0"/>
            <a:r>
              <a:rPr lang="zh-TW" altLang="en-US" dirty="0"/>
              <a:t>按一下以編輯母片文字樣式</a:t>
            </a:r>
          </a:p>
          <a:p>
            <a:pPr marL="0" lvl="1" indent="0" algn="l" rtl="0" eaLnBrk="1" latinLnBrk="0" hangingPunct="1">
              <a:lnSpc>
                <a:spcPct val="100000"/>
              </a:lnSpc>
              <a:spcBef>
                <a:spcPts val="1200"/>
              </a:spcBef>
              <a:buClr>
                <a:schemeClr val="accent3">
                  <a:lumMod val="75000"/>
                </a:schemeClr>
              </a:buClr>
              <a:buSzPct val="90000"/>
              <a:buFontTx/>
              <a:buNone/>
            </a:pPr>
            <a:r>
              <a:rPr lang="zh-TW" altLang="en-US" dirty="0"/>
              <a:t>第二層</a:t>
            </a:r>
          </a:p>
          <a:p>
            <a:pPr marL="360000" lvl="2" indent="-360000" algn="l" rtl="0" eaLnBrk="1" latinLnBrk="0" hangingPunct="1">
              <a:lnSpc>
                <a:spcPct val="100000"/>
              </a:lnSpc>
              <a:spcBef>
                <a:spcPts val="1200"/>
              </a:spcBef>
              <a:spcAft>
                <a:spcPts val="200"/>
              </a:spcAft>
              <a:buClr>
                <a:srgbClr val="AE2A7F"/>
              </a:buClr>
              <a:buSzPct val="90000"/>
              <a:buFontTx/>
              <a:buNone/>
            </a:pPr>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1482277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標題文字">
    <p:spTree>
      <p:nvGrpSpPr>
        <p:cNvPr id="1" name=""/>
        <p:cNvGrpSpPr/>
        <p:nvPr/>
      </p:nvGrpSpPr>
      <p:grpSpPr>
        <a:xfrm>
          <a:off x="0" y="0"/>
          <a:ext cx="0" cy="0"/>
          <a:chOff x="0" y="0"/>
          <a:chExt cx="0" cy="0"/>
        </a:xfrm>
      </p:grpSpPr>
      <p:sp>
        <p:nvSpPr>
          <p:cNvPr id="5" name="內容版面配置區 4"/>
          <p:cNvSpPr>
            <a:spLocks noGrp="1"/>
          </p:cNvSpPr>
          <p:nvPr>
            <p:ph sz="quarter" idx="10"/>
          </p:nvPr>
        </p:nvSpPr>
        <p:spPr>
          <a:xfrm>
            <a:off x="431999" y="741600"/>
            <a:ext cx="8280000" cy="5760000"/>
          </a:xfrm>
        </p:spPr>
        <p:txBody>
          <a:bodyPr/>
          <a:lstStyle>
            <a:lvl2pPr>
              <a:defRPr kumimoji="0" lang="zh-TW" altLang="en-US" sz="2800" b="1" kern="1200" dirty="0" smtClean="0">
                <a:solidFill>
                  <a:schemeClr val="accent5">
                    <a:lumMod val="75000"/>
                  </a:schemeClr>
                </a:solidFill>
                <a:latin typeface="+mj-ea"/>
                <a:ea typeface="+mj-ea"/>
                <a:cs typeface="+mn-cs"/>
              </a:defRPr>
            </a:lvl2pPr>
            <a:lvl3pPr marL="0" indent="0">
              <a:defRPr kumimoji="0" lang="zh-TW" altLang="en-US" sz="2500" b="1" u="dottedHeavy" kern="1200" baseline="0" dirty="0" smtClean="0">
                <a:solidFill>
                  <a:srgbClr val="C67A48"/>
                </a:solidFill>
                <a:latin typeface="+mj-ea"/>
                <a:ea typeface="+mj-ea"/>
                <a:cs typeface="+mn-cs"/>
              </a:defRPr>
            </a:lvl3pPr>
            <a:lvl4pPr>
              <a:spcAft>
                <a:spcPts val="200"/>
              </a:spcAft>
              <a:defRPr/>
            </a:lvl4pPr>
          </a:lstStyle>
          <a:p>
            <a:pPr lvl="0"/>
            <a:r>
              <a:rPr lang="zh-TW" altLang="en-US" dirty="0"/>
              <a:t>按一下以編輯母片文字樣式</a:t>
            </a:r>
          </a:p>
          <a:p>
            <a:pPr marL="0" lvl="1" indent="0" algn="l" rtl="0" eaLnBrk="1" latinLnBrk="0" hangingPunct="1">
              <a:lnSpc>
                <a:spcPct val="100000"/>
              </a:lnSpc>
              <a:spcBef>
                <a:spcPts val="1200"/>
              </a:spcBef>
              <a:buClr>
                <a:schemeClr val="accent3">
                  <a:lumMod val="75000"/>
                </a:schemeClr>
              </a:buClr>
              <a:buSzPct val="90000"/>
              <a:buFontTx/>
              <a:buNone/>
            </a:pPr>
            <a:r>
              <a:rPr lang="zh-TW" altLang="en-US" dirty="0"/>
              <a:t>第二層</a:t>
            </a:r>
          </a:p>
          <a:p>
            <a:pPr marL="360000" lvl="2" indent="-360000" algn="l" rtl="0" eaLnBrk="1" latinLnBrk="0" hangingPunct="1">
              <a:lnSpc>
                <a:spcPct val="100000"/>
              </a:lnSpc>
              <a:spcBef>
                <a:spcPts val="1200"/>
              </a:spcBef>
              <a:spcAft>
                <a:spcPts val="200"/>
              </a:spcAft>
              <a:buClr>
                <a:srgbClr val="AE2A7F"/>
              </a:buClr>
              <a:buSzPct val="90000"/>
              <a:buFontTx/>
              <a:buNone/>
            </a:pPr>
            <a:r>
              <a:rPr lang="zh-TW" altLang="en-US" dirty="0"/>
              <a:t>第三層</a:t>
            </a:r>
          </a:p>
          <a:p>
            <a:pPr lvl="3"/>
            <a:r>
              <a:rPr lang="zh-TW" altLang="en-US" dirty="0"/>
              <a:t>第四層</a:t>
            </a:r>
          </a:p>
          <a:p>
            <a:pPr lvl="4"/>
            <a:r>
              <a:rPr lang="zh-TW" altLang="en-US" dirty="0"/>
              <a:t>第五層</a:t>
            </a:r>
          </a:p>
        </p:txBody>
      </p:sp>
      <p:grpSp>
        <p:nvGrpSpPr>
          <p:cNvPr id="7" name="群組 6"/>
          <p:cNvGrpSpPr/>
          <p:nvPr userDrawn="1"/>
        </p:nvGrpSpPr>
        <p:grpSpPr>
          <a:xfrm>
            <a:off x="8286776" y="6160557"/>
            <a:ext cx="579124" cy="652819"/>
            <a:chOff x="8286776" y="6160557"/>
            <a:chExt cx="579124" cy="652819"/>
          </a:xfrm>
        </p:grpSpPr>
        <p:sp>
          <p:nvSpPr>
            <p:cNvPr id="4" name="橢圓形圖說文字 3"/>
            <p:cNvSpPr/>
            <p:nvPr/>
          </p:nvSpPr>
          <p:spPr>
            <a:xfrm flipH="1">
              <a:off x="8286776" y="6160557"/>
              <a:ext cx="579124" cy="579126"/>
            </a:xfrm>
            <a:prstGeom prst="wedgeEllipseCallout">
              <a:avLst>
                <a:gd name="adj1" fmla="val -47623"/>
                <a:gd name="adj2" fmla="val 46426"/>
              </a:avLst>
            </a:prstGeom>
            <a:solidFill>
              <a:srgbClr val="786CAE">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B5D14F"/>
                </a:solidFill>
              </a:endParaRPr>
            </a:p>
          </p:txBody>
        </p:sp>
        <p:sp>
          <p:nvSpPr>
            <p:cNvPr id="6" name="文字方塊 5">
              <a:hlinkClick r:id="rId2" action="ppaction://hlinksldjump"/>
            </p:cNvPr>
            <p:cNvSpPr txBox="1"/>
            <p:nvPr/>
          </p:nvSpPr>
          <p:spPr>
            <a:xfrm>
              <a:off x="8327600" y="6167045"/>
              <a:ext cx="497475" cy="646331"/>
            </a:xfrm>
            <a:prstGeom prst="rect">
              <a:avLst/>
            </a:prstGeom>
            <a:noFill/>
          </p:spPr>
          <p:txBody>
            <a:bodyPr wrap="square" rtlCol="0">
              <a:spAutoFit/>
            </a:bodyPr>
            <a:lstStyle/>
            <a:p>
              <a:pPr>
                <a:lnSpc>
                  <a:spcPct val="100000"/>
                </a:lnSpc>
              </a:pPr>
              <a:r>
                <a:rPr lang="zh-TW" altLang="en-US" sz="2400" b="1" dirty="0">
                  <a:solidFill>
                    <a:schemeClr val="accent3">
                      <a:lumMod val="20000"/>
                      <a:lumOff val="80000"/>
                    </a:schemeClr>
                  </a:solidFill>
                </a:rPr>
                <a:t>回</a:t>
              </a:r>
              <a:endParaRPr lang="en-US" altLang="zh-TW" sz="2400" b="1" dirty="0">
                <a:solidFill>
                  <a:schemeClr val="accent3">
                    <a:lumMod val="20000"/>
                    <a:lumOff val="80000"/>
                  </a:schemeClr>
                </a:solidFill>
              </a:endParaRPr>
            </a:p>
            <a:p>
              <a:r>
                <a:rPr lang="zh-TW" altLang="en-US" sz="1800" b="1" baseline="20000" dirty="0">
                  <a:solidFill>
                    <a:schemeClr val="accent3">
                      <a:lumMod val="20000"/>
                      <a:lumOff val="80000"/>
                    </a:schemeClr>
                  </a:solidFill>
                </a:rPr>
                <a:t>首頁</a:t>
              </a: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文字">
    <p:spTree>
      <p:nvGrpSpPr>
        <p:cNvPr id="1" name=""/>
        <p:cNvGrpSpPr/>
        <p:nvPr/>
      </p:nvGrpSpPr>
      <p:grpSpPr>
        <a:xfrm>
          <a:off x="0" y="0"/>
          <a:ext cx="0" cy="0"/>
          <a:chOff x="0" y="0"/>
          <a:chExt cx="0" cy="0"/>
        </a:xfrm>
      </p:grpSpPr>
      <p:sp>
        <p:nvSpPr>
          <p:cNvPr id="4" name="內容版面配置區 3"/>
          <p:cNvSpPr>
            <a:spLocks noGrp="1"/>
          </p:cNvSpPr>
          <p:nvPr>
            <p:ph sz="quarter" idx="10"/>
          </p:nvPr>
        </p:nvSpPr>
        <p:spPr>
          <a:xfrm>
            <a:off x="432000" y="1100834"/>
            <a:ext cx="8280000" cy="5400000"/>
          </a:xfrm>
        </p:spPr>
        <p:txBody>
          <a:bodyPr/>
          <a:lstStyle>
            <a:lvl2pPr>
              <a:defRPr kumimoji="0" lang="zh-TW" altLang="en-US" sz="2800" b="1" kern="1200" dirty="0" smtClean="0">
                <a:solidFill>
                  <a:schemeClr val="accent5">
                    <a:lumMod val="75000"/>
                  </a:schemeClr>
                </a:solidFill>
                <a:latin typeface="+mj-ea"/>
                <a:ea typeface="+mj-ea"/>
                <a:cs typeface="+mn-cs"/>
              </a:defRPr>
            </a:lvl2pPr>
            <a:lvl3pPr>
              <a:defRPr>
                <a:solidFill>
                  <a:srgbClr val="C67A48"/>
                </a:solidFill>
              </a:defRPr>
            </a:lvl3pPr>
            <a:lvl4pPr>
              <a:spcAft>
                <a:spcPts val="200"/>
              </a:spcAft>
              <a:defRPr/>
            </a:lvl4pPr>
          </a:lstStyle>
          <a:p>
            <a:pPr lvl="0"/>
            <a:r>
              <a:rPr lang="zh-TW" altLang="en-US" dirty="0"/>
              <a:t>按一下以編輯母片文字樣式</a:t>
            </a:r>
          </a:p>
          <a:p>
            <a:pPr marL="0" lvl="1" indent="0" algn="l" rtl="0" eaLnBrk="1" latinLnBrk="0" hangingPunct="1">
              <a:lnSpc>
                <a:spcPct val="100000"/>
              </a:lnSpc>
              <a:spcBef>
                <a:spcPts val="1200"/>
              </a:spcBef>
              <a:buClr>
                <a:schemeClr val="accent3">
                  <a:lumMod val="75000"/>
                </a:schemeClr>
              </a:buClr>
              <a:buSzPct val="90000"/>
              <a:buFontTx/>
              <a:buNone/>
            </a:pPr>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標題文字_雙欄">
    <p:spTree>
      <p:nvGrpSpPr>
        <p:cNvPr id="1" name=""/>
        <p:cNvGrpSpPr/>
        <p:nvPr/>
      </p:nvGrpSpPr>
      <p:grpSpPr>
        <a:xfrm>
          <a:off x="0" y="0"/>
          <a:ext cx="0" cy="0"/>
          <a:chOff x="0" y="0"/>
          <a:chExt cx="0" cy="0"/>
        </a:xfrm>
      </p:grpSpPr>
      <p:sp>
        <p:nvSpPr>
          <p:cNvPr id="4" name="內容版面配置區 3"/>
          <p:cNvSpPr>
            <a:spLocks noGrp="1"/>
          </p:cNvSpPr>
          <p:nvPr>
            <p:ph sz="quarter" idx="10"/>
          </p:nvPr>
        </p:nvSpPr>
        <p:spPr>
          <a:xfrm>
            <a:off x="431999" y="648000"/>
            <a:ext cx="4067993" cy="5760000"/>
          </a:xfrm>
        </p:spPr>
        <p:txBody>
          <a:bodyPr/>
          <a:lstStyle>
            <a:lvl2pPr>
              <a:defRPr>
                <a:solidFill>
                  <a:schemeClr val="accent5">
                    <a:lumMod val="75000"/>
                  </a:schemeClr>
                </a:solidFill>
              </a:defRPr>
            </a:lvl2pPr>
            <a:lvl3pPr>
              <a:defRPr>
                <a:solidFill>
                  <a:srgbClr val="00B050"/>
                </a:solidFill>
              </a:defRPr>
            </a:lvl3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內容版面配置區 4"/>
          <p:cNvSpPr>
            <a:spLocks noGrp="1"/>
          </p:cNvSpPr>
          <p:nvPr>
            <p:ph sz="quarter" idx="11"/>
          </p:nvPr>
        </p:nvSpPr>
        <p:spPr>
          <a:xfrm>
            <a:off x="4572000" y="648000"/>
            <a:ext cx="3960812" cy="5760000"/>
          </a:xfrm>
        </p:spPr>
        <p:txBody>
          <a:bodyPr/>
          <a:lstStyle>
            <a:lvl2pPr>
              <a:defRPr>
                <a:solidFill>
                  <a:schemeClr val="accent5">
                    <a:lumMod val="75000"/>
                  </a:schemeClr>
                </a:solidFill>
              </a:defRPr>
            </a:lvl2pPr>
            <a:lvl3pPr>
              <a:defRPr>
                <a:solidFill>
                  <a:srgbClr val="00B050"/>
                </a:solidFill>
              </a:defRPr>
            </a:lvl3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文字_雙欄">
    <p:spTree>
      <p:nvGrpSpPr>
        <p:cNvPr id="1" name=""/>
        <p:cNvGrpSpPr/>
        <p:nvPr/>
      </p:nvGrpSpPr>
      <p:grpSpPr>
        <a:xfrm>
          <a:off x="0" y="0"/>
          <a:ext cx="0" cy="0"/>
          <a:chOff x="0" y="0"/>
          <a:chExt cx="0" cy="0"/>
        </a:xfrm>
      </p:grpSpPr>
      <p:sp>
        <p:nvSpPr>
          <p:cNvPr id="4" name="內容版面配置區 3"/>
          <p:cNvSpPr>
            <a:spLocks noGrp="1"/>
          </p:cNvSpPr>
          <p:nvPr>
            <p:ph sz="quarter" idx="10"/>
          </p:nvPr>
        </p:nvSpPr>
        <p:spPr>
          <a:xfrm>
            <a:off x="432000" y="1007999"/>
            <a:ext cx="4067992" cy="5400000"/>
          </a:xfrm>
        </p:spPr>
        <p:txBody>
          <a:bodyPr/>
          <a:lstStyle>
            <a:lvl2pPr>
              <a:defRPr>
                <a:solidFill>
                  <a:schemeClr val="accent5">
                    <a:lumMod val="75000"/>
                  </a:schemeClr>
                </a:solidFill>
              </a:defRPr>
            </a:lvl2pPr>
            <a:lvl3pPr>
              <a:defRPr>
                <a:solidFill>
                  <a:srgbClr val="00B050"/>
                </a:solidFill>
              </a:defRPr>
            </a:lvl3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內容版面配置區 4"/>
          <p:cNvSpPr>
            <a:spLocks noGrp="1"/>
          </p:cNvSpPr>
          <p:nvPr>
            <p:ph sz="quarter" idx="11"/>
          </p:nvPr>
        </p:nvSpPr>
        <p:spPr>
          <a:xfrm>
            <a:off x="4572000" y="1008000"/>
            <a:ext cx="3960000" cy="5400000"/>
          </a:xfrm>
        </p:spPr>
        <p:txBody>
          <a:bodyPr/>
          <a:lstStyle>
            <a:lvl2pPr>
              <a:defRPr>
                <a:solidFill>
                  <a:schemeClr val="accent5">
                    <a:lumMod val="75000"/>
                  </a:schemeClr>
                </a:solidFill>
              </a:defRPr>
            </a:lvl2pPr>
            <a:lvl3pPr>
              <a:defRPr>
                <a:solidFill>
                  <a:srgbClr val="00B050"/>
                </a:solidFill>
              </a:defRPr>
            </a:lvl3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範例">
    <p:spTree>
      <p:nvGrpSpPr>
        <p:cNvPr id="1" name=""/>
        <p:cNvGrpSpPr/>
        <p:nvPr/>
      </p:nvGrpSpPr>
      <p:grpSpPr>
        <a:xfrm>
          <a:off x="0" y="0"/>
          <a:ext cx="0" cy="0"/>
          <a:chOff x="0" y="0"/>
          <a:chExt cx="0" cy="0"/>
        </a:xfrm>
      </p:grpSpPr>
      <p:sp>
        <p:nvSpPr>
          <p:cNvPr id="7" name="內容版面配置區 6"/>
          <p:cNvSpPr>
            <a:spLocks noGrp="1"/>
          </p:cNvSpPr>
          <p:nvPr>
            <p:ph sz="quarter" idx="13"/>
          </p:nvPr>
        </p:nvSpPr>
        <p:spPr>
          <a:xfrm>
            <a:off x="539750" y="1268072"/>
            <a:ext cx="8064500" cy="1728880"/>
          </a:xfrm>
          <a:ln w="19050" cmpd="sng">
            <a:gradFill>
              <a:gsLst>
                <a:gs pos="0">
                  <a:schemeClr val="bg1"/>
                </a:gs>
                <a:gs pos="68000">
                  <a:srgbClr val="EB5405"/>
                </a:gs>
                <a:gs pos="100000">
                  <a:srgbClr val="EB5405"/>
                </a:gs>
              </a:gsLst>
              <a:lin ang="4200000" scaled="0"/>
            </a:gradFill>
          </a:ln>
        </p:spPr>
        <p:txBody>
          <a:bodyPr wrap="square" lIns="252000" tIns="360000" rIns="180000" bIns="72000">
            <a:noAutofit/>
          </a:bodyPr>
          <a:lstStyle>
            <a:lvl1pPr>
              <a:lnSpc>
                <a:spcPts val="2400"/>
              </a:lnSpc>
              <a:spcBef>
                <a:spcPts val="600"/>
              </a:spcBef>
              <a:defRPr sz="1800" b="0">
                <a:solidFill>
                  <a:schemeClr val="tx1"/>
                </a:solidFill>
              </a:defRPr>
            </a:lvl1pPr>
            <a:lvl2pPr>
              <a:spcBef>
                <a:spcPts val="0"/>
              </a:spcBef>
              <a:defRPr/>
            </a:lvl2pPr>
            <a:lvl3pPr>
              <a:spcBef>
                <a:spcPts val="0"/>
              </a:spcBef>
              <a:defRPr/>
            </a:lvl3pPr>
          </a:lstStyle>
          <a:p>
            <a:pPr lvl="0"/>
            <a:r>
              <a:rPr lang="zh-TW" altLang="en-US" dirty="0"/>
              <a:t>按一下以編輯母片文字樣式</a:t>
            </a:r>
          </a:p>
        </p:txBody>
      </p:sp>
      <p:sp>
        <p:nvSpPr>
          <p:cNvPr id="6" name="文字版面配置區 8"/>
          <p:cNvSpPr>
            <a:spLocks noGrp="1"/>
          </p:cNvSpPr>
          <p:nvPr>
            <p:ph type="body" sz="quarter" idx="12"/>
          </p:nvPr>
        </p:nvSpPr>
        <p:spPr>
          <a:xfrm>
            <a:off x="467544" y="987970"/>
            <a:ext cx="4383998" cy="488201"/>
          </a:xfrm>
          <a:gradFill flip="none" rotWithShape="1">
            <a:gsLst>
              <a:gs pos="0">
                <a:schemeClr val="bg1"/>
              </a:gs>
              <a:gs pos="50000">
                <a:srgbClr val="EB5405"/>
              </a:gs>
              <a:gs pos="100000">
                <a:schemeClr val="accent6"/>
              </a:gs>
            </a:gsLst>
            <a:lin ang="14400000" scaled="0"/>
            <a:tileRect/>
          </a:gradFill>
          <a:ln w="19050"/>
        </p:spPr>
        <p:style>
          <a:lnRef idx="3">
            <a:schemeClr val="lt1"/>
          </a:lnRef>
          <a:fillRef idx="1">
            <a:schemeClr val="accent1"/>
          </a:fillRef>
          <a:effectRef idx="1">
            <a:schemeClr val="accent1"/>
          </a:effectRef>
          <a:fontRef idx="none"/>
        </p:style>
        <p:txBody>
          <a:bodyPr wrap="none" lIns="180000" tIns="72000" rIns="540000" anchor="ctr">
            <a:spAutoFit/>
          </a:bodyPr>
          <a:lstStyle>
            <a:lvl1pPr algn="l">
              <a:lnSpc>
                <a:spcPct val="100000"/>
              </a:lnSpc>
              <a:spcBef>
                <a:spcPts val="0"/>
              </a:spcBef>
              <a:defRPr sz="2400" b="1" i="0" u="none" baseline="0">
                <a:solidFill>
                  <a:schemeClr val="bg1"/>
                </a:solidFill>
                <a:latin typeface="Arial Black" pitchFamily="34" charset="0"/>
                <a:ea typeface="+mj-ea"/>
              </a:defRPr>
            </a:lvl1pPr>
          </a:lstStyle>
          <a:p>
            <a:pPr lvl="0"/>
            <a:r>
              <a:rPr lang="zh-TW" altLang="en-US" dirty="0"/>
              <a:t>按一下以編輯母片文字樣式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2" name="標題版面配置區 21"/>
          <p:cNvSpPr>
            <a:spLocks noGrp="1"/>
          </p:cNvSpPr>
          <p:nvPr>
            <p:ph type="title"/>
          </p:nvPr>
        </p:nvSpPr>
        <p:spPr>
          <a:xfrm>
            <a:off x="609600" y="836712"/>
            <a:ext cx="8153400" cy="576064"/>
          </a:xfrm>
          <a:prstGeom prst="rect">
            <a:avLst/>
          </a:prstGeom>
        </p:spPr>
        <p:txBody>
          <a:bodyPr vert="horz" anchor="ctr">
            <a:normAutofit/>
          </a:bodyPr>
          <a:lstStyle/>
          <a:p>
            <a:r>
              <a:rPr kumimoji="0" lang="zh-TW" altLang="en-US" dirty="0"/>
              <a:t>按一下以編輯母片標題樣式</a:t>
            </a:r>
            <a:endParaRPr kumimoji="0" lang="en-US" dirty="0"/>
          </a:p>
        </p:txBody>
      </p:sp>
      <p:sp>
        <p:nvSpPr>
          <p:cNvPr id="13" name="文字版面配置區 12"/>
          <p:cNvSpPr>
            <a:spLocks noGrp="1"/>
          </p:cNvSpPr>
          <p:nvPr>
            <p:ph type="body" idx="1"/>
          </p:nvPr>
        </p:nvSpPr>
        <p:spPr>
          <a:xfrm>
            <a:off x="612648" y="1484784"/>
            <a:ext cx="8153400" cy="4526280"/>
          </a:xfrm>
          <a:prstGeom prst="rect">
            <a:avLst/>
          </a:prstGeom>
        </p:spPr>
        <p:txBody>
          <a:bodyPr vert="horz">
            <a:noAutofit/>
          </a:bodyPr>
          <a:lstStyle/>
          <a:p>
            <a:pPr lvl="0" eaLnBrk="1" latinLnBrk="0" hangingPunct="1"/>
            <a:r>
              <a:rPr kumimoji="0" lang="zh-TW" altLang="en-US" dirty="0"/>
              <a:t>按一下以編輯母片文字樣式</a:t>
            </a:r>
          </a:p>
          <a:p>
            <a:pPr lvl="1" eaLnBrk="1" latinLnBrk="0" hangingPunct="1"/>
            <a:r>
              <a:rPr kumimoji="0" lang="zh-TW" altLang="en-US" dirty="0"/>
              <a:t>第二層</a:t>
            </a:r>
          </a:p>
          <a:p>
            <a:pPr lvl="2" eaLnBrk="1" latinLnBrk="0" hangingPunct="1"/>
            <a:r>
              <a:rPr kumimoji="0" lang="zh-TW" altLang="en-US" dirty="0"/>
              <a:t>第三層</a:t>
            </a:r>
          </a:p>
          <a:p>
            <a:pPr lvl="3" eaLnBrk="1" latinLnBrk="0" hangingPunct="1"/>
            <a:r>
              <a:rPr kumimoji="0" lang="zh-TW" altLang="en-US" dirty="0"/>
              <a:t>第四層</a:t>
            </a:r>
            <a:endParaRPr kumimoji="0" lang="en-US" altLang="zh-TW" dirty="0"/>
          </a:p>
          <a:p>
            <a:pPr lvl="4" eaLnBrk="1" latinLnBrk="0" hangingPunct="1"/>
            <a:r>
              <a:rPr kumimoji="0" lang="zh-TW" altLang="en-US" dirty="0"/>
              <a:t>第五層</a:t>
            </a:r>
            <a:endParaRPr kumimoji="0" lang="en-US" altLang="zh-TW" dirty="0"/>
          </a:p>
          <a:p>
            <a:pPr lvl="5" eaLnBrk="1" latinLnBrk="0" hangingPunct="1"/>
            <a:endParaRPr kumimoji="0" lang="en-US" altLang="zh-TW" dirty="0"/>
          </a:p>
          <a:p>
            <a:pPr lvl="5" eaLnBrk="1" latinLnBrk="0" hangingPunct="1"/>
            <a:endParaRPr kumimoji="0" lang="en-US" altLang="zh-TW" dirty="0"/>
          </a:p>
          <a:p>
            <a:pPr lvl="5" eaLnBrk="1" latinLnBrk="0" hangingPunct="1"/>
            <a:endParaRPr kumimoji="0" lang="en-US" altLang="zh-TW" dirty="0"/>
          </a:p>
          <a:p>
            <a:pPr lvl="6" eaLnBrk="1" latinLnBrk="0" hangingPunct="1"/>
            <a:endParaRPr kumimoji="0" lang="en-US" altLang="zh-TW" dirty="0"/>
          </a:p>
          <a:p>
            <a:pPr lvl="5" eaLnBrk="1" latinLnBrk="0" hangingPunct="1"/>
            <a:endParaRPr kumimoji="0" lang="en-US" altLang="zh-TW" dirty="0"/>
          </a:p>
          <a:p>
            <a:pPr lvl="5" eaLnBrk="1" latinLnBrk="0" hangingPunct="1"/>
            <a:endParaRPr kumimoji="0" lang="en-US" altLang="zh-TW" dirty="0"/>
          </a:p>
        </p:txBody>
      </p:sp>
    </p:spTree>
  </p:cSld>
  <p:clrMap bg1="lt1" tx1="dk1" bg2="lt2" tx2="dk2" accent1="accent1" accent2="accent2" accent3="accent3" accent4="accent4" accent5="accent5" accent6="accent6" hlink="hlink" folHlink="folHlink"/>
  <p:sldLayoutIdLst>
    <p:sldLayoutId id="2147483672" r:id="rId1"/>
    <p:sldLayoutId id="2147483678" r:id="rId2"/>
    <p:sldLayoutId id="2147483694" r:id="rId3"/>
    <p:sldLayoutId id="2147483693" r:id="rId4"/>
    <p:sldLayoutId id="2147483682" r:id="rId5"/>
    <p:sldLayoutId id="2147483677" r:id="rId6"/>
    <p:sldLayoutId id="2147483691" r:id="rId7"/>
    <p:sldLayoutId id="2147483692" r:id="rId8"/>
    <p:sldLayoutId id="2147483684" r:id="rId9"/>
    <p:sldLayoutId id="2147483690" r:id="rId10"/>
  </p:sldLayoutIdLst>
  <p:txStyles>
    <p:titleStyle>
      <a:lvl1pPr marL="216000" indent="-216000" algn="l" rtl="0" eaLnBrk="1" latinLnBrk="0" hangingPunct="1">
        <a:lnSpc>
          <a:spcPts val="3400"/>
        </a:lnSpc>
        <a:spcBef>
          <a:spcPct val="0"/>
        </a:spcBef>
        <a:buSzPct val="80000"/>
        <a:buFontTx/>
        <a:buNone/>
        <a:defRPr kumimoji="0" sz="3200" b="1" u="none" kern="1200" baseline="0">
          <a:solidFill>
            <a:schemeClr val="tx1">
              <a:lumMod val="65000"/>
              <a:lumOff val="35000"/>
            </a:schemeClr>
          </a:solidFill>
          <a:latin typeface="Arial" pitchFamily="34" charset="0"/>
          <a:ea typeface="+mj-ea"/>
          <a:cs typeface="+mj-cs"/>
        </a:defRPr>
      </a:lvl1pPr>
    </p:titleStyle>
    <p:bodyStyle>
      <a:lvl1pPr marL="0" indent="0" algn="l" rtl="0" eaLnBrk="1" latinLnBrk="0" hangingPunct="1">
        <a:lnSpc>
          <a:spcPct val="150000"/>
        </a:lnSpc>
        <a:spcBef>
          <a:spcPts val="0"/>
        </a:spcBef>
        <a:buClr>
          <a:schemeClr val="accent3">
            <a:lumMod val="75000"/>
          </a:schemeClr>
        </a:buClr>
        <a:buSzPct val="100000"/>
        <a:buFontTx/>
        <a:buNone/>
        <a:defRPr kumimoji="0" sz="3200" b="1" u="none" kern="1200" baseline="0">
          <a:solidFill>
            <a:schemeClr val="tx1">
              <a:lumMod val="65000"/>
              <a:lumOff val="35000"/>
            </a:schemeClr>
          </a:solidFill>
          <a:latin typeface="Arial" pitchFamily="34" charset="0"/>
          <a:ea typeface="+mj-ea"/>
          <a:cs typeface="+mn-cs"/>
        </a:defRPr>
      </a:lvl1pPr>
      <a:lvl2pPr marL="0" indent="0" algn="l" rtl="0" eaLnBrk="1" latinLnBrk="0" hangingPunct="1">
        <a:lnSpc>
          <a:spcPct val="100000"/>
        </a:lnSpc>
        <a:spcBef>
          <a:spcPts val="1200"/>
        </a:spcBef>
        <a:buClr>
          <a:schemeClr val="accent3">
            <a:lumMod val="75000"/>
          </a:schemeClr>
        </a:buClr>
        <a:buSzPct val="90000"/>
        <a:buFontTx/>
        <a:buNone/>
        <a:defRPr kumimoji="0" sz="2800" b="1" kern="1200">
          <a:solidFill>
            <a:srgbClr val="8FC320"/>
          </a:solidFill>
          <a:latin typeface="+mj-ea"/>
          <a:ea typeface="+mj-ea"/>
          <a:cs typeface="+mn-cs"/>
        </a:defRPr>
      </a:lvl2pPr>
      <a:lvl3pPr marL="360000" indent="-360000" algn="l" rtl="0" eaLnBrk="1" latinLnBrk="0" hangingPunct="1">
        <a:lnSpc>
          <a:spcPct val="100000"/>
        </a:lnSpc>
        <a:spcBef>
          <a:spcPts val="1200"/>
        </a:spcBef>
        <a:spcAft>
          <a:spcPts val="200"/>
        </a:spcAft>
        <a:buClr>
          <a:srgbClr val="AE2A7F"/>
        </a:buClr>
        <a:buSzPct val="90000"/>
        <a:buFontTx/>
        <a:buNone/>
        <a:defRPr kumimoji="0" sz="2500" b="1" u="dottedHeavy" kern="1200" baseline="0">
          <a:solidFill>
            <a:srgbClr val="C67A48"/>
          </a:solidFill>
          <a:latin typeface="+mj-ea"/>
          <a:ea typeface="+mj-ea"/>
          <a:cs typeface="+mn-cs"/>
        </a:defRPr>
      </a:lvl3pPr>
      <a:lvl4pPr marL="0" indent="-288000" algn="l" rtl="0" eaLnBrk="1" latinLnBrk="0" hangingPunct="1">
        <a:lnSpc>
          <a:spcPts val="2600"/>
        </a:lnSpc>
        <a:spcBef>
          <a:spcPts val="800"/>
        </a:spcBef>
        <a:spcAft>
          <a:spcPts val="0"/>
        </a:spcAft>
        <a:buClr>
          <a:srgbClr val="AE2A7F"/>
        </a:buClr>
        <a:buSzPct val="90000"/>
        <a:buFontTx/>
        <a:buNone/>
        <a:defRPr kumimoji="0" sz="1800" kern="1200">
          <a:solidFill>
            <a:schemeClr val="tx1"/>
          </a:solidFill>
          <a:latin typeface="+mj-ea"/>
          <a:ea typeface="+mj-ea"/>
          <a:cs typeface="+mn-cs"/>
        </a:defRPr>
      </a:lvl4pPr>
      <a:lvl5pPr marL="360000" marR="0" indent="-342900" algn="l" defTabSz="914400" rtl="0" eaLnBrk="1" fontAlgn="auto" latinLnBrk="0" hangingPunct="1">
        <a:lnSpc>
          <a:spcPct val="100000"/>
        </a:lnSpc>
        <a:spcBef>
          <a:spcPts val="600"/>
        </a:spcBef>
        <a:spcAft>
          <a:spcPts val="0"/>
        </a:spcAft>
        <a:buClrTx/>
        <a:buSzPct val="100000"/>
        <a:buFont typeface="+mj-lt"/>
        <a:buAutoNum type="arabicPeriod"/>
        <a:tabLst/>
        <a:defRPr kumimoji="0" sz="1800" b="0" kern="1200">
          <a:solidFill>
            <a:schemeClr val="tx1"/>
          </a:solidFill>
          <a:latin typeface="+mj-ea"/>
          <a:ea typeface="+mj-ea"/>
          <a:cs typeface="+mn-cs"/>
        </a:defRPr>
      </a:lvl5pPr>
      <a:lvl6pPr marL="360000" indent="-342000" algn="l" rtl="0" eaLnBrk="1" latinLnBrk="0" hangingPunct="1">
        <a:lnSpc>
          <a:spcPct val="100000"/>
        </a:lnSpc>
        <a:spcBef>
          <a:spcPts val="600"/>
        </a:spcBef>
        <a:buClr>
          <a:srgbClr val="C67A48"/>
        </a:buClr>
        <a:buFont typeface="Wingdings" pitchFamily="2" charset="2"/>
        <a:buChar char="n"/>
        <a:defRPr kumimoji="0" sz="1800" kern="1200" baseline="0">
          <a:solidFill>
            <a:schemeClr val="tx1"/>
          </a:solidFill>
          <a:latin typeface="+mn-ea"/>
          <a:ea typeface="+mn-ea"/>
          <a:cs typeface="+mn-cs"/>
        </a:defRPr>
      </a:lvl6pPr>
      <a:lvl7pPr marL="936000" indent="-228600" algn="l" rtl="0" eaLnBrk="1" latinLnBrk="0" hangingPunct="1">
        <a:spcBef>
          <a:spcPts val="600"/>
        </a:spcBef>
        <a:buClrTx/>
        <a:buFont typeface="Wingdings" pitchFamily="2" charset="2"/>
        <a:buChar char="n"/>
        <a:defRPr kumimoji="0" sz="20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2"/>
            <a:r>
              <a:rPr lang="zh-TW" altLang="en-US" dirty="0"/>
              <a:t>範例：擷取臉部及存檔</a:t>
            </a:r>
          </a:p>
          <a:p>
            <a:pPr lvl="3"/>
            <a:r>
              <a:rPr lang="zh-TW" altLang="en-US" dirty="0"/>
              <a:t>使用 </a:t>
            </a:r>
            <a:r>
              <a:rPr lang="en-US" altLang="zh-TW" dirty="0" err="1"/>
              <a:t>OpenCV</a:t>
            </a:r>
            <a:r>
              <a:rPr lang="en-US" altLang="zh-TW" dirty="0"/>
              <a:t> </a:t>
            </a:r>
            <a:r>
              <a:rPr lang="zh-TW" altLang="en-US" dirty="0"/>
              <a:t>取得臉部區域後，以 </a:t>
            </a:r>
            <a:r>
              <a:rPr lang="en-US" altLang="zh-TW" dirty="0"/>
              <a:t>pillow </a:t>
            </a:r>
            <a:r>
              <a:rPr lang="zh-TW" altLang="en-US" dirty="0"/>
              <a:t>套件的 </a:t>
            </a:r>
            <a:r>
              <a:rPr lang="en-US" altLang="zh-TW" dirty="0"/>
              <a:t>crop </a:t>
            </a:r>
            <a:r>
              <a:rPr lang="zh-TW" altLang="en-US" dirty="0"/>
              <a:t>方法擷取臉部圖形並存檔。</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00808"/>
            <a:ext cx="6537291" cy="2575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7869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1"/>
            <a:r>
              <a:rPr lang="en-US" altLang="zh-TW" dirty="0"/>
              <a:t>12.1.6 </a:t>
            </a:r>
            <a:r>
              <a:rPr lang="zh-TW" altLang="en-US" dirty="0"/>
              <a:t>擷取攝影機影像</a:t>
            </a:r>
          </a:p>
          <a:p>
            <a:pPr lvl="3"/>
            <a:r>
              <a:rPr lang="en-US" altLang="zh-TW" dirty="0" err="1"/>
              <a:t>OpenCV</a:t>
            </a:r>
            <a:r>
              <a:rPr lang="en-US" altLang="zh-TW" dirty="0"/>
              <a:t> </a:t>
            </a:r>
            <a:r>
              <a:rPr lang="zh-TW" altLang="en-US" dirty="0"/>
              <a:t>除了可以讀取、顯示靜態圖片，也可以載入及播放動態影片，還可以讀取內建或外接攝影機影像資訊。筆記型電腦通常都具有攝影功能 </a:t>
            </a:r>
            <a:r>
              <a:rPr lang="en-US" altLang="zh-TW" dirty="0"/>
              <a:t>(cam)</a:t>
            </a:r>
            <a:r>
              <a:rPr lang="zh-TW" altLang="en-US" dirty="0"/>
              <a:t>，</a:t>
            </a:r>
            <a:r>
              <a:rPr lang="en-US" altLang="zh-TW" dirty="0" err="1"/>
              <a:t>OpenCV</a:t>
            </a:r>
            <a:r>
              <a:rPr lang="en-US" altLang="zh-TW" dirty="0"/>
              <a:t> </a:t>
            </a:r>
            <a:r>
              <a:rPr lang="zh-TW" altLang="en-US" dirty="0"/>
              <a:t>以 </a:t>
            </a:r>
            <a:r>
              <a:rPr lang="en-US" altLang="zh-TW" dirty="0" err="1"/>
              <a:t>VideoCapture</a:t>
            </a:r>
            <a:r>
              <a:rPr lang="en-US" altLang="zh-TW" dirty="0"/>
              <a:t> </a:t>
            </a:r>
            <a:r>
              <a:rPr lang="zh-TW" altLang="en-US" dirty="0"/>
              <a:t>啟動攝影機，語法為：</a:t>
            </a:r>
            <a:endParaRPr lang="en-US" altLang="zh-TW" dirty="0"/>
          </a:p>
          <a:p>
            <a:pPr lvl="3"/>
            <a:endParaRPr lang="en-US" altLang="zh-TW" dirty="0"/>
          </a:p>
          <a:p>
            <a:pPr lvl="3"/>
            <a:r>
              <a:rPr lang="zh-TW" altLang="en-US" dirty="0"/>
              <a:t>攝影機是否處於開啟狀態可由 </a:t>
            </a:r>
            <a:r>
              <a:rPr lang="en-US" altLang="zh-TW" dirty="0" err="1"/>
              <a:t>isOpened</a:t>
            </a:r>
            <a:r>
              <a:rPr lang="en-US" altLang="zh-TW" dirty="0"/>
              <a:t> </a:t>
            </a:r>
            <a:r>
              <a:rPr lang="zh-TW" altLang="en-US" dirty="0"/>
              <a:t>方法判斷，語法為：</a:t>
            </a:r>
            <a:endParaRPr lang="en-US" altLang="zh-TW" dirty="0"/>
          </a:p>
          <a:p>
            <a:pPr lvl="3"/>
            <a:endParaRPr lang="en-US" altLang="zh-TW" dirty="0"/>
          </a:p>
          <a:p>
            <a:pPr lvl="3"/>
            <a:r>
              <a:rPr lang="zh-TW" altLang="en-US" dirty="0"/>
              <a:t>攝影機若開啟可用 </a:t>
            </a:r>
            <a:r>
              <a:rPr lang="en-US" altLang="zh-TW" dirty="0"/>
              <a:t>read </a:t>
            </a:r>
            <a:r>
              <a:rPr lang="zh-TW" altLang="en-US" dirty="0"/>
              <a:t>方法讀取攝影機影像，語法為：</a:t>
            </a:r>
            <a:endParaRPr lang="en-US" altLang="zh-TW" dirty="0"/>
          </a:p>
          <a:p>
            <a:pPr lvl="3"/>
            <a:endParaRPr lang="en-US" altLang="zh-TW" dirty="0"/>
          </a:p>
          <a:p>
            <a:pPr lvl="3"/>
            <a:r>
              <a:rPr lang="zh-TW" altLang="en-US" dirty="0"/>
              <a:t>最後要以 </a:t>
            </a:r>
            <a:r>
              <a:rPr lang="en-US" altLang="zh-TW" dirty="0"/>
              <a:t>release </a:t>
            </a:r>
            <a:r>
              <a:rPr lang="zh-TW" altLang="en-US" dirty="0"/>
              <a:t>方法關閉攝影機並釋放資源：</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348880"/>
            <a:ext cx="508635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314019"/>
            <a:ext cx="3705225"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4260899"/>
            <a:ext cx="577215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5157192"/>
            <a:ext cx="40195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9932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2"/>
            <a:r>
              <a:rPr lang="zh-TW" altLang="en-US" dirty="0"/>
              <a:t>取得使用者按鍵</a:t>
            </a:r>
          </a:p>
          <a:p>
            <a:pPr lvl="3"/>
            <a:r>
              <a:rPr lang="zh-TW" altLang="en-US" dirty="0"/>
              <a:t>攝影機為動態攝影，要如何取得特定時間的靜態相片呢？可讓使用者按特定鍵，程式就擷取按鍵時的靜態相片。</a:t>
            </a:r>
            <a:r>
              <a:rPr lang="en-US" altLang="zh-TW" dirty="0"/>
              <a:t>12.1 </a:t>
            </a:r>
            <a:r>
              <a:rPr lang="zh-TW" altLang="en-US" dirty="0"/>
              <a:t>節提到 </a:t>
            </a:r>
            <a:r>
              <a:rPr lang="en-US" altLang="zh-TW" dirty="0" err="1"/>
              <a:t>OpenCV</a:t>
            </a:r>
            <a:r>
              <a:rPr lang="en-US" altLang="zh-TW" dirty="0"/>
              <a:t> </a:t>
            </a:r>
            <a:r>
              <a:rPr lang="zh-TW" altLang="en-US" dirty="0"/>
              <a:t>的 </a:t>
            </a:r>
            <a:r>
              <a:rPr lang="en-US" altLang="zh-TW" dirty="0" err="1"/>
              <a:t>waitKey</a:t>
            </a:r>
            <a:r>
              <a:rPr lang="en-US" altLang="zh-TW" dirty="0"/>
              <a:t> </a:t>
            </a:r>
            <a:r>
              <a:rPr lang="zh-TW" altLang="en-US" dirty="0"/>
              <a:t>方法會等待使用者按鍵，此方法同時可取得按鍵的 </a:t>
            </a:r>
            <a:r>
              <a:rPr lang="en-US" altLang="zh-TW" dirty="0"/>
              <a:t>ASCII </a:t>
            </a:r>
            <a:r>
              <a:rPr lang="zh-TW" altLang="en-US" dirty="0"/>
              <a:t>碼，語法為：</a:t>
            </a:r>
            <a:endParaRPr lang="en-US" altLang="zh-TW" dirty="0"/>
          </a:p>
          <a:p>
            <a:pPr lvl="3"/>
            <a:endParaRPr lang="en-US" altLang="zh-TW" dirty="0"/>
          </a:p>
          <a:p>
            <a:pPr lvl="3"/>
            <a:r>
              <a:rPr lang="en-US" altLang="zh-TW" dirty="0"/>
              <a:t>Python </a:t>
            </a:r>
            <a:r>
              <a:rPr lang="zh-TW" altLang="en-US" dirty="0"/>
              <a:t>的</a:t>
            </a:r>
            <a:r>
              <a:rPr lang="en-US" altLang="zh-TW" dirty="0" err="1"/>
              <a:t>ord</a:t>
            </a:r>
            <a:r>
              <a:rPr lang="en-US" altLang="zh-TW" dirty="0"/>
              <a:t> </a:t>
            </a:r>
            <a:r>
              <a:rPr lang="zh-TW" altLang="en-US" dirty="0"/>
              <a:t>函式可取得字元的 </a:t>
            </a:r>
            <a:r>
              <a:rPr lang="en-US" altLang="zh-TW" dirty="0"/>
              <a:t>ASCII </a:t>
            </a:r>
            <a:r>
              <a:rPr lang="zh-TW" altLang="en-US" dirty="0"/>
              <a:t>碼，以按鍵變數與字元的 </a:t>
            </a:r>
            <a:r>
              <a:rPr lang="en-US" altLang="zh-TW" dirty="0"/>
              <a:t>ASCII </a:t>
            </a:r>
            <a:r>
              <a:rPr lang="zh-TW" altLang="en-US" dirty="0"/>
              <a:t>碼做比對，就可確認使用者是否按了特定鍵，例如：</a:t>
            </a:r>
            <a:endParaRPr lang="en-US" altLang="zh-TW" dirty="0"/>
          </a:p>
          <a:p>
            <a:pPr lvl="3"/>
            <a:endParaRPr lang="en-US" altLang="zh-TW" dirty="0"/>
          </a:p>
          <a:p>
            <a:pPr lvl="3"/>
            <a:r>
              <a:rPr lang="zh-TW" altLang="en-US" dirty="0"/>
              <a:t>若結果是 </a:t>
            </a:r>
            <a:r>
              <a:rPr lang="en-US" altLang="zh-TW" dirty="0"/>
              <a:t>True </a:t>
            </a:r>
            <a:r>
              <a:rPr lang="zh-TW" altLang="en-US" dirty="0"/>
              <a:t>表示使用者按了「</a:t>
            </a:r>
            <a:r>
              <a:rPr lang="en-US" altLang="zh-TW" dirty="0"/>
              <a:t>A</a:t>
            </a:r>
            <a:r>
              <a:rPr lang="zh-TW" altLang="en-US" dirty="0"/>
              <a:t>」鍵，</a:t>
            </a:r>
            <a:r>
              <a:rPr lang="en-US" altLang="zh-TW" dirty="0"/>
              <a:t>False </a:t>
            </a:r>
            <a:r>
              <a:rPr lang="zh-TW" altLang="en-US" dirty="0"/>
              <a:t>表示使用者按了其他鍵。</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489585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109" y="3645024"/>
            <a:ext cx="3581400"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052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2"/>
            <a:r>
              <a:rPr lang="zh-TW" altLang="en-US" dirty="0"/>
              <a:t>範例：擷取攝影機靜態影像</a:t>
            </a:r>
          </a:p>
          <a:p>
            <a:pPr lvl="3"/>
            <a:r>
              <a:rPr lang="zh-TW" altLang="en-US" dirty="0"/>
              <a:t>程式執行後會自動開啟攝影機，使用者按「</a:t>
            </a:r>
            <a:r>
              <a:rPr lang="en-US" altLang="zh-TW" dirty="0"/>
              <a:t>z</a:t>
            </a:r>
            <a:r>
              <a:rPr lang="zh-TW" altLang="en-US" dirty="0"/>
              <a:t>」鍵就會擷取影像存檔。</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628800"/>
            <a:ext cx="6436196" cy="2080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5169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1"/>
            <a:r>
              <a:rPr lang="en-US" altLang="zh-TW" dirty="0"/>
              <a:t>12.1.7 </a:t>
            </a:r>
            <a:r>
              <a:rPr lang="zh-TW" altLang="en-US" dirty="0"/>
              <a:t>實戰：臉部辨識登入</a:t>
            </a:r>
            <a:endParaRPr lang="en-US" altLang="zh-TW" dirty="0"/>
          </a:p>
          <a:p>
            <a:pPr lvl="2"/>
            <a:r>
              <a:rPr lang="zh-TW" altLang="en-US" dirty="0"/>
              <a:t>應用程式總覽</a:t>
            </a:r>
          </a:p>
          <a:p>
            <a:pPr lvl="3"/>
            <a:r>
              <a:rPr lang="zh-TW" altLang="en-US" dirty="0"/>
              <a:t>第一次執行會提示使用者建立使用者臉譜檔：按任意鍵會開啟攝影機，攝影機呈現滿意影像時按「</a:t>
            </a:r>
            <a:r>
              <a:rPr lang="en-US" altLang="zh-TW" dirty="0"/>
              <a:t>z</a:t>
            </a:r>
            <a:r>
              <a:rPr lang="zh-TW" altLang="en-US" dirty="0"/>
              <a:t>」鍵就會擷取臉部圖形存檔，解析度為 </a:t>
            </a:r>
            <a:r>
              <a:rPr lang="en-US" altLang="zh-TW" dirty="0"/>
              <a:t>200x200</a:t>
            </a:r>
            <a:r>
              <a:rPr lang="zh-TW" altLang="en-US" dirty="0"/>
              <a:t>。</a:t>
            </a:r>
            <a:endParaRPr lang="en-US" altLang="zh-TW" dirty="0"/>
          </a:p>
          <a:p>
            <a:pPr lvl="3">
              <a:spcBef>
                <a:spcPts val="200"/>
              </a:spcBef>
            </a:pPr>
            <a:endParaRPr lang="en-US" altLang="zh-TW" dirty="0"/>
          </a:p>
          <a:p>
            <a:pPr lvl="3">
              <a:spcBef>
                <a:spcPts val="200"/>
              </a:spcBef>
            </a:pPr>
            <a:endParaRPr lang="en-US" altLang="zh-TW" dirty="0"/>
          </a:p>
          <a:p>
            <a:pPr lvl="3">
              <a:spcBef>
                <a:spcPts val="200"/>
              </a:spcBef>
            </a:pPr>
            <a:endParaRPr lang="en-US" altLang="zh-TW" dirty="0"/>
          </a:p>
          <a:p>
            <a:pPr lvl="3">
              <a:spcBef>
                <a:spcPts val="200"/>
              </a:spcBef>
            </a:pPr>
            <a:endParaRPr lang="en-US" altLang="zh-TW" dirty="0"/>
          </a:p>
          <a:p>
            <a:pPr lvl="3"/>
            <a:r>
              <a:rPr lang="zh-TW" altLang="en-US" dirty="0"/>
              <a:t>再次執行會提示建立登入者臉譜：按任意鍵會開啟攝影機，再按「</a:t>
            </a:r>
            <a:r>
              <a:rPr lang="en-US" altLang="zh-TW" dirty="0"/>
              <a:t>z</a:t>
            </a:r>
            <a:r>
              <a:rPr lang="zh-TW" altLang="en-US" dirty="0"/>
              <a:t>」鍵就會擷取臉部圖形存檔並與第一次建立的臉譜比對，若相異度在 </a:t>
            </a:r>
            <a:r>
              <a:rPr lang="en-US" altLang="zh-TW" dirty="0"/>
              <a:t>100 </a:t>
            </a:r>
            <a:r>
              <a:rPr lang="zh-TW" altLang="en-US" dirty="0"/>
              <a:t>內就顯示允許登入訊息，否則顯示臉譜不正確訊息。</a:t>
            </a:r>
            <a:r>
              <a:rPr lang="en-US" altLang="zh-TW" dirty="0"/>
              <a:t>(&lt;faceLock1.py&gt;)</a:t>
            </a:r>
            <a:endParaRPr lang="zh-TW"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492896"/>
            <a:ext cx="4824536" cy="1676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5229200"/>
            <a:ext cx="6923958" cy="1335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2874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1"/>
            <a:r>
              <a:rPr lang="en-US" altLang="zh-TW" dirty="0"/>
              <a:t>12.2.1 </a:t>
            </a:r>
            <a:r>
              <a:rPr lang="zh-TW" altLang="en-US" dirty="0"/>
              <a:t>簡易 </a:t>
            </a:r>
            <a:r>
              <a:rPr lang="en-US" altLang="zh-TW" dirty="0"/>
              <a:t>OCR - Tesseract </a:t>
            </a:r>
            <a:r>
              <a:rPr lang="zh-TW" altLang="en-US" dirty="0"/>
              <a:t>套件</a:t>
            </a:r>
            <a:endParaRPr lang="en-US" altLang="zh-TW" dirty="0"/>
          </a:p>
          <a:p>
            <a:pPr lvl="2"/>
            <a:r>
              <a:rPr lang="zh-TW" altLang="en-US" dirty="0"/>
              <a:t>安裝 </a:t>
            </a:r>
            <a:r>
              <a:rPr lang="en-US" altLang="zh-TW" dirty="0"/>
              <a:t>Tesseract</a:t>
            </a:r>
          </a:p>
          <a:p>
            <a:pPr lvl="3"/>
            <a:r>
              <a:rPr lang="zh-TW" altLang="en-US" dirty="0"/>
              <a:t>於瀏覽器網址列輸入「</a:t>
            </a:r>
            <a:r>
              <a:rPr lang="en-US" altLang="zh-TW" dirty="0"/>
              <a:t>http://digi.bib.uni-mannheim.de/tesseract/tesseract-ocrsetup-3.05.00dev.exe</a:t>
            </a:r>
            <a:r>
              <a:rPr lang="zh-TW" altLang="en-US" dirty="0"/>
              <a:t>」即可下載 </a:t>
            </a:r>
            <a:r>
              <a:rPr lang="en-US" altLang="zh-TW" dirty="0"/>
              <a:t>Tesseract </a:t>
            </a:r>
            <a:r>
              <a:rPr lang="zh-TW" altLang="en-US" dirty="0"/>
              <a:t>套件安裝檔 </a:t>
            </a:r>
            <a:r>
              <a:rPr lang="en-US" altLang="zh-TW" dirty="0"/>
              <a:t>&lt;tesseract-ocr-setup-3.05.00dev.exe&gt;</a:t>
            </a:r>
            <a:r>
              <a:rPr lang="zh-TW" altLang="en-US" dirty="0"/>
              <a:t>，於安裝檔按滑鼠左鍵兩下即可開始安裝。安裝過程先按三次 </a:t>
            </a:r>
            <a:r>
              <a:rPr lang="en-US" altLang="zh-TW" b="1" dirty="0"/>
              <a:t>Next</a:t>
            </a:r>
            <a:r>
              <a:rPr lang="en-US" altLang="zh-TW" dirty="0"/>
              <a:t> </a:t>
            </a:r>
            <a:r>
              <a:rPr lang="zh-TW" altLang="en-US" dirty="0"/>
              <a:t>鈕，於第四個畫面時要展開 </a:t>
            </a:r>
            <a:r>
              <a:rPr lang="en-US" altLang="zh-TW" b="1" dirty="0"/>
              <a:t>Registry settings </a:t>
            </a:r>
            <a:r>
              <a:rPr lang="zh-TW" altLang="en-US" dirty="0"/>
              <a:t>項目，然後核選 </a:t>
            </a:r>
            <a:r>
              <a:rPr lang="en-US" altLang="zh-TW" b="1" dirty="0"/>
              <a:t>Add to Path</a:t>
            </a:r>
            <a:r>
              <a:rPr lang="zh-TW" altLang="en-US" dirty="0"/>
              <a:t>及 </a:t>
            </a:r>
            <a:r>
              <a:rPr lang="en-US" altLang="zh-TW" b="1" dirty="0"/>
              <a:t>Set TESSDATA_PREFIX variable</a:t>
            </a:r>
            <a:r>
              <a:rPr lang="zh-TW" altLang="en-US" dirty="0"/>
              <a:t>。</a:t>
            </a:r>
            <a:endParaRPr lang="en-US" altLang="zh-TW" dirty="0"/>
          </a:p>
          <a:p>
            <a:pPr lvl="3"/>
            <a:endParaRPr lang="en-US" altLang="zh-TW" dirty="0"/>
          </a:p>
          <a:p>
            <a:pPr lvl="3"/>
            <a:endParaRPr lang="en-US" altLang="zh-TW" dirty="0"/>
          </a:p>
          <a:p>
            <a:pPr lvl="3"/>
            <a:endParaRPr lang="en-US" altLang="zh-TW" dirty="0"/>
          </a:p>
          <a:p>
            <a:pPr lvl="3"/>
            <a:endParaRPr lang="en-US" altLang="zh-TW" dirty="0"/>
          </a:p>
          <a:p>
            <a:pPr lvl="3"/>
            <a:r>
              <a:rPr lang="zh-TW" altLang="en-US" dirty="0"/>
              <a:t>後面安裝步驟按 </a:t>
            </a:r>
            <a:r>
              <a:rPr lang="en-US" altLang="zh-TW" b="1" dirty="0"/>
              <a:t>Next</a:t>
            </a:r>
            <a:r>
              <a:rPr lang="zh-TW" altLang="en-US" dirty="0"/>
              <a:t>、</a:t>
            </a:r>
            <a:r>
              <a:rPr lang="en-US" altLang="zh-TW" b="1" dirty="0"/>
              <a:t>Install</a:t>
            </a:r>
            <a:r>
              <a:rPr lang="en-US" altLang="zh-TW" dirty="0"/>
              <a:t> </a:t>
            </a:r>
            <a:r>
              <a:rPr lang="zh-TW" altLang="en-US" dirty="0"/>
              <a:t>或 </a:t>
            </a:r>
            <a:r>
              <a:rPr lang="en-US" altLang="zh-TW" b="1" dirty="0"/>
              <a:t>Finish</a:t>
            </a:r>
            <a:r>
              <a:rPr lang="en-US" altLang="zh-TW" dirty="0"/>
              <a:t> </a:t>
            </a:r>
            <a:r>
              <a:rPr lang="zh-TW" altLang="en-US" dirty="0"/>
              <a:t>鈕就完成安裝。</a:t>
            </a:r>
          </a:p>
        </p:txBody>
      </p:sp>
      <p:sp>
        <p:nvSpPr>
          <p:cNvPr id="2" name="標題 1"/>
          <p:cNvSpPr>
            <a:spLocks noGrp="1"/>
          </p:cNvSpPr>
          <p:nvPr>
            <p:ph type="title"/>
          </p:nvPr>
        </p:nvSpPr>
        <p:spPr/>
        <p:txBody>
          <a:bodyPr/>
          <a:lstStyle/>
          <a:p>
            <a:r>
              <a:rPr lang="en-US" altLang="zh-TW" dirty="0"/>
              <a:t>12.2 Tesseract</a:t>
            </a:r>
            <a:r>
              <a:rPr lang="zh-TW" altLang="en-US" dirty="0"/>
              <a:t>：驗證碼辨識</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4119311"/>
            <a:ext cx="3240360" cy="1956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2173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2"/>
            <a:r>
              <a:rPr lang="zh-TW" altLang="en-US" dirty="0"/>
              <a:t>使用 </a:t>
            </a:r>
            <a:r>
              <a:rPr lang="en-US" altLang="zh-TW" dirty="0"/>
              <a:t>Tesseract</a:t>
            </a:r>
          </a:p>
          <a:p>
            <a:pPr lvl="3"/>
            <a:r>
              <a:rPr lang="en-US" altLang="zh-TW" dirty="0"/>
              <a:t>Tesseract </a:t>
            </a:r>
            <a:r>
              <a:rPr lang="zh-TW" altLang="en-US" dirty="0"/>
              <a:t>的使用方法非常簡單，首先匯入 </a:t>
            </a:r>
            <a:r>
              <a:rPr lang="en-US" altLang="zh-TW" dirty="0"/>
              <a:t>Tesseract </a:t>
            </a:r>
            <a:r>
              <a:rPr lang="zh-TW" altLang="en-US" dirty="0"/>
              <a:t>套件：</a:t>
            </a:r>
            <a:endParaRPr lang="en-US" altLang="zh-TW" dirty="0"/>
          </a:p>
          <a:p>
            <a:pPr lvl="3"/>
            <a:endParaRPr lang="en-US" altLang="zh-TW" dirty="0"/>
          </a:p>
          <a:p>
            <a:pPr lvl="3"/>
            <a:r>
              <a:rPr lang="zh-TW" altLang="en-US" dirty="0"/>
              <a:t>然後進行辨識，語法為：</a:t>
            </a:r>
            <a:endParaRPr lang="en-US" altLang="zh-TW" dirty="0"/>
          </a:p>
          <a:p>
            <a:pPr lvl="3"/>
            <a:endParaRPr lang="en-US" altLang="zh-TW" dirty="0"/>
          </a:p>
          <a:p>
            <a:pPr lvl="3"/>
            <a:r>
              <a:rPr lang="zh-TW" altLang="en-US" dirty="0"/>
              <a:t>讀取檔案、進行文字辨識再儲存文字檔需要一段時間，</a:t>
            </a:r>
            <a:r>
              <a:rPr lang="en-US" altLang="zh-TW" dirty="0"/>
              <a:t>Tesseract </a:t>
            </a:r>
            <a:r>
              <a:rPr lang="zh-TW" altLang="en-US" dirty="0"/>
              <a:t>提供 </a:t>
            </a:r>
            <a:r>
              <a:rPr lang="en-US" altLang="zh-TW" dirty="0"/>
              <a:t>wait </a:t>
            </a:r>
            <a:r>
              <a:rPr lang="zh-TW" altLang="en-US" dirty="0"/>
              <a:t>方法等到所有辨識工作完成後才繼續執行程式，語法為：</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536" y="1700808"/>
            <a:ext cx="319087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81" y="2572038"/>
            <a:ext cx="8300799" cy="3548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536" y="3861048"/>
            <a:ext cx="326707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6963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2"/>
            <a:r>
              <a:rPr lang="zh-TW" altLang="en-US" dirty="0"/>
              <a:t>範例：以 </a:t>
            </a:r>
            <a:r>
              <a:rPr lang="en-US" altLang="zh-TW" dirty="0"/>
              <a:t>Tesseract </a:t>
            </a:r>
            <a:r>
              <a:rPr lang="zh-TW" altLang="en-US" dirty="0"/>
              <a:t>辨識文字</a:t>
            </a:r>
          </a:p>
          <a:p>
            <a:pPr lvl="3"/>
            <a:r>
              <a:rPr lang="zh-TW" altLang="en-US" dirty="0"/>
              <a:t>程式辨識 </a:t>
            </a:r>
            <a:r>
              <a:rPr lang="en-US" altLang="zh-TW" dirty="0"/>
              <a:t>&lt;text1.jpg&gt; </a:t>
            </a:r>
            <a:r>
              <a:rPr lang="zh-TW" altLang="en-US" dirty="0"/>
              <a:t>圖片後將辨識結果儲存於 </a:t>
            </a:r>
            <a:r>
              <a:rPr lang="en-US" altLang="zh-TW" dirty="0"/>
              <a:t>&lt;result.txt&gt; </a:t>
            </a:r>
            <a:r>
              <a:rPr lang="zh-TW" altLang="en-US" dirty="0"/>
              <a:t>文字檔，再讀取文字檔內容顯示於命令視窗。</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060848"/>
            <a:ext cx="8200603" cy="2282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7869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1"/>
            <a:r>
              <a:rPr lang="en-US" altLang="zh-TW" dirty="0"/>
              <a:t>12.2.2 </a:t>
            </a:r>
            <a:r>
              <a:rPr lang="zh-TW" altLang="en-US" dirty="0"/>
              <a:t>驗證碼辨識的原理</a:t>
            </a:r>
          </a:p>
          <a:p>
            <a:pPr lvl="3"/>
            <a:r>
              <a:rPr lang="zh-TW" altLang="en-US" dirty="0"/>
              <a:t>許多網站是以微小彩色雜點背景加上字元的圖片做為驗證碼，此處以國內某銀行入口網站的驗證碼為例，其驗證碼圖形如下：</a:t>
            </a:r>
            <a:r>
              <a:rPr lang="en-US" altLang="zh-TW" dirty="0"/>
              <a:t>(bank.jpg&gt;)</a:t>
            </a:r>
          </a:p>
          <a:p>
            <a:pPr lvl="3"/>
            <a:endParaRPr lang="en-US" altLang="zh-TW" dirty="0"/>
          </a:p>
          <a:p>
            <a:pPr lvl="3"/>
            <a:endParaRPr lang="en-US" altLang="zh-TW" dirty="0"/>
          </a:p>
          <a:p>
            <a:pPr lvl="3"/>
            <a:r>
              <a:rPr lang="zh-TW" altLang="en-US" dirty="0"/>
              <a:t>首先使用 </a:t>
            </a:r>
            <a:r>
              <a:rPr lang="en-US" altLang="zh-TW" dirty="0" err="1"/>
              <a:t>OpenCV</a:t>
            </a:r>
            <a:r>
              <a:rPr lang="en-US" altLang="zh-TW" dirty="0"/>
              <a:t> </a:t>
            </a:r>
            <a:r>
              <a:rPr lang="zh-TW" altLang="en-US" dirty="0"/>
              <a:t>的 </a:t>
            </a:r>
            <a:r>
              <a:rPr lang="en-US" altLang="zh-TW" dirty="0" err="1"/>
              <a:t>cvtColor</a:t>
            </a:r>
            <a:r>
              <a:rPr lang="en-US" altLang="zh-TW" dirty="0"/>
              <a:t> </a:t>
            </a:r>
            <a:r>
              <a:rPr lang="zh-TW" altLang="en-US" dirty="0"/>
              <a:t>方法將圖形轉換為灰階。</a:t>
            </a:r>
            <a:r>
              <a:rPr lang="en-US" altLang="zh-TW" dirty="0" err="1"/>
              <a:t>cvtColor</a:t>
            </a:r>
            <a:r>
              <a:rPr lang="en-US" altLang="zh-TW" dirty="0"/>
              <a:t> </a:t>
            </a:r>
            <a:r>
              <a:rPr lang="zh-TW" altLang="en-US" dirty="0"/>
              <a:t>方法的語法為：</a:t>
            </a:r>
            <a:endParaRPr lang="en-US" altLang="zh-TW" dirty="0"/>
          </a:p>
          <a:p>
            <a:pPr lvl="3"/>
            <a:endParaRPr lang="en-US" altLang="zh-TW" dirty="0"/>
          </a:p>
          <a:p>
            <a:pPr lvl="3"/>
            <a:r>
              <a:rPr lang="zh-TW" altLang="en-US" dirty="0"/>
              <a:t>再使用 </a:t>
            </a:r>
            <a:r>
              <a:rPr lang="en-US" altLang="zh-TW" dirty="0" err="1"/>
              <a:t>OpenCV</a:t>
            </a:r>
            <a:r>
              <a:rPr lang="en-US" altLang="zh-TW" dirty="0"/>
              <a:t> </a:t>
            </a:r>
            <a:r>
              <a:rPr lang="zh-TW" altLang="en-US" dirty="0"/>
              <a:t>的 </a:t>
            </a:r>
            <a:r>
              <a:rPr lang="en-US" altLang="zh-TW" dirty="0"/>
              <a:t>threshold </a:t>
            </a:r>
            <a:r>
              <a:rPr lang="zh-TW" altLang="en-US" dirty="0"/>
              <a:t>方法將圖形轉換為黑白。</a:t>
            </a:r>
            <a:r>
              <a:rPr lang="en-US" altLang="zh-TW" dirty="0"/>
              <a:t>threshold </a:t>
            </a:r>
            <a:r>
              <a:rPr lang="zh-TW" altLang="en-US" dirty="0"/>
              <a:t>方法的語法為：</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2060848"/>
            <a:ext cx="1713790"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418114"/>
            <a:ext cx="51435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839" y="4509120"/>
            <a:ext cx="710565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9932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3"/>
            <a:r>
              <a:rPr lang="zh-TW" altLang="en-US" dirty="0"/>
              <a:t>黑白圖形中有許多白色雜點，自行撰寫去除雜點的程式如下：</a:t>
            </a:r>
            <a:endParaRPr lang="en-US" altLang="zh-TW" dirty="0"/>
          </a:p>
          <a:p>
            <a:pPr lvl="3"/>
            <a:endParaRPr lang="en-US" altLang="zh-TW" dirty="0"/>
          </a:p>
          <a:p>
            <a:pPr lvl="3"/>
            <a:endParaRPr lang="en-US" altLang="zh-TW" dirty="0"/>
          </a:p>
          <a:p>
            <a:pPr lvl="3"/>
            <a:endParaRPr lang="en-US" altLang="zh-TW" dirty="0"/>
          </a:p>
          <a:p>
            <a:pPr lvl="3"/>
            <a:endParaRPr lang="en-US" altLang="zh-TW" dirty="0"/>
          </a:p>
          <a:p>
            <a:pPr lvl="3"/>
            <a:endParaRPr lang="en-US" altLang="zh-TW" dirty="0"/>
          </a:p>
          <a:p>
            <a:pPr lvl="3"/>
            <a:endParaRPr lang="en-US" altLang="zh-TW" dirty="0"/>
          </a:p>
          <a:p>
            <a:pPr lvl="3"/>
            <a:endParaRPr lang="en-US" altLang="zh-TW" dirty="0"/>
          </a:p>
          <a:p>
            <a:pPr lvl="3"/>
            <a:r>
              <a:rPr lang="zh-TW" altLang="en-US" dirty="0"/>
              <a:t>可看見圖形雜點大部分已去除了！將此圖片交給 </a:t>
            </a:r>
            <a:r>
              <a:rPr lang="en-US" altLang="zh-TW" dirty="0"/>
              <a:t>Tesseract OCR </a:t>
            </a:r>
            <a:r>
              <a:rPr lang="zh-TW" altLang="en-US" dirty="0"/>
              <a:t>辨識，發現仍無法得到正確字元。最後以 </a:t>
            </a:r>
            <a:r>
              <a:rPr lang="en-US" altLang="zh-TW" dirty="0" err="1"/>
              <a:t>OpenCV</a:t>
            </a:r>
            <a:r>
              <a:rPr lang="en-US" altLang="zh-TW" dirty="0"/>
              <a:t> </a:t>
            </a:r>
            <a:r>
              <a:rPr lang="zh-TW" altLang="en-US" dirty="0"/>
              <a:t>的 </a:t>
            </a:r>
            <a:r>
              <a:rPr lang="en-US" altLang="zh-TW" dirty="0"/>
              <a:t>dilate </a:t>
            </a:r>
            <a:r>
              <a:rPr lang="zh-TW" altLang="en-US" dirty="0"/>
              <a:t>方法將字體加粗：</a:t>
            </a:r>
            <a:r>
              <a:rPr lang="en-US" altLang="zh-TW" dirty="0"/>
              <a:t>dilate </a:t>
            </a:r>
            <a:r>
              <a:rPr lang="zh-TW" altLang="en-US" dirty="0"/>
              <a:t>方法會將圖片中的白點膨脹，語法為：</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324" y="1124744"/>
            <a:ext cx="6768752" cy="3235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24" y="5538801"/>
            <a:ext cx="63055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052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7"/>
          </p:nvPr>
        </p:nvSpPr>
        <p:spPr/>
        <p:txBody>
          <a:bodyPr/>
          <a:lstStyle/>
          <a:p>
            <a:r>
              <a:rPr lang="en-US" altLang="zh-TW" dirty="0">
                <a:hlinkClick r:id="rId2" action="ppaction://hlinksldjump"/>
              </a:rPr>
              <a:t>12.1 </a:t>
            </a:r>
            <a:r>
              <a:rPr lang="en-US" altLang="zh-TW" dirty="0" err="1">
                <a:hlinkClick r:id="rId2" action="ppaction://hlinksldjump"/>
              </a:rPr>
              <a:t>OpenCV</a:t>
            </a:r>
            <a:r>
              <a:rPr lang="zh-TW" altLang="en-US" dirty="0">
                <a:hlinkClick r:id="rId2" action="ppaction://hlinksldjump"/>
              </a:rPr>
              <a:t>：臉部辨識應用</a:t>
            </a:r>
            <a:endParaRPr lang="en-US" altLang="zh-TW" dirty="0"/>
          </a:p>
          <a:p>
            <a:r>
              <a:rPr lang="en-US" altLang="zh-TW" dirty="0">
                <a:hlinkClick r:id="rId3" action="ppaction://hlinksldjump"/>
              </a:rPr>
              <a:t>12.2 Tesseract</a:t>
            </a:r>
            <a:r>
              <a:rPr lang="zh-TW" altLang="en-US" dirty="0">
                <a:hlinkClick r:id="rId3" action="ppaction://hlinksldjump"/>
              </a:rPr>
              <a:t>：驗證碼辨識</a:t>
            </a:r>
            <a:endParaRPr lang="zh-TW" altLang="en-US" dirty="0"/>
          </a:p>
        </p:txBody>
      </p:sp>
      <p:sp>
        <p:nvSpPr>
          <p:cNvPr id="3" name="文字版面配置區 2"/>
          <p:cNvSpPr>
            <a:spLocks noGrp="1"/>
          </p:cNvSpPr>
          <p:nvPr>
            <p:ph type="body" sz="quarter" idx="16"/>
          </p:nvPr>
        </p:nvSpPr>
        <p:spPr>
          <a:xfrm>
            <a:off x="3347864" y="260648"/>
            <a:ext cx="5510416" cy="2447702"/>
          </a:xfrm>
        </p:spPr>
        <p:txBody>
          <a:bodyPr/>
          <a:lstStyle/>
          <a:p>
            <a:pPr>
              <a:lnSpc>
                <a:spcPts val="1800"/>
              </a:lnSpc>
              <a:spcAft>
                <a:spcPts val="300"/>
              </a:spcAft>
            </a:pPr>
            <a:r>
              <a:rPr lang="en-US" altLang="zh-TW" sz="1200" dirty="0" err="1"/>
              <a:t>OpenCV</a:t>
            </a:r>
            <a:r>
              <a:rPr lang="en-US" altLang="zh-TW" sz="1200" dirty="0"/>
              <a:t> </a:t>
            </a:r>
            <a:r>
              <a:rPr lang="zh-TW" altLang="en-US" sz="1200" dirty="0"/>
              <a:t>是一個開發原始碼、跨平台的電腦視覺程式庫，可以在商業和研究領域中免費使用，目前已應用於人機互動、臉部識別、動作識別、運動跟蹤等領域。</a:t>
            </a:r>
          </a:p>
          <a:p>
            <a:pPr>
              <a:lnSpc>
                <a:spcPts val="1800"/>
              </a:lnSpc>
              <a:spcAft>
                <a:spcPts val="300"/>
              </a:spcAft>
            </a:pPr>
            <a:r>
              <a:rPr lang="zh-TW" altLang="en-US" sz="1200" dirty="0"/>
              <a:t>要進行特定圖像辨識最重要的是要有辨識對象特徵檔，</a:t>
            </a:r>
            <a:r>
              <a:rPr lang="en-US" altLang="zh-TW" sz="1200" dirty="0" err="1"/>
              <a:t>OpenCV</a:t>
            </a:r>
            <a:r>
              <a:rPr lang="en-US" altLang="zh-TW" sz="1200" dirty="0"/>
              <a:t> </a:t>
            </a:r>
            <a:r>
              <a:rPr lang="zh-TW" altLang="en-US" sz="1200" dirty="0"/>
              <a:t>已內建臉部辨識特徵檔，只要使用 </a:t>
            </a:r>
            <a:r>
              <a:rPr lang="en-US" altLang="zh-TW" sz="1200" dirty="0" err="1"/>
              <a:t>OpenCV</a:t>
            </a:r>
            <a:r>
              <a:rPr lang="zh-TW" altLang="en-US" sz="1200" dirty="0"/>
              <a:t>的</a:t>
            </a:r>
            <a:r>
              <a:rPr lang="en-US" altLang="zh-TW" sz="1200" dirty="0" err="1"/>
              <a:t>CascadeClassifier</a:t>
            </a:r>
            <a:r>
              <a:rPr lang="en-US" altLang="zh-TW" sz="1200" dirty="0"/>
              <a:t> </a:t>
            </a:r>
            <a:r>
              <a:rPr lang="zh-TW" altLang="en-US" sz="1200" dirty="0"/>
              <a:t>類別即可辨識臉部。</a:t>
            </a:r>
          </a:p>
          <a:p>
            <a:pPr>
              <a:lnSpc>
                <a:spcPts val="1800"/>
              </a:lnSpc>
              <a:spcAft>
                <a:spcPts val="300"/>
              </a:spcAft>
            </a:pPr>
            <a:r>
              <a:rPr lang="zh-TW" altLang="en-US" sz="1200" dirty="0"/>
              <a:t>在許多網站都會利用圖形驗證碼來阻擋網站上不當或惡意的訪問動作，如果要進行驗證碼圖片破解，要將圖形驗證碼轉換為文字。</a:t>
            </a:r>
            <a:r>
              <a:rPr lang="en-US" altLang="zh-TW" sz="1200" dirty="0"/>
              <a:t>Python </a:t>
            </a:r>
            <a:r>
              <a:rPr lang="zh-TW" altLang="en-US" sz="1200" dirty="0"/>
              <a:t>可以透過圖形處理套件將大部分圖片背景去除，再以</a:t>
            </a:r>
            <a:r>
              <a:rPr lang="en-US" altLang="zh-TW" sz="1200" dirty="0"/>
              <a:t>Tesseract </a:t>
            </a:r>
            <a:r>
              <a:rPr lang="zh-TW" altLang="en-US" sz="1200" dirty="0"/>
              <a:t>套件以</a:t>
            </a:r>
            <a:r>
              <a:rPr lang="en-US" altLang="zh-TW" sz="1200" dirty="0"/>
              <a:t>OCR </a:t>
            </a:r>
            <a:r>
              <a:rPr lang="zh-TW" altLang="en-US" sz="1200" dirty="0"/>
              <a:t>功能讀取圖片文字進行破解。</a:t>
            </a:r>
          </a:p>
        </p:txBody>
      </p:sp>
      <p:sp>
        <p:nvSpPr>
          <p:cNvPr id="4" name="文字版面配置區 3"/>
          <p:cNvSpPr>
            <a:spLocks noGrp="1"/>
          </p:cNvSpPr>
          <p:nvPr>
            <p:ph type="body" sz="quarter" idx="15"/>
          </p:nvPr>
        </p:nvSpPr>
        <p:spPr>
          <a:xfrm>
            <a:off x="323528" y="3357562"/>
            <a:ext cx="8712968" cy="714380"/>
          </a:xfrm>
        </p:spPr>
        <p:txBody>
          <a:bodyPr/>
          <a:lstStyle/>
          <a:p>
            <a:r>
              <a:rPr lang="zh-TW" altLang="en-US" dirty="0"/>
              <a:t>實戰：臉部辨識及驗證碼圖片破解</a:t>
            </a:r>
          </a:p>
        </p:txBody>
      </p:sp>
      <p:sp>
        <p:nvSpPr>
          <p:cNvPr id="5" name="文字版面配置區 4"/>
          <p:cNvSpPr>
            <a:spLocks noGrp="1"/>
          </p:cNvSpPr>
          <p:nvPr>
            <p:ph type="body" sz="quarter" idx="14"/>
          </p:nvPr>
        </p:nvSpPr>
        <p:spPr/>
        <p:txBody>
          <a:bodyPr/>
          <a:lstStyle/>
          <a:p>
            <a:r>
              <a:rPr lang="en-US" altLang="zh-TW" dirty="0"/>
              <a:t>12</a:t>
            </a:r>
            <a:endParaRPr lang="zh-TW" altLang="en-US" dirty="0"/>
          </a:p>
        </p:txBody>
      </p:sp>
    </p:spTree>
    <p:extLst>
      <p:ext uri="{BB962C8B-B14F-4D97-AF65-F5344CB8AC3E}">
        <p14:creationId xmlns:p14="http://schemas.microsoft.com/office/powerpoint/2010/main" val="3990309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1"/>
            <a:r>
              <a:rPr lang="en-US" altLang="zh-TW" dirty="0"/>
              <a:t>12.2.3 </a:t>
            </a:r>
            <a:r>
              <a:rPr lang="zh-TW" altLang="en-US" dirty="0"/>
              <a:t>實戰：驗證碼破解</a:t>
            </a:r>
          </a:p>
          <a:p>
            <a:pPr lvl="2"/>
            <a:r>
              <a:rPr lang="zh-TW" altLang="en-US" dirty="0"/>
              <a:t>應用程式總覽</a:t>
            </a:r>
          </a:p>
          <a:p>
            <a:pPr lvl="3"/>
            <a:r>
              <a:rPr lang="zh-TW" altLang="en-US" dirty="0"/>
              <a:t>程式執行後會顯示驗證碼圖形，按任意鍵後會在命令視窗顯示辨識結果。</a:t>
            </a:r>
            <a:r>
              <a:rPr lang="en-US" altLang="zh-TW" dirty="0"/>
              <a:t>(&lt;format.py&gt;)</a:t>
            </a:r>
            <a:endParaRPr lang="zh-TW" alt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636912"/>
            <a:ext cx="7308304" cy="14974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5169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1"/>
            <a:r>
              <a:rPr lang="en-US" altLang="zh-TW" dirty="0"/>
              <a:t>12.1.1 </a:t>
            </a:r>
            <a:r>
              <a:rPr lang="zh-TW" altLang="en-US" dirty="0"/>
              <a:t>以 </a:t>
            </a:r>
            <a:r>
              <a:rPr lang="en-US" altLang="zh-TW" dirty="0" err="1"/>
              <a:t>OpenCV</a:t>
            </a:r>
            <a:r>
              <a:rPr lang="en-US" altLang="zh-TW" dirty="0"/>
              <a:t> </a:t>
            </a:r>
            <a:r>
              <a:rPr lang="zh-TW" altLang="en-US" dirty="0"/>
              <a:t>讀取及顯示圖形</a:t>
            </a:r>
            <a:endParaRPr lang="en-US" altLang="zh-TW" dirty="0"/>
          </a:p>
          <a:p>
            <a:pPr lvl="3"/>
            <a:r>
              <a:rPr lang="en-US" altLang="zh-TW" dirty="0"/>
              <a:t>OpenCV </a:t>
            </a:r>
            <a:r>
              <a:rPr lang="zh-TW" altLang="en-US" dirty="0"/>
              <a:t>目前與</a:t>
            </a:r>
            <a:r>
              <a:rPr lang="en-US" altLang="zh-TW" dirty="0"/>
              <a:t>Python 3.6 </a:t>
            </a:r>
            <a:r>
              <a:rPr lang="zh-TW" altLang="en-US" dirty="0"/>
              <a:t>版不相容，因此參考 </a:t>
            </a:r>
            <a:r>
              <a:rPr lang="en-US" altLang="zh-TW" dirty="0"/>
              <a:t>1.2.4 </a:t>
            </a:r>
            <a:r>
              <a:rPr lang="zh-TW" altLang="en-US" dirty="0"/>
              <a:t>節建立 </a:t>
            </a:r>
            <a:r>
              <a:rPr lang="en-US" altLang="zh-TW" dirty="0"/>
              <a:t>Python 3.4 </a:t>
            </a:r>
            <a:r>
              <a:rPr lang="zh-TW" altLang="en-US" dirty="0"/>
              <a:t>版虛</a:t>
            </a:r>
          </a:p>
          <a:p>
            <a:pPr lvl="3"/>
            <a:r>
              <a:rPr lang="zh-TW" altLang="en-US" dirty="0"/>
              <a:t>擬環境，然後在虛擬環境 </a:t>
            </a:r>
            <a:r>
              <a:rPr lang="en-US" altLang="zh-TW" dirty="0"/>
              <a:t>Anaconda Prompt </a:t>
            </a:r>
            <a:r>
              <a:rPr lang="zh-TW" altLang="en-US" dirty="0"/>
              <a:t>視窗中執行以下命令即可安裝完成：</a:t>
            </a:r>
            <a:endParaRPr lang="en-US" altLang="zh-TW" dirty="0"/>
          </a:p>
          <a:p>
            <a:pPr lvl="3"/>
            <a:endParaRPr lang="en-US" altLang="zh-TW" dirty="0"/>
          </a:p>
          <a:p>
            <a:pPr lvl="3"/>
            <a:r>
              <a:rPr lang="zh-TW" altLang="en-US" dirty="0"/>
              <a:t>要在程式中使用 </a:t>
            </a:r>
            <a:r>
              <a:rPr lang="en-US" altLang="zh-TW" dirty="0" err="1"/>
              <a:t>OpenCV</a:t>
            </a:r>
            <a:r>
              <a:rPr lang="en-US" altLang="zh-TW" dirty="0"/>
              <a:t> </a:t>
            </a:r>
            <a:r>
              <a:rPr lang="zh-TW" altLang="en-US" dirty="0"/>
              <a:t>程式庫，首先要匯入 </a:t>
            </a:r>
            <a:r>
              <a:rPr lang="en-US" altLang="zh-TW" dirty="0" err="1"/>
              <a:t>OpenCV</a:t>
            </a:r>
            <a:r>
              <a:rPr lang="zh-TW" altLang="en-US" dirty="0"/>
              <a:t>，語法為：</a:t>
            </a:r>
            <a:endParaRPr lang="en-US" altLang="zh-TW" dirty="0"/>
          </a:p>
          <a:p>
            <a:pPr lvl="3"/>
            <a:endParaRPr lang="en-US" altLang="zh-TW" dirty="0"/>
          </a:p>
          <a:p>
            <a:pPr lvl="3"/>
            <a:r>
              <a:rPr lang="zh-TW" altLang="en-US" dirty="0"/>
              <a:t>接著建立一個視窗來顯示影像，語法為：</a:t>
            </a:r>
            <a:endParaRPr lang="en-US" altLang="zh-TW" dirty="0"/>
          </a:p>
          <a:p>
            <a:pPr lvl="3"/>
            <a:endParaRPr lang="en-US" altLang="zh-TW" dirty="0"/>
          </a:p>
          <a:p>
            <a:pPr lvl="3"/>
            <a:r>
              <a:rPr lang="zh-TW" altLang="en-US" dirty="0"/>
              <a:t>如果視窗不再使用，可將其關閉。關閉視窗有 </a:t>
            </a:r>
            <a:r>
              <a:rPr lang="en-US" altLang="zh-TW" dirty="0"/>
              <a:t>2 </a:t>
            </a:r>
            <a:r>
              <a:rPr lang="zh-TW" altLang="en-US" dirty="0"/>
              <a:t>種方式：第一種是關閉指定名稱的視窗，語法為：</a:t>
            </a:r>
          </a:p>
        </p:txBody>
      </p:sp>
      <p:sp>
        <p:nvSpPr>
          <p:cNvPr id="2" name="標題 1"/>
          <p:cNvSpPr>
            <a:spLocks noGrp="1"/>
          </p:cNvSpPr>
          <p:nvPr>
            <p:ph type="title"/>
          </p:nvPr>
        </p:nvSpPr>
        <p:spPr/>
        <p:txBody>
          <a:bodyPr/>
          <a:lstStyle/>
          <a:p>
            <a:r>
              <a:rPr lang="en-US" altLang="zh-TW" dirty="0"/>
              <a:t>12.1 </a:t>
            </a:r>
            <a:r>
              <a:rPr lang="en-US" altLang="zh-TW" dirty="0" err="1"/>
              <a:t>OpenCV</a:t>
            </a:r>
            <a:r>
              <a:rPr lang="zh-TW" altLang="en-US" dirty="0"/>
              <a:t>：臉部辨識應用</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654580"/>
            <a:ext cx="24955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902809"/>
            <a:ext cx="832485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4692536"/>
            <a:ext cx="5534025"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128" y="5949280"/>
            <a:ext cx="450532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6867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3"/>
            <a:r>
              <a:rPr lang="zh-TW" altLang="en-US" dirty="0"/>
              <a:t>第二種是關閉所有開啟的視窗，如果同時開啟了多個視窗，可用此方式關閉所有視窗，語法為：</a:t>
            </a:r>
            <a:endParaRPr lang="en-US" altLang="zh-TW" dirty="0"/>
          </a:p>
          <a:p>
            <a:pPr lvl="3"/>
            <a:endParaRPr lang="en-US" altLang="zh-TW" dirty="0"/>
          </a:p>
          <a:p>
            <a:pPr lvl="3"/>
            <a:r>
              <a:rPr lang="zh-TW" altLang="en-US" dirty="0"/>
              <a:t>要在視窗中顯示影像之前需先讀取影像檔案，語法為：</a:t>
            </a:r>
            <a:endParaRPr lang="en-US" altLang="zh-TW" dirty="0"/>
          </a:p>
          <a:p>
            <a:pPr lvl="3"/>
            <a:endParaRPr lang="en-US" altLang="zh-TW" dirty="0"/>
          </a:p>
          <a:p>
            <a:pPr lvl="3"/>
            <a:r>
              <a:rPr lang="zh-TW" altLang="en-US" dirty="0"/>
              <a:t>為了讓使用者可以觀看顯示的影像，通常會在影像顯示後加入等待一段時間的程式碼，直到使用者按任意鍵或時間到才繼續執行程式，其語法為：</a:t>
            </a:r>
            <a:endParaRPr lang="en-US" altLang="zh-TW" dirty="0"/>
          </a:p>
          <a:p>
            <a:pPr lvl="3"/>
            <a:endParaRPr lang="en-US" altLang="zh-TW" dirty="0"/>
          </a:p>
          <a:p>
            <a:pPr lvl="2"/>
            <a:r>
              <a:rPr lang="zh-TW" altLang="en-US" dirty="0"/>
              <a:t>範例：</a:t>
            </a:r>
            <a:r>
              <a:rPr lang="en-US" altLang="zh-TW" dirty="0" err="1"/>
              <a:t>OpenCV</a:t>
            </a:r>
            <a:r>
              <a:rPr lang="en-US" altLang="zh-TW" dirty="0"/>
              <a:t> </a:t>
            </a:r>
            <a:r>
              <a:rPr lang="zh-TW" altLang="en-US" dirty="0"/>
              <a:t>顯示圖形</a:t>
            </a:r>
          </a:p>
          <a:p>
            <a:pPr lvl="3">
              <a:spcBef>
                <a:spcPts val="0"/>
              </a:spcBef>
              <a:spcAft>
                <a:spcPts val="0"/>
              </a:spcAft>
            </a:pPr>
            <a:r>
              <a:rPr lang="zh-TW" altLang="en-US" dirty="0"/>
              <a:t>以 </a:t>
            </a:r>
            <a:r>
              <a:rPr lang="en-US" altLang="zh-TW" dirty="0" err="1"/>
              <a:t>OpenCV</a:t>
            </a:r>
            <a:r>
              <a:rPr lang="en-US" altLang="zh-TW" dirty="0"/>
              <a:t> </a:t>
            </a:r>
            <a:r>
              <a:rPr lang="zh-TW" altLang="en-US" dirty="0"/>
              <a:t>讀取圖形檔，並以彩色</a:t>
            </a:r>
            <a:endParaRPr lang="en-US" altLang="zh-TW" dirty="0"/>
          </a:p>
          <a:p>
            <a:pPr lvl="3">
              <a:spcBef>
                <a:spcPts val="0"/>
              </a:spcBef>
              <a:spcAft>
                <a:spcPts val="0"/>
              </a:spcAft>
            </a:pPr>
            <a:r>
              <a:rPr lang="zh-TW" altLang="en-US" dirty="0"/>
              <a:t>及灰階模式顯示。</a:t>
            </a:r>
            <a:r>
              <a:rPr lang="en-US" altLang="zh-TW" dirty="0"/>
              <a:t>( </a:t>
            </a:r>
            <a:r>
              <a:rPr lang="zh-TW" altLang="en-US" dirty="0"/>
              <a:t>圖形檔 </a:t>
            </a:r>
            <a:endParaRPr lang="en-US" altLang="zh-TW" dirty="0"/>
          </a:p>
          <a:p>
            <a:pPr lvl="3">
              <a:spcBef>
                <a:spcPts val="0"/>
              </a:spcBef>
              <a:spcAft>
                <a:spcPts val="0"/>
              </a:spcAft>
            </a:pPr>
            <a:r>
              <a:rPr lang="en-US" altLang="zh-TW" dirty="0"/>
              <a:t>&lt;img01.jpg&gt; </a:t>
            </a:r>
            <a:r>
              <a:rPr lang="zh-TW" altLang="en-US" dirty="0"/>
              <a:t>位於</a:t>
            </a:r>
            <a:r>
              <a:rPr lang="en-US" altLang="zh-TW" dirty="0"/>
              <a:t>&lt;media&gt; </a:t>
            </a:r>
            <a:r>
              <a:rPr lang="zh-TW" altLang="en-US" dirty="0"/>
              <a:t>資料夾</a:t>
            </a:r>
            <a:r>
              <a:rPr lang="en-US" altLang="zh-TW" dirty="0"/>
              <a:t>)</a:t>
            </a:r>
            <a:endParaRPr lang="zh-TW"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37338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145" y="2492896"/>
            <a:ext cx="683895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3672369"/>
            <a:ext cx="3009900"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984" y="4293096"/>
            <a:ext cx="4384955"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2039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1"/>
            <a:r>
              <a:rPr lang="en-US" altLang="zh-TW" dirty="0"/>
              <a:t>12.1.2 </a:t>
            </a:r>
            <a:r>
              <a:rPr lang="zh-TW" altLang="en-US" dirty="0"/>
              <a:t>儲存影像檔</a:t>
            </a:r>
          </a:p>
          <a:p>
            <a:pPr lvl="3"/>
            <a:r>
              <a:rPr lang="zh-TW" altLang="en-US" dirty="0"/>
              <a:t>影像經過 </a:t>
            </a:r>
            <a:r>
              <a:rPr lang="en-US" altLang="zh-TW" dirty="0" err="1"/>
              <a:t>OpenCV</a:t>
            </a:r>
            <a:r>
              <a:rPr lang="en-US" altLang="zh-TW" dirty="0"/>
              <a:t> </a:t>
            </a:r>
            <a:r>
              <a:rPr lang="zh-TW" altLang="en-US" dirty="0"/>
              <a:t>處理後可將其儲存，儲存影像的語法為：</a:t>
            </a:r>
            <a:endParaRPr lang="en-US" altLang="zh-TW" dirty="0"/>
          </a:p>
          <a:p>
            <a:pPr lvl="3"/>
            <a:endParaRPr lang="en-US" altLang="zh-TW" dirty="0"/>
          </a:p>
          <a:p>
            <a:pPr lvl="2"/>
            <a:r>
              <a:rPr lang="zh-TW" altLang="en-US" dirty="0"/>
              <a:t>範例：</a:t>
            </a:r>
            <a:r>
              <a:rPr lang="en-US" altLang="zh-TW" dirty="0" err="1"/>
              <a:t>OpenCV</a:t>
            </a:r>
            <a:r>
              <a:rPr lang="en-US" altLang="zh-TW" dirty="0"/>
              <a:t> </a:t>
            </a:r>
            <a:r>
              <a:rPr lang="zh-TW" altLang="en-US" dirty="0"/>
              <a:t>儲存圖形檔</a:t>
            </a:r>
          </a:p>
          <a:p>
            <a:pPr lvl="3"/>
            <a:r>
              <a:rPr lang="zh-TW" altLang="en-US" dirty="0"/>
              <a:t>以 </a:t>
            </a:r>
            <a:r>
              <a:rPr lang="en-US" altLang="zh-TW" dirty="0" err="1"/>
              <a:t>OpenCV</a:t>
            </a:r>
            <a:r>
              <a:rPr lang="en-US" altLang="zh-TW" dirty="0"/>
              <a:t> </a:t>
            </a:r>
            <a:r>
              <a:rPr lang="zh-TW" altLang="en-US" dirty="0"/>
              <a:t>讀取圖形檔後以不同圖片品質儲存。</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00808"/>
            <a:ext cx="669607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3747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1"/>
            <a:r>
              <a:rPr lang="en-US" altLang="zh-TW" dirty="0"/>
              <a:t>12.1.3 </a:t>
            </a:r>
            <a:r>
              <a:rPr lang="en-US" altLang="zh-TW" dirty="0" err="1"/>
              <a:t>OpenCV</a:t>
            </a:r>
            <a:r>
              <a:rPr lang="en-US" altLang="zh-TW" dirty="0"/>
              <a:t> </a:t>
            </a:r>
            <a:r>
              <a:rPr lang="zh-TW" altLang="en-US" dirty="0"/>
              <a:t>基本繪圖</a:t>
            </a:r>
          </a:p>
          <a:p>
            <a:pPr lvl="3"/>
            <a:r>
              <a:rPr lang="zh-TW" altLang="en-US" dirty="0"/>
              <a:t>繪製直線、圓形、矩形等是基本繪圖功能，</a:t>
            </a:r>
            <a:r>
              <a:rPr lang="en-US" altLang="zh-TW" dirty="0" err="1"/>
              <a:t>OpenCV</a:t>
            </a:r>
            <a:r>
              <a:rPr lang="en-US" altLang="zh-TW" dirty="0"/>
              <a:t> </a:t>
            </a:r>
            <a:r>
              <a:rPr lang="zh-TW" altLang="en-US" dirty="0"/>
              <a:t>當然也有提供。</a:t>
            </a:r>
            <a:endParaRPr lang="en-US" altLang="zh-TW" dirty="0"/>
          </a:p>
          <a:p>
            <a:pPr lvl="3"/>
            <a:r>
              <a:rPr lang="en-US" altLang="zh-TW" dirty="0" err="1"/>
              <a:t>OpenCV</a:t>
            </a:r>
            <a:r>
              <a:rPr lang="en-US" altLang="zh-TW" dirty="0"/>
              <a:t> </a:t>
            </a:r>
            <a:r>
              <a:rPr lang="zh-TW" altLang="en-US" dirty="0"/>
              <a:t>畫直線的語法為：</a:t>
            </a:r>
            <a:endParaRPr lang="en-US" altLang="zh-TW" dirty="0"/>
          </a:p>
          <a:p>
            <a:pPr lvl="3"/>
            <a:endParaRPr lang="en-US" altLang="zh-TW" dirty="0"/>
          </a:p>
          <a:p>
            <a:pPr lvl="3"/>
            <a:r>
              <a:rPr lang="en-US" altLang="zh-TW" dirty="0" err="1"/>
              <a:t>OpenCV</a:t>
            </a:r>
            <a:r>
              <a:rPr lang="en-US" altLang="zh-TW" dirty="0"/>
              <a:t> </a:t>
            </a:r>
            <a:r>
              <a:rPr lang="zh-TW" altLang="en-US" dirty="0"/>
              <a:t>畫矩形的語法為：</a:t>
            </a:r>
            <a:endParaRPr lang="en-US" altLang="zh-TW" dirty="0"/>
          </a:p>
          <a:p>
            <a:pPr lvl="3"/>
            <a:endParaRPr lang="en-US" altLang="zh-TW" dirty="0"/>
          </a:p>
          <a:p>
            <a:pPr lvl="3"/>
            <a:r>
              <a:rPr lang="en-US" altLang="zh-TW" dirty="0" err="1"/>
              <a:t>OpenCV</a:t>
            </a:r>
            <a:r>
              <a:rPr lang="en-US" altLang="zh-TW" dirty="0"/>
              <a:t> </a:t>
            </a:r>
            <a:r>
              <a:rPr lang="zh-TW" altLang="en-US" dirty="0"/>
              <a:t>畫圓形的語法為：</a:t>
            </a:r>
            <a:endParaRPr lang="en-US" altLang="zh-TW" dirty="0"/>
          </a:p>
          <a:p>
            <a:pPr lvl="3"/>
            <a:endParaRPr lang="en-US" altLang="zh-TW" dirty="0"/>
          </a:p>
          <a:p>
            <a:pPr lvl="3"/>
            <a:r>
              <a:rPr lang="en-US" altLang="zh-TW" dirty="0" err="1"/>
              <a:t>OpenCV</a:t>
            </a:r>
            <a:r>
              <a:rPr lang="en-US" altLang="zh-TW" dirty="0"/>
              <a:t> </a:t>
            </a:r>
            <a:r>
              <a:rPr lang="zh-TW" altLang="en-US" dirty="0"/>
              <a:t>畫多邊形的語法為：</a:t>
            </a:r>
            <a:endParaRPr lang="en-US" altLang="zh-TW" dirty="0"/>
          </a:p>
          <a:p>
            <a:pPr lvl="3"/>
            <a:endParaRPr lang="en-US" altLang="zh-TW" dirty="0"/>
          </a:p>
          <a:p>
            <a:pPr lvl="3"/>
            <a:r>
              <a:rPr lang="zh-TW" altLang="en-US" dirty="0"/>
              <a:t>最後是在畫布上繪出文字，語法為：</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132856"/>
            <a:ext cx="715327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59" y="3031671"/>
            <a:ext cx="7305675"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721" y="4077072"/>
            <a:ext cx="7181850"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733" y="5877272"/>
            <a:ext cx="8467725"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圖片 1">
            <a:extLst>
              <a:ext uri="{FF2B5EF4-FFF2-40B4-BE49-F238E27FC236}">
                <a16:creationId xmlns="" xmlns:a16="http://schemas.microsoft.com/office/drawing/2014/main" id="{42EA5BE6-BD0D-49EB-8944-5F67D3EFBA6E}"/>
              </a:ext>
            </a:extLst>
          </p:cNvPr>
          <p:cNvPicPr>
            <a:picLocks noChangeAspect="1"/>
          </p:cNvPicPr>
          <p:nvPr/>
        </p:nvPicPr>
        <p:blipFill>
          <a:blip r:embed="rId6"/>
          <a:stretch>
            <a:fillRect/>
          </a:stretch>
        </p:blipFill>
        <p:spPr>
          <a:xfrm>
            <a:off x="611559" y="4968932"/>
            <a:ext cx="7103847" cy="332276"/>
          </a:xfrm>
          <a:prstGeom prst="rect">
            <a:avLst/>
          </a:prstGeom>
        </p:spPr>
      </p:pic>
    </p:spTree>
    <p:extLst>
      <p:ext uri="{BB962C8B-B14F-4D97-AF65-F5344CB8AC3E}">
        <p14:creationId xmlns:p14="http://schemas.microsoft.com/office/powerpoint/2010/main" val="2723747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2"/>
            <a:r>
              <a:rPr lang="zh-TW" altLang="en-US" dirty="0"/>
              <a:t>範例：</a:t>
            </a:r>
            <a:r>
              <a:rPr lang="en-US" altLang="zh-TW" dirty="0" err="1"/>
              <a:t>OpenCV</a:t>
            </a:r>
            <a:r>
              <a:rPr lang="en-US" altLang="zh-TW" dirty="0"/>
              <a:t> </a:t>
            </a:r>
            <a:r>
              <a:rPr lang="zh-TW" altLang="en-US" dirty="0"/>
              <a:t>基本繪圖</a:t>
            </a:r>
          </a:p>
          <a:p>
            <a:pPr lvl="3"/>
            <a:r>
              <a:rPr lang="zh-TW" altLang="en-US" dirty="0"/>
              <a:t>以 </a:t>
            </a:r>
            <a:r>
              <a:rPr lang="en-US" altLang="zh-TW" dirty="0" err="1"/>
              <a:t>OpenCV</a:t>
            </a:r>
            <a:r>
              <a:rPr lang="en-US" altLang="zh-TW" dirty="0"/>
              <a:t> </a:t>
            </a:r>
            <a:r>
              <a:rPr lang="zh-TW" altLang="en-US" dirty="0"/>
              <a:t>基本繪圖繪製各種圖形及顯示文字。</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72816"/>
            <a:ext cx="6783858" cy="3646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3747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1"/>
            <a:r>
              <a:rPr lang="en-US" altLang="zh-TW" dirty="0"/>
              <a:t>12.1.4 </a:t>
            </a:r>
            <a:r>
              <a:rPr lang="zh-TW" altLang="en-US" dirty="0"/>
              <a:t>使用 </a:t>
            </a:r>
            <a:r>
              <a:rPr lang="en-US" altLang="zh-TW" dirty="0" err="1"/>
              <a:t>OpenCV</a:t>
            </a:r>
            <a:r>
              <a:rPr lang="en-US" altLang="zh-TW" dirty="0"/>
              <a:t> </a:t>
            </a:r>
            <a:r>
              <a:rPr lang="zh-TW" altLang="en-US" dirty="0"/>
              <a:t>進行臉部辨識</a:t>
            </a:r>
          </a:p>
          <a:p>
            <a:pPr lvl="3"/>
            <a:r>
              <a:rPr lang="zh-TW" altLang="en-US" dirty="0"/>
              <a:t>要進行特定圖像辨識最重要的是要有辨識對象特徵檔，</a:t>
            </a:r>
            <a:r>
              <a:rPr lang="en-US" altLang="zh-TW" dirty="0" err="1"/>
              <a:t>OpenCV</a:t>
            </a:r>
            <a:r>
              <a:rPr lang="en-US" altLang="zh-TW" dirty="0"/>
              <a:t> </a:t>
            </a:r>
            <a:r>
              <a:rPr lang="zh-TW" altLang="en-US" dirty="0"/>
              <a:t>已內建臉部辨識特徵檔，只要使用 </a:t>
            </a:r>
            <a:r>
              <a:rPr lang="en-US" altLang="zh-TW" dirty="0" err="1"/>
              <a:t>OpenCV</a:t>
            </a:r>
            <a:r>
              <a:rPr lang="en-US" altLang="zh-TW" dirty="0"/>
              <a:t> </a:t>
            </a:r>
            <a:r>
              <a:rPr lang="zh-TW" altLang="en-US" dirty="0"/>
              <a:t>的</a:t>
            </a:r>
            <a:r>
              <a:rPr lang="en-US" altLang="zh-TW" dirty="0" err="1"/>
              <a:t>CascadeClassifier</a:t>
            </a:r>
            <a:r>
              <a:rPr lang="en-US" altLang="zh-TW" dirty="0"/>
              <a:t> </a:t>
            </a:r>
            <a:r>
              <a:rPr lang="zh-TW" altLang="en-US" dirty="0"/>
              <a:t>類別即可辨識臉部。</a:t>
            </a:r>
          </a:p>
          <a:p>
            <a:pPr lvl="3"/>
            <a:r>
              <a:rPr lang="zh-TW" altLang="en-US" dirty="0"/>
              <a:t>建立</a:t>
            </a:r>
            <a:r>
              <a:rPr lang="en-US" altLang="zh-TW" dirty="0" err="1"/>
              <a:t>CascadeClassifier</a:t>
            </a:r>
            <a:r>
              <a:rPr lang="en-US" altLang="zh-TW" dirty="0"/>
              <a:t> </a:t>
            </a:r>
            <a:r>
              <a:rPr lang="zh-TW" altLang="en-US" dirty="0"/>
              <a:t>物件的語法為：</a:t>
            </a:r>
            <a:endParaRPr lang="en-US" altLang="zh-TW" dirty="0"/>
          </a:p>
          <a:p>
            <a:pPr lvl="3"/>
            <a:endParaRPr lang="en-US" altLang="zh-TW" dirty="0"/>
          </a:p>
          <a:p>
            <a:pPr lvl="3"/>
            <a:r>
              <a:rPr lang="zh-TW" altLang="en-US" dirty="0"/>
              <a:t>接著以辨識物件 </a:t>
            </a:r>
            <a:r>
              <a:rPr lang="en-US" altLang="zh-TW" dirty="0" err="1"/>
              <a:t>detectMultiScale</a:t>
            </a:r>
            <a:r>
              <a:rPr lang="en-US" altLang="zh-TW" dirty="0"/>
              <a:t> </a:t>
            </a:r>
            <a:r>
              <a:rPr lang="zh-TW" altLang="en-US" dirty="0"/>
              <a:t>方法就能辨識臉部，語法為：</a:t>
            </a:r>
            <a:endParaRPr lang="en-US" altLang="zh-TW" dirty="0"/>
          </a:p>
          <a:p>
            <a:pPr lvl="3"/>
            <a:endParaRPr lang="en-US" altLang="zh-TW" dirty="0"/>
          </a:p>
          <a:p>
            <a:pPr lvl="2"/>
            <a:r>
              <a:rPr lang="zh-TW" altLang="en-US" dirty="0"/>
              <a:t>範例：標識臉部位置</a:t>
            </a:r>
          </a:p>
          <a:p>
            <a:pPr lvl="3"/>
            <a:r>
              <a:rPr lang="zh-TW" altLang="en-US" dirty="0"/>
              <a:t>標識出圖片中臉部位置，並在左下角顯示辨識出臉部的數量。</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88" y="2492896"/>
            <a:ext cx="693420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05" y="3506916"/>
            <a:ext cx="8436050" cy="297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4837735"/>
            <a:ext cx="3312368" cy="1807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3747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1"/>
            <a:r>
              <a:rPr lang="en-US" altLang="zh-TW" dirty="0"/>
              <a:t>12.1.5 </a:t>
            </a:r>
            <a:r>
              <a:rPr lang="zh-TW" altLang="en-US" dirty="0"/>
              <a:t>擷取臉部圖形及存檔</a:t>
            </a:r>
          </a:p>
          <a:p>
            <a:pPr lvl="3"/>
            <a:r>
              <a:rPr lang="zh-TW" altLang="en-US" dirty="0"/>
              <a:t>臉部範圍辨識出來後，可擷取臉部圖形做為比對。擷取一張圖片的部分圖形是使用 </a:t>
            </a:r>
            <a:r>
              <a:rPr lang="en-US" altLang="zh-TW" dirty="0"/>
              <a:t>pillow </a:t>
            </a:r>
            <a:r>
              <a:rPr lang="zh-TW" altLang="en-US" dirty="0"/>
              <a:t>套件的 </a:t>
            </a:r>
            <a:r>
              <a:rPr lang="en-US" altLang="zh-TW" dirty="0"/>
              <a:t>crop </a:t>
            </a:r>
            <a:r>
              <a:rPr lang="zh-TW" altLang="en-US" dirty="0"/>
              <a:t>方法，</a:t>
            </a:r>
            <a:r>
              <a:rPr lang="en-US" altLang="zh-TW" dirty="0"/>
              <a:t>pillow </a:t>
            </a:r>
            <a:r>
              <a:rPr lang="zh-TW" altLang="en-US" dirty="0"/>
              <a:t>套件在安裝 </a:t>
            </a:r>
            <a:r>
              <a:rPr lang="en-US" altLang="zh-TW" dirty="0"/>
              <a:t>Anaconda </a:t>
            </a:r>
            <a:r>
              <a:rPr lang="zh-TW" altLang="en-US" dirty="0"/>
              <a:t>時已自動安裝，只要匯入即可使用：</a:t>
            </a:r>
            <a:endParaRPr lang="en-US" altLang="zh-TW" dirty="0"/>
          </a:p>
          <a:p>
            <a:pPr lvl="3"/>
            <a:r>
              <a:rPr lang="zh-TW" altLang="en-US" dirty="0"/>
              <a:t>首先使用 </a:t>
            </a:r>
            <a:r>
              <a:rPr lang="en-US" altLang="zh-TW" dirty="0"/>
              <a:t>pillow </a:t>
            </a:r>
            <a:r>
              <a:rPr lang="zh-TW" altLang="en-US" dirty="0"/>
              <a:t>套件讀取圖片檔案，語法為：</a:t>
            </a:r>
            <a:endParaRPr lang="en-US" altLang="zh-TW" dirty="0"/>
          </a:p>
          <a:p>
            <a:pPr lvl="3"/>
            <a:endParaRPr lang="en-US" altLang="zh-TW" dirty="0"/>
          </a:p>
          <a:p>
            <a:pPr lvl="3"/>
            <a:r>
              <a:rPr lang="zh-TW" altLang="en-US" dirty="0"/>
              <a:t>接著使用 </a:t>
            </a:r>
            <a:r>
              <a:rPr lang="en-US" altLang="zh-TW" dirty="0"/>
              <a:t>crop </a:t>
            </a:r>
            <a:r>
              <a:rPr lang="zh-TW" altLang="en-US" dirty="0"/>
              <a:t>方法擷取指定範圍圖片，語法為：</a:t>
            </a:r>
            <a:endParaRPr lang="en-US" altLang="zh-TW" dirty="0"/>
          </a:p>
          <a:p>
            <a:pPr lvl="3"/>
            <a:endParaRPr lang="en-US" altLang="zh-TW" dirty="0"/>
          </a:p>
          <a:p>
            <a:pPr lvl="3"/>
            <a:r>
              <a:rPr lang="zh-TW" altLang="en-US" dirty="0"/>
              <a:t>不同圖片擷取的臉部圖形大小不一，為了方便圖形比對，最好將圖形調整為固定大小。</a:t>
            </a:r>
            <a:r>
              <a:rPr lang="en-US" altLang="zh-TW" dirty="0"/>
              <a:t>pillow </a:t>
            </a:r>
            <a:r>
              <a:rPr lang="zh-TW" altLang="en-US" dirty="0"/>
              <a:t>套件的 </a:t>
            </a:r>
            <a:r>
              <a:rPr lang="en-US" altLang="zh-TW" dirty="0"/>
              <a:t>resize </a:t>
            </a:r>
            <a:r>
              <a:rPr lang="zh-TW" altLang="en-US" dirty="0"/>
              <a:t>方法可重設圖形尺寸，語法為：</a:t>
            </a:r>
            <a:endParaRPr lang="en-US" altLang="zh-TW" dirty="0"/>
          </a:p>
          <a:p>
            <a:pPr lvl="3"/>
            <a:endParaRPr lang="en-US" altLang="zh-TW" dirty="0"/>
          </a:p>
          <a:p>
            <a:pPr lvl="3"/>
            <a:r>
              <a:rPr lang="zh-TW" altLang="en-US" dirty="0"/>
              <a:t>最後以 </a:t>
            </a:r>
            <a:r>
              <a:rPr lang="en-US" altLang="zh-TW" dirty="0"/>
              <a:t>save </a:t>
            </a:r>
            <a:r>
              <a:rPr lang="zh-TW" altLang="en-US" dirty="0"/>
              <a:t>方法儲存檔案，語法為：</a:t>
            </a:r>
            <a:endParaRPr lang="en-US" altLang="zh-TW" dirty="0"/>
          </a:p>
          <a:p>
            <a:pPr lvl="3"/>
            <a:endParaRPr lang="en-US" altLang="zh-TW" dirty="0"/>
          </a:p>
          <a:p>
            <a:pPr lvl="3"/>
            <a:endParaRPr lang="zh-TW"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010349"/>
            <a:ext cx="418147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646" y="2852936"/>
            <a:ext cx="4981575"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646" y="3717032"/>
            <a:ext cx="8424936" cy="2962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646" y="4941168"/>
            <a:ext cx="637222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8481" y="5517232"/>
            <a:ext cx="3886200"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37478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古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19986</TotalTime>
  <Words>1419</Words>
  <Application>Microsoft Office PowerPoint</Application>
  <PresentationFormat>如螢幕大小 (4:3)</PresentationFormat>
  <Paragraphs>124</Paragraphs>
  <Slides>20</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20</vt:i4>
      </vt:variant>
    </vt:vector>
  </HeadingPairs>
  <TitlesOfParts>
    <vt:vector size="27" baseType="lpstr">
      <vt:lpstr>微軟正黑體</vt:lpstr>
      <vt:lpstr>新細明體</vt:lpstr>
      <vt:lpstr>Arial</vt:lpstr>
      <vt:lpstr>Arial Black</vt:lpstr>
      <vt:lpstr>Calibri</vt:lpstr>
      <vt:lpstr>Wingdings</vt:lpstr>
      <vt:lpstr>Median</vt:lpstr>
      <vt:lpstr>PowerPoint 簡報</vt:lpstr>
      <vt:lpstr>PowerPoint 簡報</vt:lpstr>
      <vt:lpstr>12.1 OpenCV：臉部辨識應用</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12.2 Tesseract：驗證碼辨識</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敲開 Android 的開發大門</dc:title>
  <dc:creator>memi</dc:creator>
  <cp:keywords>ACL040700</cp:keywords>
  <cp:lastModifiedBy>jo</cp:lastModifiedBy>
  <cp:revision>2060</cp:revision>
  <dcterms:created xsi:type="dcterms:W3CDTF">2011-06-06T16:54:13Z</dcterms:created>
  <dcterms:modified xsi:type="dcterms:W3CDTF">2017-09-22T08:57:02Z</dcterms:modified>
</cp:coreProperties>
</file>