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3" r:id="rId12"/>
    <p:sldId id="784" r:id="rId13"/>
    <p:sldId id="785" r:id="rId14"/>
    <p:sldId id="788" r:id="rId15"/>
    <p:sldId id="786" r:id="rId16"/>
    <p:sldId id="787" r:id="rId17"/>
    <p:sldId id="789" r:id="rId18"/>
    <p:sldId id="7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616624" cy="537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14.1.4 </a:t>
            </a:r>
            <a:r>
              <a:rPr lang="zh-TW" altLang="en-US" dirty="0"/>
              <a:t>實戰：更改圖檔為相同的大小</a:t>
            </a:r>
            <a:endParaRPr lang="en-US" altLang="zh-TW" dirty="0"/>
          </a:p>
          <a:p>
            <a:pPr lvl="3"/>
            <a:r>
              <a:rPr lang="zh-TW" altLang="en-US" dirty="0"/>
              <a:t>照片大小的處理必須使用 </a:t>
            </a:r>
            <a:r>
              <a:rPr lang="en-US" altLang="zh-TW" dirty="0"/>
              <a:t>Image </a:t>
            </a:r>
            <a:r>
              <a:rPr lang="zh-TW" altLang="en-US" dirty="0"/>
              <a:t>物件。首先必須匯入</a:t>
            </a:r>
            <a:r>
              <a:rPr lang="en-US" altLang="zh-TW" dirty="0"/>
              <a:t>Image </a:t>
            </a:r>
            <a:r>
              <a:rPr lang="zh-TW" altLang="en-US" dirty="0"/>
              <a:t>套件：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匯入之後就可以 </a:t>
            </a:r>
            <a:r>
              <a:rPr lang="en-US" altLang="zh-TW" dirty="0" err="1"/>
              <a:t>Image.open</a:t>
            </a:r>
            <a:r>
              <a:rPr lang="en-US" altLang="zh-TW" dirty="0"/>
              <a:t>(file) </a:t>
            </a:r>
            <a:r>
              <a:rPr lang="zh-TW" altLang="en-US" dirty="0"/>
              <a:t>建立編輯該照片的 </a:t>
            </a:r>
            <a:r>
              <a:rPr lang="en-US" altLang="zh-TW" dirty="0"/>
              <a:t>Image </a:t>
            </a:r>
            <a:r>
              <a:rPr lang="zh-TW" altLang="en-US" dirty="0"/>
              <a:t>物件，再利用該物件的方法更改照片大小。</a:t>
            </a:r>
          </a:p>
          <a:p>
            <a:pPr lvl="3"/>
            <a:r>
              <a:rPr lang="zh-TW" altLang="en-US" dirty="0"/>
              <a:t>例如：建立 </a:t>
            </a:r>
            <a:r>
              <a:rPr lang="en-US" altLang="zh-TW" dirty="0"/>
              <a:t>Image </a:t>
            </a:r>
            <a:r>
              <a:rPr lang="zh-TW" altLang="en-US" dirty="0"/>
              <a:t>物件 </a:t>
            </a:r>
            <a:r>
              <a:rPr lang="en-US" altLang="zh-TW" dirty="0" err="1"/>
              <a:t>img</a:t>
            </a:r>
            <a:r>
              <a:rPr lang="zh-TW" altLang="en-US" dirty="0"/>
              <a:t>，先以 </a:t>
            </a:r>
            <a:r>
              <a:rPr lang="en-US" altLang="zh-TW" dirty="0"/>
              <a:t>size </a:t>
            </a:r>
            <a:r>
              <a:rPr lang="zh-TW" altLang="en-US" dirty="0"/>
              <a:t>屬性取得照片寬度、高度，以 </a:t>
            </a:r>
            <a:r>
              <a:rPr lang="en-US" altLang="zh-TW" dirty="0"/>
              <a:t>resize()</a:t>
            </a:r>
            <a:r>
              <a:rPr lang="zh-TW" altLang="en-US" dirty="0"/>
              <a:t>方法調整寬度、高度後以 </a:t>
            </a:r>
            <a:r>
              <a:rPr lang="en-US" altLang="zh-TW" dirty="0"/>
              <a:t>save() </a:t>
            </a:r>
            <a:r>
              <a:rPr lang="zh-TW" altLang="en-US" dirty="0"/>
              <a:t>方法儲存，最後以 </a:t>
            </a:r>
            <a:r>
              <a:rPr lang="en-US" altLang="zh-TW" dirty="0"/>
              <a:t>close() </a:t>
            </a:r>
            <a:r>
              <a:rPr lang="zh-TW" altLang="en-US" dirty="0"/>
              <a:t>方法結束物件。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27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3" y="3717032"/>
            <a:ext cx="6832536" cy="159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讀取目前目錄及子目錄下所有的 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jpg </a:t>
            </a:r>
            <a:r>
              <a:rPr lang="zh-TW" altLang="en-US" dirty="0"/>
              <a:t>檔，將照片寬度設定為 </a:t>
            </a:r>
            <a:r>
              <a:rPr lang="en-US" altLang="zh-TW" dirty="0"/>
              <a:t>800 pixel</a:t>
            </a:r>
            <a:r>
              <a:rPr lang="zh-TW" altLang="en-US" dirty="0"/>
              <a:t>，高度依比例調整，並將新的檔案複製到</a:t>
            </a:r>
            <a:r>
              <a:rPr lang="en-US" altLang="zh-TW" dirty="0"/>
              <a:t>&lt;</a:t>
            </a:r>
            <a:r>
              <a:rPr lang="en-US" altLang="zh-TW" dirty="0" err="1"/>
              <a:t>resized_photo</a:t>
            </a:r>
            <a:r>
              <a:rPr lang="en-US" altLang="zh-TW" dirty="0"/>
              <a:t>&gt; </a:t>
            </a:r>
            <a:r>
              <a:rPr lang="zh-TW" altLang="en-US" dirty="0"/>
              <a:t>目錄。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048672" cy="281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939548" cy="34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4909537" cy="239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14.2.1 </a:t>
            </a:r>
            <a:r>
              <a:rPr lang="zh-TW" altLang="en-US" dirty="0"/>
              <a:t>實戰：在多文字檔中搜尋</a:t>
            </a:r>
            <a:endParaRPr lang="en-US" altLang="zh-TW" dirty="0"/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讀取目前目錄及子目錄下所有的 </a:t>
            </a:r>
            <a:r>
              <a:rPr lang="en-US" altLang="zh-TW" dirty="0" err="1"/>
              <a:t>py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txt </a:t>
            </a:r>
            <a:r>
              <a:rPr lang="zh-TW" altLang="en-US" dirty="0"/>
              <a:t>文字檔，搜尋這些檔案中是否包含指定的文字內容「</a:t>
            </a:r>
            <a:r>
              <a:rPr lang="en-US" altLang="zh-TW" dirty="0" err="1"/>
              <a:t>shutil</a:t>
            </a:r>
            <a:r>
              <a:rPr lang="zh-TW" altLang="en-US" dirty="0"/>
              <a:t>」。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14.2 </a:t>
            </a:r>
            <a:r>
              <a:rPr lang="zh-TW" altLang="en-US" dirty="0"/>
              <a:t>在多檔中尋找指定的文字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136156" cy="31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619672" y="1190574"/>
            <a:ext cx="5184576" cy="5406778"/>
            <a:chOff x="90195" y="881853"/>
            <a:chExt cx="9402731" cy="960249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5" y="881853"/>
              <a:ext cx="9391650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0" y="4293096"/>
              <a:ext cx="9401176" cy="619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14.2.2 </a:t>
            </a:r>
            <a:r>
              <a:rPr lang="zh-TW" altLang="en-US" dirty="0"/>
              <a:t>實戰：在</a:t>
            </a:r>
            <a:r>
              <a:rPr lang="en-US" altLang="zh-TW" dirty="0"/>
              <a:t>Word </a:t>
            </a:r>
            <a:r>
              <a:rPr lang="zh-TW" altLang="en-US" dirty="0"/>
              <a:t>檔中搜尋</a:t>
            </a:r>
            <a:endParaRPr lang="en-US" altLang="zh-TW" dirty="0"/>
          </a:p>
          <a:p>
            <a:pPr lvl="3"/>
            <a:r>
              <a:rPr lang="zh-TW" altLang="en-US" dirty="0"/>
              <a:t>首先必須安裝 </a:t>
            </a:r>
            <a:r>
              <a:rPr lang="en-US" altLang="zh-TW" dirty="0"/>
              <a:t>python-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套件，如下：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匯入 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套件後，利用 </a:t>
            </a:r>
            <a:r>
              <a:rPr lang="en-US" altLang="zh-TW" dirty="0" err="1"/>
              <a:t>docx.Document</a:t>
            </a:r>
            <a:r>
              <a:rPr lang="en-US" altLang="zh-TW" dirty="0"/>
              <a:t>() </a:t>
            </a:r>
            <a:r>
              <a:rPr lang="zh-TW" altLang="en-US" dirty="0"/>
              <a:t>方法可以建立 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物件讀取指定的 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檔，每個 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檔案包含多個 </a:t>
            </a:r>
            <a:r>
              <a:rPr lang="en-US" altLang="zh-TW" dirty="0"/>
              <a:t>paragraphs </a:t>
            </a:r>
            <a:r>
              <a:rPr lang="zh-TW" altLang="en-US" dirty="0"/>
              <a:t>段落，可以 </a:t>
            </a:r>
            <a:r>
              <a:rPr lang="en-US" altLang="zh-TW" dirty="0"/>
              <a:t>text </a:t>
            </a:r>
            <a:r>
              <a:rPr lang="zh-TW" altLang="en-US" dirty="0"/>
              <a:t>屬性讀取</a:t>
            </a:r>
            <a:r>
              <a:rPr lang="en-US" altLang="zh-TW" dirty="0"/>
              <a:t>paragraphs </a:t>
            </a:r>
            <a:r>
              <a:rPr lang="zh-TW" altLang="en-US" dirty="0"/>
              <a:t>段落內容。</a:t>
            </a:r>
          </a:p>
          <a:p>
            <a:pPr lvl="3"/>
            <a:r>
              <a:rPr lang="zh-TW" altLang="en-US" dirty="0"/>
              <a:t>例如：讀取「簡介</a:t>
            </a:r>
            <a:r>
              <a:rPr lang="en-US" altLang="zh-TW" dirty="0"/>
              <a:t>.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」檔並顯示所有段落內容。</a:t>
            </a:r>
            <a:r>
              <a:rPr lang="en-US" altLang="zh-TW" dirty="0"/>
              <a:t>(&lt;readdocx.py&gt;)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600400" cy="3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7" y="3717032"/>
            <a:ext cx="5602492" cy="114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讀取目前目錄及子目錄下所有</a:t>
            </a:r>
            <a:r>
              <a:rPr lang="en-US" altLang="zh-TW" dirty="0" err="1"/>
              <a:t>docx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Word </a:t>
            </a:r>
            <a:r>
              <a:rPr lang="zh-TW" altLang="en-US" dirty="0"/>
              <a:t>文字檔，搜尋這些檔案中是否含有指定的文字內容「籃球」。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039395" cy="29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691680" y="1260556"/>
            <a:ext cx="4896544" cy="5336796"/>
            <a:chOff x="148902" y="-2691680"/>
            <a:chExt cx="9403210" cy="961072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-2691680"/>
              <a:ext cx="9372600" cy="73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02" y="4623520"/>
              <a:ext cx="93916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14.1 </a:t>
            </a:r>
            <a:r>
              <a:rPr lang="zh-TW" altLang="en-US" dirty="0">
                <a:hlinkClick r:id="rId2" action="ppaction://hlinksldjump"/>
              </a:rPr>
              <a:t>檔案管理應用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14.2 </a:t>
            </a:r>
            <a:r>
              <a:rPr lang="zh-TW" altLang="en-US" dirty="0">
                <a:hlinkClick r:id="rId3" action="ppaction://hlinksldjump"/>
              </a:rPr>
              <a:t>在多檔中尋找指定的文字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500430" y="620688"/>
            <a:ext cx="5357850" cy="2087662"/>
          </a:xfrm>
        </p:spPr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altLang="zh-TW" sz="1400" dirty="0"/>
              <a:t>Python </a:t>
            </a:r>
            <a:r>
              <a:rPr lang="zh-TW" altLang="en-US" sz="1400" dirty="0"/>
              <a:t>對於檔案處理有很突出的表現，也是很多人經常使用的功能。</a:t>
            </a:r>
            <a:endParaRPr lang="en-US" altLang="zh-TW" sz="14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在這一章當中，將統整 </a:t>
            </a:r>
            <a:r>
              <a:rPr lang="en-US" altLang="zh-TW" sz="1400" dirty="0"/>
              <a:t>Python </a:t>
            </a:r>
            <a:r>
              <a:rPr lang="zh-TW" altLang="en-US" sz="1400" dirty="0"/>
              <a:t>檔案處理的技巧，例如大批檔案的複製、依指定的名稱儲存檔案、找出重複的照片、將所有的圖檔更改為相同的大小的需求，以實際的範例進行說明。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除此之外，使用者也可以利用 </a:t>
            </a:r>
            <a:r>
              <a:rPr lang="en-US" altLang="zh-TW" sz="1400" dirty="0"/>
              <a:t>Python </a:t>
            </a:r>
            <a:r>
              <a:rPr lang="zh-TW" altLang="en-US" sz="1400" dirty="0"/>
              <a:t>程式進行檔案內容文字的搜尋，只要指定資料夾或檔案，甚至是整台電腦，都可以在極短的時間內完成搜尋的動作。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實戰：批次更改資料夾</a:t>
            </a:r>
          </a:p>
          <a:p>
            <a:r>
              <a:rPr lang="zh-TW" altLang="en-US" dirty="0"/>
              <a:t>           檔案名稱與搜尋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14.1.1 </a:t>
            </a:r>
            <a:r>
              <a:rPr lang="zh-TW" altLang="en-US" dirty="0"/>
              <a:t>實戰：依指定的編號儲存檔案</a:t>
            </a:r>
          </a:p>
          <a:p>
            <a:pPr lvl="3"/>
            <a:r>
              <a:rPr lang="zh-TW" altLang="en-US" dirty="0"/>
              <a:t>首先利用 </a:t>
            </a:r>
            <a:r>
              <a:rPr lang="en-US" altLang="zh-TW" dirty="0" err="1"/>
              <a:t>os.walk</a:t>
            </a:r>
            <a:r>
              <a:rPr lang="en-US" altLang="zh-TW" dirty="0"/>
              <a:t> </a:t>
            </a:r>
            <a:r>
              <a:rPr lang="zh-TW" altLang="en-US" dirty="0"/>
              <a:t>方法將大批的圖檔依指定的編號複製存檔，</a:t>
            </a:r>
            <a:r>
              <a:rPr lang="en-US" altLang="zh-TW" dirty="0" err="1"/>
              <a:t>os.walk</a:t>
            </a:r>
            <a:r>
              <a:rPr lang="en-US" altLang="zh-TW" dirty="0"/>
              <a:t> </a:t>
            </a:r>
            <a:r>
              <a:rPr lang="zh-TW" altLang="en-US" dirty="0"/>
              <a:t>方法會搜尋指定目錄及子目錄下的所有檔案。</a:t>
            </a:r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讀取目前目錄及子目錄下所有的 </a:t>
            </a:r>
            <a:r>
              <a:rPr lang="en-US" altLang="zh-TW" dirty="0"/>
              <a:t>jpg </a:t>
            </a:r>
            <a:r>
              <a:rPr lang="zh-TW" altLang="en-US" dirty="0"/>
              <a:t>檔，複製到該目錄下的</a:t>
            </a:r>
            <a:r>
              <a:rPr lang="en-US" altLang="zh-TW" dirty="0"/>
              <a:t>&lt;output2&gt; </a:t>
            </a:r>
            <a:r>
              <a:rPr lang="zh-TW" altLang="en-US" dirty="0"/>
              <a:t>目錄，檔名依 </a:t>
            </a:r>
            <a:r>
              <a:rPr lang="en-US" altLang="zh-TW" dirty="0"/>
              <a:t>&lt;p0.jpg&gt;</a:t>
            </a:r>
            <a:r>
              <a:rPr lang="zh-TW" altLang="en-US" dirty="0"/>
              <a:t>、</a:t>
            </a:r>
            <a:r>
              <a:rPr lang="en-US" altLang="zh-TW" dirty="0"/>
              <a:t>&lt;p1.jpg&gt;⋯</a:t>
            </a:r>
            <a:r>
              <a:rPr lang="zh-TW" altLang="en-US" dirty="0"/>
              <a:t>依序編號。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14.1 </a:t>
            </a:r>
            <a:r>
              <a:rPr lang="zh-TW" altLang="en-US" dirty="0"/>
              <a:t>檔案管理應用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32C100E-F123-45BE-B032-D65BB7FC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221089"/>
            <a:ext cx="6336704" cy="17838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在本範例檔的</a:t>
            </a:r>
            <a:r>
              <a:rPr lang="en-US" altLang="zh-TW" dirty="0"/>
              <a:t>&lt;pic&gt; </a:t>
            </a:r>
            <a:r>
              <a:rPr lang="zh-TW" altLang="en-US" dirty="0"/>
              <a:t>子目錄中找到 </a:t>
            </a:r>
            <a:r>
              <a:rPr lang="en-US" altLang="zh-TW" dirty="0"/>
              <a:t>jpg </a:t>
            </a:r>
            <a:r>
              <a:rPr lang="zh-TW" altLang="en-US" dirty="0"/>
              <a:t>檔，並將檔名改為</a:t>
            </a:r>
            <a:r>
              <a:rPr lang="en-US" altLang="zh-TW" dirty="0"/>
              <a:t>&lt;p0.jpg&gt;~&lt;p6.jpg&gt; </a:t>
            </a:r>
            <a:r>
              <a:rPr lang="zh-TW" altLang="en-US" dirty="0"/>
              <a:t>後儲存在 </a:t>
            </a:r>
            <a:r>
              <a:rPr lang="en-US" altLang="zh-TW" dirty="0"/>
              <a:t>&lt;output2&gt; </a:t>
            </a:r>
            <a:r>
              <a:rPr lang="zh-TW" altLang="en-US" dirty="0"/>
              <a:t>目錄。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675163" cy="17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1863DFA5-F163-421E-ACED-E7FFD3D2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02570"/>
            <a:ext cx="5086606" cy="60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14.1.2 </a:t>
            </a:r>
            <a:r>
              <a:rPr lang="zh-TW" altLang="en-US" dirty="0"/>
              <a:t>實戰：大批檔案複製搬移及重新命名</a:t>
            </a:r>
            <a:endParaRPr lang="en-US" altLang="zh-TW" dirty="0"/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在這個範例中使用者希望能對目前目錄及子目錄下的所有的 </a:t>
            </a:r>
            <a:r>
              <a:rPr lang="en-US" altLang="zh-TW" dirty="0"/>
              <a:t>mp3 </a:t>
            </a:r>
            <a:r>
              <a:rPr lang="zh-TW" altLang="en-US" dirty="0"/>
              <a:t>檔進行處理，除了濾除不合法字元，再依新的命名原則更改檔名後再複製到</a:t>
            </a:r>
            <a:r>
              <a:rPr lang="en-US" altLang="zh-TW" dirty="0"/>
              <a:t>&lt;output&gt; </a:t>
            </a:r>
            <a:r>
              <a:rPr lang="zh-TW" altLang="en-US" dirty="0"/>
              <a:t>目錄中。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4989241" cy="216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在本範例檔的</a:t>
            </a:r>
            <a:r>
              <a:rPr lang="en-US" altLang="zh-TW" dirty="0"/>
              <a:t>&lt;part1mp3&gt;</a:t>
            </a:r>
            <a:r>
              <a:rPr lang="zh-TW" altLang="en-US" dirty="0"/>
              <a:t>、</a:t>
            </a:r>
            <a:r>
              <a:rPr lang="en-US" altLang="zh-TW" dirty="0"/>
              <a:t>&lt;part2mp3&gt;</a:t>
            </a:r>
            <a:r>
              <a:rPr lang="zh-TW" altLang="en-US" dirty="0"/>
              <a:t>、</a:t>
            </a:r>
            <a:r>
              <a:rPr lang="en-US" altLang="zh-TW" dirty="0"/>
              <a:t>&lt;part3mp3&gt; </a:t>
            </a:r>
            <a:r>
              <a:rPr lang="zh-TW" altLang="en-US" dirty="0"/>
              <a:t>子目錄中找到 </a:t>
            </a:r>
            <a:r>
              <a:rPr lang="en-US" altLang="zh-TW" dirty="0"/>
              <a:t>mp3 </a:t>
            </a:r>
            <a:r>
              <a:rPr lang="zh-TW" altLang="en-US" dirty="0"/>
              <a:t>檔，並將檔名中不合法字元濾除後，以新的合法檔名複製到</a:t>
            </a:r>
            <a:r>
              <a:rPr lang="en-US" altLang="zh-TW" dirty="0"/>
              <a:t>&lt;output&gt; </a:t>
            </a:r>
            <a:r>
              <a:rPr lang="zh-TW" altLang="en-US" dirty="0"/>
              <a:t>目錄。</a:t>
            </a:r>
            <a:endParaRPr lang="en-US" altLang="zh-TW" dirty="0"/>
          </a:p>
          <a:p>
            <a:pPr lvl="3"/>
            <a:r>
              <a:rPr lang="zh-TW" altLang="en-US" dirty="0"/>
              <a:t>例如：執行後</a:t>
            </a:r>
            <a:r>
              <a:rPr lang="en-US" altLang="zh-TW" dirty="0"/>
              <a:t>&lt;part1mp3&gt; </a:t>
            </a:r>
            <a:r>
              <a:rPr lang="zh-TW" altLang="en-US" dirty="0"/>
              <a:t>的</a:t>
            </a:r>
            <a:r>
              <a:rPr lang="en-US" altLang="zh-TW" dirty="0"/>
              <a:t>&lt;output&gt; </a:t>
            </a:r>
            <a:r>
              <a:rPr lang="zh-TW" altLang="en-US" dirty="0"/>
              <a:t>有 </a:t>
            </a:r>
            <a:r>
              <a:rPr lang="en-US" altLang="zh-TW" dirty="0"/>
              <a:t>4 </a:t>
            </a:r>
            <a:r>
              <a:rPr lang="zh-TW" altLang="en-US" dirty="0"/>
              <a:t>個檔案，檔名中不合法的字元已被去除。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8686"/>
            <a:ext cx="6971308" cy="14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應用程式內容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8" y="1268760"/>
            <a:ext cx="4675463" cy="363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4572000" y="3645024"/>
            <a:ext cx="4104456" cy="3024336"/>
            <a:chOff x="2397472" y="2980446"/>
            <a:chExt cx="6534150" cy="387755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472" y="2980446"/>
              <a:ext cx="6534150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5029200"/>
              <a:ext cx="65055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14.1.3 </a:t>
            </a:r>
            <a:r>
              <a:rPr lang="zh-TW" altLang="en-US" dirty="0"/>
              <a:t>實戰：找出重複的照片</a:t>
            </a:r>
            <a:endParaRPr lang="en-US" altLang="zh-TW" dirty="0"/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讀取目前目錄及子目錄下的所有的 </a:t>
            </a:r>
            <a:r>
              <a:rPr lang="en-US" altLang="zh-TW" dirty="0" err="1"/>
              <a:t>png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jpg </a:t>
            </a:r>
            <a:r>
              <a:rPr lang="zh-TW" altLang="en-US" dirty="0"/>
              <a:t>檔，比對是否有重複的照片並列出。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27116"/>
            <a:ext cx="4753151" cy="240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19990</TotalTime>
  <Words>695</Words>
  <Application>Microsoft Office PowerPoint</Application>
  <PresentationFormat>如螢幕大小 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14.1 檔案管理應用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14.2 在多檔中尋找指定的文字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2059</cp:revision>
  <dcterms:created xsi:type="dcterms:W3CDTF">2011-06-06T16:54:13Z</dcterms:created>
  <dcterms:modified xsi:type="dcterms:W3CDTF">2017-09-22T08:57:25Z</dcterms:modified>
</cp:coreProperties>
</file>