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739" r:id="rId2"/>
    <p:sldId id="773" r:id="rId3"/>
    <p:sldId id="791" r:id="rId4"/>
    <p:sldId id="824" r:id="rId5"/>
    <p:sldId id="792" r:id="rId6"/>
    <p:sldId id="802" r:id="rId7"/>
    <p:sldId id="803" r:id="rId8"/>
    <p:sldId id="80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67A48"/>
    <a:srgbClr val="786CAE"/>
    <a:srgbClr val="6EB5AF"/>
    <a:srgbClr val="8FC320"/>
    <a:srgbClr val="33CCCC"/>
    <a:srgbClr val="B5D14F"/>
    <a:srgbClr val="EB5405"/>
    <a:srgbClr val="FFE33A"/>
    <a:srgbClr val="467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2" d="100"/>
          <a:sy n="112" d="100"/>
        </p:scale>
        <p:origin x="15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3D3B5F"/>
                  </a:solidFill>
                </a:rPr>
                <a:t>續下頁</a:t>
              </a:r>
              <a:endParaRPr lang="zh-TW" altLang="en-US" sz="1400" b="1" dirty="0">
                <a:solidFill>
                  <a:srgbClr val="3D3B5F"/>
                </a:solidFill>
              </a:endParaRP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bg2"/>
                  </a:solidFill>
                </a:rPr>
                <a:t>回</a:t>
              </a:r>
              <a:endParaRPr lang="en-US" altLang="zh-TW" sz="2400" b="1" dirty="0" smtClean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bg2"/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857224" y="4286256"/>
            <a:ext cx="8072494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6"/>
          </p:nvPr>
        </p:nvSpPr>
        <p:spPr>
          <a:xfrm>
            <a:off x="3500430" y="1142984"/>
            <a:ext cx="5357850" cy="1565366"/>
          </a:xfrm>
          <a:noFill/>
          <a:ln w="15875" cap="rnd">
            <a:noFill/>
            <a:round/>
          </a:ln>
          <a:effectLst/>
        </p:spPr>
        <p:txBody>
          <a:bodyPr lIns="144000" tIns="72000" rIns="288000" anchor="ctr" anchorCtr="0">
            <a:noAutofit/>
          </a:bodyPr>
          <a:lstStyle>
            <a:lvl1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1071538" y="335756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857496"/>
            <a:ext cx="9000000" cy="30003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564936"/>
            <a:ext cx="2357454" cy="28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2065408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2" name="群組 1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1C1C1C">
                <a:alpha val="9058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8" name="標題版面配置區 21"/>
          <p:cNvSpPr>
            <a:spLocks noGrp="1"/>
          </p:cNvSpPr>
          <p:nvPr userDrawn="1"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  <a:endParaRPr lang="zh-TW" altLang="en-US" sz="1800" b="1" baseline="20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6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>
          <a:xfrm>
            <a:off x="1475656" y="4286256"/>
            <a:ext cx="7454062" cy="1143008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15.1 </a:t>
            </a:r>
            <a:r>
              <a:rPr lang="zh-TW" altLang="en-US" dirty="0">
                <a:hlinkClick r:id="rId2" action="ppaction://hlinksldjump"/>
              </a:rPr>
              <a:t>關於音樂與音效的</a:t>
            </a:r>
            <a:r>
              <a:rPr lang="zh-TW" altLang="en-US" dirty="0" smtClean="0">
                <a:hlinkClick r:id="rId2" action="ppaction://hlinksldjump"/>
              </a:rPr>
              <a:t>播放</a:t>
            </a:r>
            <a:endParaRPr lang="en-US" altLang="zh-TW" dirty="0" smtClean="0"/>
          </a:p>
          <a:p>
            <a:r>
              <a:rPr lang="en-US" altLang="zh-TW" dirty="0">
                <a:hlinkClick r:id="rId3" action="ppaction://hlinksldjump"/>
              </a:rPr>
              <a:t>15.2 </a:t>
            </a:r>
            <a:r>
              <a:rPr lang="zh-TW" altLang="en-US" dirty="0">
                <a:hlinkClick r:id="rId3" action="ppaction://hlinksldjump"/>
              </a:rPr>
              <a:t>音效</a:t>
            </a:r>
            <a:r>
              <a:rPr lang="zh-TW" altLang="en-US" dirty="0" smtClean="0">
                <a:hlinkClick r:id="rId3" action="ppaction://hlinksldjump"/>
              </a:rPr>
              <a:t>播放</a:t>
            </a:r>
            <a:endParaRPr lang="en-US" altLang="zh-TW" dirty="0" smtClean="0"/>
          </a:p>
          <a:p>
            <a:r>
              <a:rPr lang="en-US" altLang="zh-TW" dirty="0">
                <a:hlinkClick r:id="rId4" action="ppaction://hlinksldjump"/>
              </a:rPr>
              <a:t>15.3 </a:t>
            </a:r>
            <a:r>
              <a:rPr lang="zh-TW" altLang="en-US" dirty="0">
                <a:hlinkClick r:id="rId4" action="ppaction://hlinksldjump"/>
              </a:rPr>
              <a:t>音樂播放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3500430" y="620688"/>
            <a:ext cx="5357850" cy="2087662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 altLang="zh-TW" sz="1400" dirty="0"/>
              <a:t>Python </a:t>
            </a:r>
            <a:r>
              <a:rPr lang="zh-TW" altLang="en-US" sz="1400" dirty="0"/>
              <a:t>也有處理多媒體檔案的能力，除了圖片之外</a:t>
            </a:r>
            <a:r>
              <a:rPr lang="zh-TW" altLang="en-US" sz="1400" dirty="0" smtClean="0"/>
              <a:t>，音樂</a:t>
            </a:r>
            <a:r>
              <a:rPr lang="zh-TW" altLang="en-US" sz="1400" dirty="0"/>
              <a:t>音效的播放也很重要。</a:t>
            </a:r>
          </a:p>
          <a:p>
            <a:pPr>
              <a:lnSpc>
                <a:spcPts val="1800"/>
              </a:lnSpc>
            </a:pPr>
            <a:r>
              <a:rPr lang="zh-TW" altLang="en-US" sz="1400" dirty="0"/>
              <a:t>如果要播放音效，可以利用 </a:t>
            </a:r>
            <a:r>
              <a:rPr lang="en-US" altLang="zh-TW" sz="1400" dirty="0" err="1"/>
              <a:t>pygame</a:t>
            </a:r>
            <a:r>
              <a:rPr lang="en-US" altLang="zh-TW" sz="1400" dirty="0"/>
              <a:t> </a:t>
            </a:r>
            <a:r>
              <a:rPr lang="zh-TW" altLang="en-US" sz="1400" dirty="0"/>
              <a:t>套件中的 </a:t>
            </a:r>
            <a:r>
              <a:rPr lang="en-US" altLang="zh-TW" sz="1400" dirty="0"/>
              <a:t>mixer </a:t>
            </a:r>
            <a:r>
              <a:rPr lang="zh-TW" altLang="en-US" sz="1400" dirty="0" smtClean="0"/>
              <a:t>物件</a:t>
            </a:r>
            <a:r>
              <a:rPr lang="zh-TW" altLang="en-US" sz="1400" dirty="0"/>
              <a:t>。</a:t>
            </a:r>
            <a:r>
              <a:rPr lang="en-US" altLang="zh-TW" sz="1400" dirty="0"/>
              <a:t>mixer </a:t>
            </a:r>
            <a:r>
              <a:rPr lang="zh-TW" altLang="en-US" sz="1400" dirty="0"/>
              <a:t>物件中可以使用 </a:t>
            </a:r>
            <a:r>
              <a:rPr lang="en-US" altLang="zh-TW" sz="1400" dirty="0"/>
              <a:t>Sound </a:t>
            </a:r>
            <a:r>
              <a:rPr lang="zh-TW" altLang="en-US" sz="1400" dirty="0"/>
              <a:t>和 </a:t>
            </a:r>
            <a:r>
              <a:rPr lang="en-US" altLang="zh-TW" sz="1400" dirty="0"/>
              <a:t>music </a:t>
            </a:r>
            <a:r>
              <a:rPr lang="zh-TW" altLang="en-US" sz="1400" dirty="0"/>
              <a:t>物件</a:t>
            </a:r>
            <a:r>
              <a:rPr lang="zh-TW" altLang="en-US" sz="1400" dirty="0" smtClean="0"/>
              <a:t>進行音效</a:t>
            </a:r>
            <a:r>
              <a:rPr lang="zh-TW" altLang="en-US" sz="1400" dirty="0"/>
              <a:t>的播放。不同的是 </a:t>
            </a:r>
            <a:r>
              <a:rPr lang="en-US" altLang="zh-TW" sz="1400" dirty="0"/>
              <a:t>Sound </a:t>
            </a:r>
            <a:r>
              <a:rPr lang="zh-TW" altLang="en-US" sz="1400" dirty="0"/>
              <a:t>物件適合播放較短的</a:t>
            </a:r>
            <a:r>
              <a:rPr lang="zh-TW" altLang="en-US" sz="1400" dirty="0" smtClean="0"/>
              <a:t>音效</a:t>
            </a:r>
            <a:r>
              <a:rPr lang="zh-TW" altLang="en-US" sz="1400" dirty="0"/>
              <a:t>，如 </a:t>
            </a:r>
            <a:r>
              <a:rPr lang="en-US" altLang="zh-TW" sz="1400" dirty="0"/>
              <a:t>OGG </a:t>
            </a:r>
            <a:r>
              <a:rPr lang="zh-TW" altLang="en-US" sz="1400" dirty="0"/>
              <a:t>和 </a:t>
            </a:r>
            <a:r>
              <a:rPr lang="en-US" altLang="zh-TW" sz="1400" dirty="0"/>
              <a:t>WAV </a:t>
            </a:r>
            <a:r>
              <a:rPr lang="zh-TW" altLang="en-US" sz="1400" dirty="0"/>
              <a:t>音效檔；而 </a:t>
            </a:r>
            <a:r>
              <a:rPr lang="en-US" altLang="zh-TW" sz="1400" dirty="0"/>
              <a:t>music </a:t>
            </a:r>
            <a:r>
              <a:rPr lang="zh-TW" altLang="en-US" sz="1400" dirty="0"/>
              <a:t>物件除了也</a:t>
            </a:r>
            <a:r>
              <a:rPr lang="zh-TW" altLang="en-US" sz="1400" dirty="0" smtClean="0"/>
              <a:t>可以</a:t>
            </a:r>
            <a:r>
              <a:rPr lang="zh-TW" altLang="en-US" sz="1400" dirty="0"/>
              <a:t>播放 </a:t>
            </a:r>
            <a:r>
              <a:rPr lang="en-US" altLang="zh-TW" sz="1400" dirty="0"/>
              <a:t>OGG </a:t>
            </a:r>
            <a:r>
              <a:rPr lang="zh-TW" altLang="en-US" sz="1400" dirty="0"/>
              <a:t>和 </a:t>
            </a:r>
            <a:r>
              <a:rPr lang="en-US" altLang="zh-TW" sz="1400" dirty="0"/>
              <a:t>WAV </a:t>
            </a:r>
            <a:r>
              <a:rPr lang="zh-TW" altLang="en-US" sz="1400" dirty="0"/>
              <a:t>音效檔，也可以播放時間較久</a:t>
            </a:r>
            <a:r>
              <a:rPr lang="zh-TW" altLang="en-US" sz="1400" dirty="0" smtClean="0"/>
              <a:t>旳</a:t>
            </a:r>
            <a:r>
              <a:rPr lang="en-US" altLang="zh-TW" sz="1400" dirty="0" smtClean="0"/>
              <a:t>MP3 </a:t>
            </a:r>
            <a:r>
              <a:rPr lang="zh-TW" altLang="en-US" sz="1400" dirty="0"/>
              <a:t>音效檔，並進行相關的控制。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實戰：音樂播放器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15.1.1 </a:t>
            </a:r>
            <a:r>
              <a:rPr lang="zh-TW" altLang="en-US" dirty="0"/>
              <a:t>使用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套件</a:t>
            </a:r>
          </a:p>
          <a:p>
            <a:pPr lvl="3"/>
            <a:r>
              <a:rPr lang="zh-TW" altLang="en-US" dirty="0"/>
              <a:t>首先必須安裝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套件，如下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安裝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套件之後，即可以匯入套件，並從 </a:t>
            </a:r>
            <a:r>
              <a:rPr lang="en-US" altLang="zh-TW" dirty="0" err="1"/>
              <a:t>pygame</a:t>
            </a:r>
            <a:r>
              <a:rPr lang="en-US" altLang="zh-TW" dirty="0"/>
              <a:t> </a:t>
            </a:r>
            <a:r>
              <a:rPr lang="zh-TW" altLang="en-US" dirty="0"/>
              <a:t>匯入 </a:t>
            </a:r>
            <a:r>
              <a:rPr lang="en-US" altLang="zh-TW" dirty="0"/>
              <a:t>mixer </a:t>
            </a:r>
            <a:r>
              <a:rPr lang="zh-TW" altLang="en-US" dirty="0"/>
              <a:t>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1"/>
            <a:r>
              <a:rPr lang="en-US" altLang="zh-TW" dirty="0"/>
              <a:t>15.1.2 mixer </a:t>
            </a:r>
            <a:r>
              <a:rPr lang="zh-TW" altLang="en-US" dirty="0"/>
              <a:t>物件</a:t>
            </a:r>
          </a:p>
          <a:p>
            <a:pPr lvl="3"/>
            <a:r>
              <a:rPr lang="en-US" altLang="zh-TW" dirty="0"/>
              <a:t>mixer </a:t>
            </a:r>
            <a:r>
              <a:rPr lang="zh-TW" altLang="en-US" dirty="0"/>
              <a:t>物件可以播放音效，使用 </a:t>
            </a:r>
            <a:r>
              <a:rPr lang="en-US" altLang="zh-TW" dirty="0"/>
              <a:t>mixer </a:t>
            </a:r>
            <a:r>
              <a:rPr lang="zh-TW" altLang="en-US" dirty="0"/>
              <a:t>前必須以 </a:t>
            </a:r>
            <a:r>
              <a:rPr lang="en-US" altLang="zh-TW" dirty="0" err="1"/>
              <a:t>init</a:t>
            </a:r>
            <a:r>
              <a:rPr lang="en-US" altLang="zh-TW" dirty="0"/>
              <a:t>() </a:t>
            </a:r>
            <a:r>
              <a:rPr lang="zh-TW" altLang="en-US" dirty="0"/>
              <a:t>初始化。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15.1 </a:t>
            </a:r>
            <a:r>
              <a:rPr lang="zh-TW" altLang="en-US" dirty="0"/>
              <a:t>關於音樂與音效的播放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51" y="2348880"/>
            <a:ext cx="3914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8" y="3257550"/>
            <a:ext cx="3905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12" y="5229200"/>
            <a:ext cx="49625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7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15.2.1 Sound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3"/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例如</a:t>
            </a:r>
            <a:r>
              <a:rPr lang="zh-TW" altLang="en-US" dirty="0"/>
              <a:t>：建立 </a:t>
            </a:r>
            <a:r>
              <a:rPr lang="en-US" altLang="zh-TW" dirty="0"/>
              <a:t>Sound </a:t>
            </a:r>
            <a:r>
              <a:rPr lang="zh-TW" altLang="en-US" dirty="0"/>
              <a:t>物件 </a:t>
            </a:r>
            <a:r>
              <a:rPr lang="en-US" altLang="zh-TW" dirty="0"/>
              <a:t>sound </a:t>
            </a:r>
            <a:r>
              <a:rPr lang="zh-TW" altLang="en-US" dirty="0"/>
              <a:t>，播放</a:t>
            </a:r>
            <a:r>
              <a:rPr lang="en-US" altLang="zh-TW" dirty="0"/>
              <a:t>&lt;hit.wav&gt; </a:t>
            </a:r>
            <a:r>
              <a:rPr lang="zh-TW" altLang="en-US" dirty="0"/>
              <a:t>音效一次。</a:t>
            </a:r>
            <a:r>
              <a:rPr lang="en-US" altLang="zh-TW" dirty="0"/>
              <a:t>(&lt;sound1.py</a:t>
            </a:r>
            <a:r>
              <a:rPr lang="en-US" altLang="zh-TW" dirty="0" smtClean="0"/>
              <a:t>&gt;)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/>
              <a:t>利用 </a:t>
            </a:r>
            <a:r>
              <a:rPr lang="en-US" altLang="zh-TW" dirty="0"/>
              <a:t>Sound </a:t>
            </a:r>
            <a:r>
              <a:rPr lang="zh-TW" altLang="en-US" dirty="0"/>
              <a:t>提供的方法，可以控制音效的播放，</a:t>
            </a:r>
            <a:r>
              <a:rPr lang="en-US" altLang="zh-TW" dirty="0"/>
              <a:t>Sound </a:t>
            </a:r>
            <a:r>
              <a:rPr lang="zh-TW" altLang="en-US" dirty="0"/>
              <a:t>物件提供下列方法：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15.2 </a:t>
            </a:r>
            <a:r>
              <a:rPr lang="zh-TW" altLang="en-US" dirty="0"/>
              <a:t>音效播放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34" y="1916832"/>
            <a:ext cx="45815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" y="2780928"/>
            <a:ext cx="5234610" cy="122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24" y="4581128"/>
            <a:ext cx="6049690" cy="181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7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15.2.2 </a:t>
            </a:r>
            <a:r>
              <a:rPr lang="zh-TW" altLang="en-US" dirty="0"/>
              <a:t>實戰：音效播放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程式在執行後預設會將 </a:t>
            </a:r>
            <a:r>
              <a:rPr lang="en-US" altLang="zh-TW" dirty="0"/>
              <a:t>WAV </a:t>
            </a:r>
            <a:r>
              <a:rPr lang="zh-TW" altLang="en-US" dirty="0"/>
              <a:t>音效檔載入清單中，按下 </a:t>
            </a:r>
            <a:r>
              <a:rPr lang="zh-TW" altLang="en-US" b="1" dirty="0"/>
              <a:t>播放 </a:t>
            </a:r>
            <a:r>
              <a:rPr lang="zh-TW" altLang="en-US" dirty="0"/>
              <a:t>鈕即可開始播放，</a:t>
            </a:r>
            <a:r>
              <a:rPr lang="zh-TW" altLang="en-US" dirty="0" smtClean="0"/>
              <a:t>同時</a:t>
            </a:r>
            <a:r>
              <a:rPr lang="zh-TW" altLang="en-US" dirty="0"/>
              <a:t>顯示「正在播放 </a:t>
            </a:r>
            <a:r>
              <a:rPr lang="en-US" altLang="zh-TW" dirty="0"/>
              <a:t>xxx </a:t>
            </a:r>
            <a:r>
              <a:rPr lang="zh-TW" altLang="en-US" dirty="0"/>
              <a:t>音效訊息」。</a:t>
            </a:r>
          </a:p>
          <a:p>
            <a:pPr lvl="3"/>
            <a:r>
              <a:rPr lang="zh-TW" altLang="en-US" dirty="0"/>
              <a:t>播放過程中，可以按下 </a:t>
            </a:r>
            <a:r>
              <a:rPr lang="zh-TW" altLang="en-US" b="1" dirty="0"/>
              <a:t>上一首、下一首 </a:t>
            </a:r>
            <a:r>
              <a:rPr lang="zh-TW" altLang="en-US" dirty="0"/>
              <a:t>鈕播放清單中的上一首、下一首音效</a:t>
            </a:r>
            <a:r>
              <a:rPr lang="zh-TW" altLang="en-US" dirty="0" smtClean="0"/>
              <a:t>，按 </a:t>
            </a:r>
            <a:r>
              <a:rPr lang="zh-TW" altLang="en-US" dirty="0"/>
              <a:t>停止播放 </a:t>
            </a:r>
            <a:r>
              <a:rPr lang="zh-TW" altLang="en-US" dirty="0" smtClean="0"/>
              <a:t>鈕 </a:t>
            </a:r>
            <a:r>
              <a:rPr lang="zh-TW" altLang="en-US" b="1" dirty="0" smtClean="0"/>
              <a:t>停止</a:t>
            </a:r>
            <a:r>
              <a:rPr lang="zh-TW" altLang="en-US" b="1" dirty="0"/>
              <a:t>播放</a:t>
            </a:r>
            <a:r>
              <a:rPr lang="zh-TW" altLang="en-US" dirty="0"/>
              <a:t>，按下 </a:t>
            </a:r>
            <a:r>
              <a:rPr lang="zh-TW" altLang="en-US" b="1" dirty="0"/>
              <a:t>結束</a:t>
            </a:r>
            <a:r>
              <a:rPr lang="zh-TW" altLang="en-US" dirty="0"/>
              <a:t> 鈕則會結束應用程式並結束音效播放。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56992"/>
            <a:ext cx="5953100" cy="273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8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15.3.1 music </a:t>
            </a:r>
            <a:r>
              <a:rPr lang="zh-TW" altLang="en-US" dirty="0"/>
              <a:t>物件</a:t>
            </a:r>
          </a:p>
          <a:p>
            <a:pPr lvl="3"/>
            <a:r>
              <a:rPr lang="en-US" altLang="zh-TW" dirty="0"/>
              <a:t>music </a:t>
            </a:r>
            <a:r>
              <a:rPr lang="zh-TW" altLang="en-US" dirty="0"/>
              <a:t>除了可以播放 </a:t>
            </a:r>
            <a:r>
              <a:rPr lang="en-US" altLang="zh-TW" dirty="0"/>
              <a:t>OGG </a:t>
            </a:r>
            <a:r>
              <a:rPr lang="zh-TW" altLang="en-US" dirty="0"/>
              <a:t>和 </a:t>
            </a:r>
            <a:r>
              <a:rPr lang="en-US" altLang="zh-TW" dirty="0"/>
              <a:t>WAV </a:t>
            </a:r>
            <a:r>
              <a:rPr lang="zh-TW" altLang="en-US" dirty="0"/>
              <a:t>音效檔，也可以播放 </a:t>
            </a:r>
            <a:r>
              <a:rPr lang="en-US" altLang="zh-TW" dirty="0"/>
              <a:t>MP3 </a:t>
            </a:r>
            <a:r>
              <a:rPr lang="zh-TW" altLang="en-US" dirty="0"/>
              <a:t>音效檔，較適合</a:t>
            </a:r>
            <a:r>
              <a:rPr lang="zh-TW" altLang="en-US" dirty="0" smtClean="0"/>
              <a:t>播放</a:t>
            </a:r>
            <a:r>
              <a:rPr lang="zh-TW" altLang="en-US" dirty="0"/>
              <a:t>長的音效，而且可以調整音效播放的位置和暫停播放，功能較 </a:t>
            </a:r>
            <a:r>
              <a:rPr lang="en-US" altLang="zh-TW" dirty="0"/>
              <a:t>Sound </a:t>
            </a:r>
            <a:r>
              <a:rPr lang="zh-TW" altLang="en-US" dirty="0"/>
              <a:t>物件強大</a:t>
            </a:r>
            <a:r>
              <a:rPr lang="zh-TW" altLang="en-US" dirty="0" smtClean="0"/>
              <a:t>。</a:t>
            </a:r>
            <a:r>
              <a:rPr lang="en-US" altLang="zh-TW" dirty="0" smtClean="0"/>
              <a:t>mixer </a:t>
            </a:r>
            <a:r>
              <a:rPr lang="zh-TW" altLang="en-US" dirty="0"/>
              <a:t>的 </a:t>
            </a:r>
            <a:r>
              <a:rPr lang="en-US" altLang="zh-TW" dirty="0"/>
              <a:t>music </a:t>
            </a:r>
            <a:r>
              <a:rPr lang="zh-TW" altLang="en-US" dirty="0"/>
              <a:t>物件提供下列方法：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15.3 </a:t>
            </a:r>
            <a:r>
              <a:rPr lang="zh-TW" altLang="en-US" dirty="0"/>
              <a:t>音樂播放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6513975" cy="28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例如：播放 </a:t>
            </a:r>
            <a:r>
              <a:rPr lang="en-US" altLang="zh-TW" dirty="0"/>
              <a:t>&lt;mario.mp3&gt; </a:t>
            </a:r>
            <a:r>
              <a:rPr lang="zh-TW" altLang="en-US" dirty="0"/>
              <a:t>歌曲一次。</a:t>
            </a:r>
            <a:r>
              <a:rPr lang="en-US" altLang="zh-TW" dirty="0"/>
              <a:t>(&lt;music1.py&gt;)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5904656" cy="11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31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15.3.2 </a:t>
            </a:r>
            <a:r>
              <a:rPr lang="zh-TW" altLang="en-US" dirty="0"/>
              <a:t>實戰：</a:t>
            </a:r>
            <a:r>
              <a:rPr lang="en-US" altLang="zh-TW" dirty="0"/>
              <a:t>MP3 </a:t>
            </a:r>
            <a:r>
              <a:rPr lang="zh-TW" altLang="en-US" dirty="0"/>
              <a:t>音樂播放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2"/>
            <a:r>
              <a:rPr lang="zh-TW" altLang="en-US" dirty="0"/>
              <a:t>應用程式總覽</a:t>
            </a:r>
          </a:p>
          <a:p>
            <a:pPr lvl="3"/>
            <a:r>
              <a:rPr lang="zh-TW" altLang="en-US" dirty="0"/>
              <a:t>從歌曲清單中，選擇指定的歌曲，按下 </a:t>
            </a:r>
            <a:r>
              <a:rPr lang="zh-TW" altLang="en-US" b="1" dirty="0"/>
              <a:t>播放 </a:t>
            </a:r>
            <a:r>
              <a:rPr lang="zh-TW" altLang="en-US" dirty="0"/>
              <a:t>鈕即可開始播放，同時顯示「</a:t>
            </a:r>
            <a:r>
              <a:rPr lang="zh-TW" altLang="en-US" dirty="0" smtClean="0"/>
              <a:t>正在播放 </a:t>
            </a:r>
            <a:r>
              <a:rPr lang="en-US" altLang="zh-TW" dirty="0"/>
              <a:t>xxx </a:t>
            </a:r>
            <a:r>
              <a:rPr lang="zh-TW" altLang="en-US" dirty="0"/>
              <a:t>歌曲訊息」。</a:t>
            </a:r>
          </a:p>
          <a:p>
            <a:pPr lvl="3"/>
            <a:r>
              <a:rPr lang="zh-TW" altLang="en-US" dirty="0"/>
              <a:t>歌曲播放的過程中，可以暫停、停止播放，也可以調整聲音大小，按下 結束 </a:t>
            </a:r>
            <a:r>
              <a:rPr lang="zh-TW" altLang="en-US" dirty="0" smtClean="0"/>
              <a:t>鈕則</a:t>
            </a:r>
            <a:r>
              <a:rPr lang="zh-TW" altLang="en-US" dirty="0"/>
              <a:t>會結束應用程式並結束音效播放。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56992"/>
            <a:ext cx="4919451" cy="297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7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19986</TotalTime>
  <Words>428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15.1 關於音樂與音效的播放</vt:lpstr>
      <vt:lpstr>15.2 音效播放</vt:lpstr>
      <vt:lpstr>PowerPoint 簡報</vt:lpstr>
      <vt:lpstr>15.3 音樂播放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jo</cp:lastModifiedBy>
  <cp:revision>2060</cp:revision>
  <dcterms:created xsi:type="dcterms:W3CDTF">2011-06-06T16:54:13Z</dcterms:created>
  <dcterms:modified xsi:type="dcterms:W3CDTF">2017-09-22T08:57:39Z</dcterms:modified>
</cp:coreProperties>
</file>