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739" r:id="rId2"/>
    <p:sldId id="773" r:id="rId3"/>
    <p:sldId id="847" r:id="rId4"/>
    <p:sldId id="848" r:id="rId5"/>
    <p:sldId id="865" r:id="rId6"/>
    <p:sldId id="849" r:id="rId7"/>
    <p:sldId id="850" r:id="rId8"/>
    <p:sldId id="853" r:id="rId9"/>
    <p:sldId id="854" r:id="rId10"/>
    <p:sldId id="855" r:id="rId11"/>
    <p:sldId id="856" r:id="rId12"/>
    <p:sldId id="857" r:id="rId13"/>
    <p:sldId id="8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17.3.2 </a:t>
            </a:r>
            <a:r>
              <a:rPr lang="zh-TW" altLang="en-US" dirty="0"/>
              <a:t>實作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 err="1"/>
              <a:t>brickgame</a:t>
            </a:r>
            <a:r>
              <a:rPr lang="en-US" altLang="zh-TW" dirty="0"/>
              <a:t> </a:t>
            </a:r>
            <a:r>
              <a:rPr lang="zh-TW" altLang="en-US" dirty="0"/>
              <a:t>打磚塊執行檔</a:t>
            </a:r>
          </a:p>
          <a:p>
            <a:pPr lvl="3"/>
            <a:r>
              <a:rPr lang="zh-TW" altLang="en-US" dirty="0"/>
              <a:t>接下來以</a:t>
            </a:r>
            <a:r>
              <a:rPr lang="en-US" altLang="zh-TW" dirty="0"/>
              <a:t>&lt;ch17\</a:t>
            </a:r>
            <a:r>
              <a:rPr lang="en-US" altLang="zh-TW" dirty="0" err="1"/>
              <a:t>brickgame</a:t>
            </a:r>
            <a:r>
              <a:rPr lang="en-US" altLang="zh-TW" dirty="0"/>
              <a:t>&gt; </a:t>
            </a:r>
            <a:r>
              <a:rPr lang="zh-TW" altLang="en-US" dirty="0"/>
              <a:t>的</a:t>
            </a:r>
            <a:r>
              <a:rPr lang="en-US" altLang="zh-TW" dirty="0"/>
              <a:t>&lt;brickgame.py&gt; </a:t>
            </a:r>
            <a:r>
              <a:rPr lang="zh-TW" altLang="en-US" dirty="0"/>
              <a:t>為例， 它是複製原來附書光碟</a:t>
            </a:r>
            <a:r>
              <a:rPr lang="zh-TW" altLang="en-US" dirty="0" smtClean="0"/>
              <a:t>中第 </a:t>
            </a:r>
            <a:r>
              <a:rPr lang="en-US" altLang="zh-TW" dirty="0"/>
              <a:t>&lt;ch16&gt; </a:t>
            </a:r>
            <a:r>
              <a:rPr lang="zh-TW" altLang="en-US" dirty="0"/>
              <a:t>的</a:t>
            </a:r>
            <a:r>
              <a:rPr lang="en-US" altLang="zh-TW" dirty="0"/>
              <a:t>&lt;brickgame.py&gt; </a:t>
            </a:r>
            <a:r>
              <a:rPr lang="zh-TW" altLang="en-US" dirty="0"/>
              <a:t>和 </a:t>
            </a:r>
            <a:r>
              <a:rPr lang="en-US" altLang="zh-TW" dirty="0"/>
              <a:t>&lt;media&gt; </a:t>
            </a:r>
            <a:r>
              <a:rPr lang="zh-TW" altLang="en-US" dirty="0"/>
              <a:t>資源檔案。程式部份內容如下：</a:t>
            </a:r>
            <a:r>
              <a:rPr lang="zh-TW" altLang="en-US" dirty="0" smtClean="0"/>
              <a:t>這個程式</a:t>
            </a:r>
            <a:r>
              <a:rPr lang="zh-TW" altLang="en-US" dirty="0"/>
              <a:t>中以 </a:t>
            </a:r>
            <a:r>
              <a:rPr lang="en-US" altLang="zh-TW" dirty="0"/>
              <a:t>class </a:t>
            </a:r>
            <a:r>
              <a:rPr lang="zh-TW" altLang="en-US" dirty="0"/>
              <a:t>建立了 </a:t>
            </a:r>
            <a:r>
              <a:rPr lang="en-US" altLang="zh-TW" dirty="0"/>
              <a:t>Ball </a:t>
            </a:r>
            <a:r>
              <a:rPr lang="zh-TW" altLang="en-US" dirty="0"/>
              <a:t>類別，包含 </a:t>
            </a:r>
            <a:r>
              <a:rPr lang="en-US" altLang="zh-TW" dirty="0" err="1"/>
              <a:t>pygame</a:t>
            </a:r>
            <a:r>
              <a:rPr lang="zh-TW" altLang="en-US" dirty="0"/>
              <a:t>、</a:t>
            </a:r>
            <a:r>
              <a:rPr lang="en-US" altLang="zh-TW" dirty="0"/>
              <a:t>random</a:t>
            </a:r>
            <a:r>
              <a:rPr lang="zh-TW" altLang="en-US" dirty="0"/>
              <a:t>、</a:t>
            </a:r>
            <a:r>
              <a:rPr lang="en-US" altLang="zh-TW" dirty="0"/>
              <a:t>math </a:t>
            </a:r>
            <a:r>
              <a:rPr lang="zh-TW" altLang="en-US" dirty="0"/>
              <a:t>和 </a:t>
            </a:r>
            <a:r>
              <a:rPr lang="en-US" altLang="zh-TW" dirty="0"/>
              <a:t>time </a:t>
            </a:r>
            <a:r>
              <a:rPr lang="zh-TW" altLang="en-US" dirty="0"/>
              <a:t>套件</a:t>
            </a:r>
            <a:r>
              <a:rPr lang="zh-TW" altLang="en-US" dirty="0" smtClean="0"/>
              <a:t>，同時</a:t>
            </a:r>
            <a:r>
              <a:rPr lang="zh-TW" altLang="en-US" dirty="0"/>
              <a:t>也需要 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wav </a:t>
            </a:r>
            <a:r>
              <a:rPr lang="zh-TW" altLang="en-US" dirty="0"/>
              <a:t>等資源檔案。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51520" y="2708920"/>
            <a:ext cx="4392488" cy="3148139"/>
            <a:chOff x="2704" y="2325790"/>
            <a:chExt cx="9403347" cy="62865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" y="2325790"/>
              <a:ext cx="93916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" y="3430690"/>
              <a:ext cx="9372600" cy="51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64" y="5423997"/>
            <a:ext cx="4680520" cy="132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開啟 </a:t>
            </a:r>
            <a:r>
              <a:rPr lang="en-US" altLang="zh-TW" dirty="0"/>
              <a:t>Anaconda Prompt </a:t>
            </a:r>
            <a:r>
              <a:rPr lang="zh-TW" altLang="en-US" dirty="0"/>
              <a:t>視窗，切換到</a:t>
            </a:r>
            <a:r>
              <a:rPr lang="en-US" altLang="zh-TW" dirty="0"/>
              <a:t>&lt;brickgame.py&gt; </a:t>
            </a:r>
            <a:r>
              <a:rPr lang="zh-TW" altLang="en-US" dirty="0"/>
              <a:t>應用程式的目錄，</a:t>
            </a:r>
            <a:r>
              <a:rPr lang="zh-TW" altLang="en-US" dirty="0" smtClean="0"/>
              <a:t>然後以</a:t>
            </a:r>
            <a:r>
              <a:rPr lang="zh-TW" altLang="en-US" dirty="0"/>
              <a:t>「</a:t>
            </a:r>
            <a:r>
              <a:rPr lang="en-US" altLang="zh-TW" dirty="0" err="1"/>
              <a:t>pyinstaller</a:t>
            </a:r>
            <a:r>
              <a:rPr lang="en-US" altLang="zh-TW" dirty="0"/>
              <a:t> -F brickgame.py</a:t>
            </a:r>
            <a:r>
              <a:rPr lang="zh-TW" altLang="en-US" dirty="0"/>
              <a:t>」將</a:t>
            </a:r>
            <a:r>
              <a:rPr lang="en-US" altLang="zh-TW" dirty="0"/>
              <a:t>&lt;brickgame.py&gt; </a:t>
            </a:r>
            <a:r>
              <a:rPr lang="zh-TW" altLang="en-US" dirty="0"/>
              <a:t>應用程式打包成 </a:t>
            </a:r>
            <a:r>
              <a:rPr lang="en-US" altLang="zh-TW" dirty="0" err="1" smtClean="0"/>
              <a:t>onefile</a:t>
            </a:r>
            <a:r>
              <a:rPr lang="zh-TW" altLang="en-US" dirty="0" smtClean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執行檔。</a:t>
            </a:r>
          </a:p>
          <a:p>
            <a:pPr lvl="3"/>
            <a:r>
              <a:rPr lang="zh-TW" altLang="en-US" dirty="0"/>
              <a:t>完成之後會在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/>
              <a:t>目錄中建立了</a:t>
            </a:r>
            <a:r>
              <a:rPr lang="en-US" altLang="zh-TW" dirty="0"/>
              <a:t>&lt;brickgame.exe&gt; </a:t>
            </a:r>
            <a:r>
              <a:rPr lang="zh-TW" altLang="en-US" dirty="0"/>
              <a:t>執行檔，請將 </a:t>
            </a:r>
            <a:r>
              <a:rPr lang="en-US" altLang="zh-TW" dirty="0"/>
              <a:t>&lt;</a:t>
            </a:r>
            <a:r>
              <a:rPr lang="en-US" altLang="zh-TW" dirty="0" smtClean="0"/>
              <a:t>brickgame.py</a:t>
            </a:r>
            <a:r>
              <a:rPr lang="en-US" altLang="zh-TW" dirty="0"/>
              <a:t>&gt; </a:t>
            </a:r>
            <a:r>
              <a:rPr lang="zh-TW" altLang="en-US" dirty="0"/>
              <a:t>目錄中的 </a:t>
            </a:r>
            <a:r>
              <a:rPr lang="en-US" altLang="zh-TW" dirty="0"/>
              <a:t>&lt;media&gt; </a:t>
            </a:r>
            <a:r>
              <a:rPr lang="zh-TW" altLang="en-US" dirty="0"/>
              <a:t>目錄全部複製到 </a:t>
            </a:r>
            <a:r>
              <a:rPr lang="en-US" altLang="zh-TW" dirty="0"/>
              <a:t>&lt;brickgame.exe&gt; </a:t>
            </a:r>
            <a:r>
              <a:rPr lang="zh-TW" altLang="en-US" dirty="0"/>
              <a:t>執行檔目錄中。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0" y="2930826"/>
            <a:ext cx="5360208" cy="15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080"/>
            <a:ext cx="4104456" cy="217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17.3.3 </a:t>
            </a:r>
            <a:r>
              <a:rPr lang="zh-TW" altLang="en-US" dirty="0"/>
              <a:t>實作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PM2.5 </a:t>
            </a:r>
            <a:r>
              <a:rPr lang="zh-TW" altLang="en-US" dirty="0"/>
              <a:t>下載執行檔</a:t>
            </a:r>
          </a:p>
          <a:p>
            <a:pPr lvl="3"/>
            <a:r>
              <a:rPr lang="zh-TW" altLang="en-US" dirty="0"/>
              <a:t>最後再以</a:t>
            </a:r>
            <a:r>
              <a:rPr lang="en-US" altLang="zh-TW" dirty="0"/>
              <a:t>&lt;ch17\loginPM25&gt; </a:t>
            </a:r>
            <a:r>
              <a:rPr lang="zh-TW" altLang="en-US" dirty="0"/>
              <a:t>的</a:t>
            </a:r>
            <a:r>
              <a:rPr lang="en-US" altLang="zh-TW" dirty="0"/>
              <a:t>&lt;loginPM25.py&gt; </a:t>
            </a:r>
            <a:r>
              <a:rPr lang="zh-TW" altLang="en-US" dirty="0"/>
              <a:t>為例， 它是複製原來附書</a:t>
            </a:r>
            <a:r>
              <a:rPr lang="zh-TW" altLang="en-US" dirty="0" smtClean="0"/>
              <a:t>光碟中</a:t>
            </a:r>
            <a:r>
              <a:rPr lang="zh-TW" altLang="en-US" dirty="0"/>
              <a:t>第 </a:t>
            </a:r>
            <a:r>
              <a:rPr lang="en-US" altLang="zh-TW" dirty="0"/>
              <a:t>&lt;ch06&gt; </a:t>
            </a:r>
            <a:r>
              <a:rPr lang="zh-TW" altLang="en-US" dirty="0"/>
              <a:t>的</a:t>
            </a:r>
            <a:r>
              <a:rPr lang="en-US" altLang="zh-TW" dirty="0"/>
              <a:t>&lt;loginPM25.py&gt; </a:t>
            </a:r>
            <a:r>
              <a:rPr lang="zh-TW" altLang="en-US" dirty="0"/>
              <a:t>檔案。程式部份內容如下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同 </a:t>
            </a:r>
            <a:r>
              <a:rPr lang="en-US" altLang="zh-TW" dirty="0"/>
              <a:t>17.3.2 </a:t>
            </a:r>
            <a:r>
              <a:rPr lang="zh-TW" altLang="en-US" dirty="0"/>
              <a:t>的操作，一樣以「</a:t>
            </a:r>
            <a:r>
              <a:rPr lang="en-US" altLang="zh-TW" dirty="0" err="1"/>
              <a:t>pyinstaller</a:t>
            </a:r>
            <a:r>
              <a:rPr lang="en-US" altLang="zh-TW" dirty="0"/>
              <a:t> -F loginPM25.py</a:t>
            </a:r>
            <a:r>
              <a:rPr lang="zh-TW" altLang="en-US" dirty="0"/>
              <a:t>」將</a:t>
            </a:r>
            <a:r>
              <a:rPr lang="en-US" altLang="zh-TW" dirty="0"/>
              <a:t>&lt;loginPM25.py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應用程式</a:t>
            </a:r>
            <a:r>
              <a:rPr lang="zh-TW" altLang="en-US" dirty="0"/>
              <a:t>打包成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&lt;loginPM25.exe&gt; </a:t>
            </a:r>
            <a:r>
              <a:rPr lang="zh-TW" altLang="en-US" dirty="0"/>
              <a:t>執行檔。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2842"/>
            <a:ext cx="7736779" cy="258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因此，只要將</a:t>
            </a:r>
            <a:r>
              <a:rPr lang="en-US" altLang="zh-TW" dirty="0"/>
              <a:t>&lt;ChromeDrvier.exe&gt; </a:t>
            </a:r>
            <a:r>
              <a:rPr lang="zh-TW" altLang="en-US" dirty="0"/>
              <a:t>檔複製到 </a:t>
            </a:r>
            <a:r>
              <a:rPr lang="en-US" altLang="zh-TW" dirty="0"/>
              <a:t>path </a:t>
            </a:r>
            <a:r>
              <a:rPr lang="zh-TW" altLang="en-US" dirty="0"/>
              <a:t>已設定的路徑即可，最簡單</a:t>
            </a:r>
            <a:r>
              <a:rPr lang="zh-TW" altLang="en-US" dirty="0" smtClean="0"/>
              <a:t>的方式</a:t>
            </a:r>
            <a:r>
              <a:rPr lang="zh-TW" altLang="en-US" dirty="0"/>
              <a:t>就是將</a:t>
            </a:r>
            <a:r>
              <a:rPr lang="en-US" altLang="zh-TW" dirty="0"/>
              <a:t>&lt;ChromeDrvier.exe&gt; </a:t>
            </a:r>
            <a:r>
              <a:rPr lang="zh-TW" altLang="en-US" dirty="0"/>
              <a:t>檔複製到</a:t>
            </a:r>
            <a:r>
              <a:rPr lang="en-US" altLang="zh-TW" dirty="0"/>
              <a:t>&lt;loginPM25.exe&gt; </a:t>
            </a:r>
            <a:r>
              <a:rPr lang="zh-TW" altLang="en-US" dirty="0"/>
              <a:t>相同的目錄中，</a:t>
            </a:r>
            <a:r>
              <a:rPr lang="zh-TW" altLang="en-US" dirty="0" smtClean="0"/>
              <a:t>這樣</a:t>
            </a:r>
            <a:r>
              <a:rPr lang="zh-TW" altLang="en-US" dirty="0"/>
              <a:t>就可以省略 </a:t>
            </a:r>
            <a:r>
              <a:rPr lang="en-US" altLang="zh-TW" dirty="0"/>
              <a:t>path </a:t>
            </a:r>
            <a:r>
              <a:rPr lang="zh-TW" altLang="en-US" dirty="0"/>
              <a:t>的設定。也請記得要在別的電腦中執行，必須複製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 smtClean="0"/>
              <a:t>整個</a:t>
            </a:r>
            <a:r>
              <a:rPr lang="zh-TW" altLang="en-US" dirty="0"/>
              <a:t>目錄，包括</a:t>
            </a:r>
            <a:r>
              <a:rPr lang="en-US" altLang="zh-TW" dirty="0"/>
              <a:t>&lt;ChromeDrvier.exe&gt; </a:t>
            </a:r>
            <a:r>
              <a:rPr lang="zh-TW" altLang="en-US" dirty="0"/>
              <a:t>檔，同時將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/>
              <a:t>目錄名稱改為較有意義</a:t>
            </a:r>
            <a:r>
              <a:rPr lang="zh-TW" altLang="en-US" dirty="0" smtClean="0"/>
              <a:t>的名稱</a:t>
            </a:r>
            <a:r>
              <a:rPr lang="zh-TW" altLang="en-US" dirty="0"/>
              <a:t>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127329" cy="143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4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475656" y="4286256"/>
            <a:ext cx="7454062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17.1 </a:t>
            </a:r>
            <a:r>
              <a:rPr lang="zh-TW" altLang="en-US" dirty="0">
                <a:hlinkClick r:id="rId2" action="ppaction://hlinksldjump"/>
              </a:rPr>
              <a:t>打包前的準備</a:t>
            </a:r>
            <a:r>
              <a:rPr lang="zh-TW" altLang="en-US" dirty="0" smtClean="0">
                <a:hlinkClick r:id="rId2" action="ppaction://hlinksldjump"/>
              </a:rPr>
              <a:t>工作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17.2 </a:t>
            </a:r>
            <a:r>
              <a:rPr lang="zh-TW" altLang="en-US" dirty="0">
                <a:hlinkClick r:id="rId3" action="ppaction://hlinksldjump"/>
              </a:rPr>
              <a:t>實作 </a:t>
            </a:r>
            <a:r>
              <a:rPr lang="en-US" altLang="zh-TW" dirty="0">
                <a:hlinkClick r:id="rId3" action="ppaction://hlinksldjump"/>
              </a:rPr>
              <a:t>exe </a:t>
            </a:r>
            <a:r>
              <a:rPr lang="zh-TW" altLang="en-US" dirty="0">
                <a:hlinkClick r:id="rId3" action="ppaction://hlinksldjump"/>
              </a:rPr>
              <a:t>執行</a:t>
            </a:r>
            <a:r>
              <a:rPr lang="zh-TW" altLang="en-US" dirty="0" smtClean="0">
                <a:hlinkClick r:id="rId3" action="ppaction://hlinksldjump"/>
              </a:rPr>
              <a:t>檔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17.3 </a:t>
            </a:r>
            <a:r>
              <a:rPr lang="zh-TW" altLang="en-US" dirty="0">
                <a:hlinkClick r:id="rId4" action="ppaction://hlinksldjump"/>
              </a:rPr>
              <a:t>包裝專題執行檔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347864" y="404664"/>
            <a:ext cx="5510416" cy="2303686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zh-TW" altLang="en-US" sz="1400" dirty="0"/>
              <a:t>想要將完成的 </a:t>
            </a:r>
            <a:r>
              <a:rPr lang="en-US" altLang="zh-TW" sz="1400" dirty="0"/>
              <a:t>Python </a:t>
            </a:r>
            <a:r>
              <a:rPr lang="zh-TW" altLang="en-US" sz="1400" dirty="0"/>
              <a:t>應用程式，分享給自己的好友</a:t>
            </a:r>
            <a:r>
              <a:rPr lang="zh-TW" altLang="en-US" sz="1400" dirty="0" smtClean="0"/>
              <a:t>，卻</a:t>
            </a:r>
            <a:r>
              <a:rPr lang="zh-TW" altLang="en-US" sz="1400" dirty="0"/>
              <a:t>發現好友的電腦中並沒有安裝 </a:t>
            </a:r>
            <a:r>
              <a:rPr lang="en-US" altLang="zh-TW" sz="1400" dirty="0"/>
              <a:t>Python </a:t>
            </a:r>
            <a:r>
              <a:rPr lang="zh-TW" altLang="en-US" sz="1400" dirty="0"/>
              <a:t>以及相關的</a:t>
            </a:r>
            <a:r>
              <a:rPr lang="zh-TW" altLang="en-US" sz="1400" dirty="0" smtClean="0"/>
              <a:t>套件</a:t>
            </a:r>
            <a:r>
              <a:rPr lang="zh-TW" altLang="en-US" sz="1400" dirty="0"/>
              <a:t>。這時，就必須要使用包裝工具將 </a:t>
            </a:r>
            <a:r>
              <a:rPr lang="en-US" altLang="zh-TW" sz="1400" dirty="0"/>
              <a:t>Python </a:t>
            </a:r>
            <a:r>
              <a:rPr lang="zh-TW" altLang="en-US" sz="1400" dirty="0" smtClean="0"/>
              <a:t>應用程式打包</a:t>
            </a:r>
            <a:r>
              <a:rPr lang="zh-TW" altLang="en-US" sz="1400" dirty="0"/>
              <a:t>成 </a:t>
            </a:r>
            <a:r>
              <a:rPr lang="en-US" altLang="zh-TW" sz="1400" dirty="0"/>
              <a:t>exe </a:t>
            </a:r>
            <a:r>
              <a:rPr lang="zh-TW" altLang="en-US" sz="1400" dirty="0"/>
              <a:t>執行檔，才可以在其他機器上執行。</a:t>
            </a:r>
          </a:p>
          <a:p>
            <a:pPr>
              <a:lnSpc>
                <a:spcPts val="1800"/>
              </a:lnSpc>
            </a:pPr>
            <a:r>
              <a:rPr lang="en-US" altLang="zh-TW" sz="1400" dirty="0" err="1"/>
              <a:t>PyInstaller</a:t>
            </a:r>
            <a:r>
              <a:rPr lang="en-US" altLang="zh-TW" sz="1400" dirty="0"/>
              <a:t> </a:t>
            </a:r>
            <a:r>
              <a:rPr lang="zh-TW" altLang="en-US" sz="1400" dirty="0"/>
              <a:t>有兩種製作 </a:t>
            </a:r>
            <a:r>
              <a:rPr lang="en-US" altLang="zh-TW" sz="1400" dirty="0"/>
              <a:t>exe </a:t>
            </a:r>
            <a:r>
              <a:rPr lang="zh-TW" altLang="en-US" sz="1400" dirty="0"/>
              <a:t>檔的方式：</a:t>
            </a:r>
          </a:p>
          <a:p>
            <a:pPr>
              <a:lnSpc>
                <a:spcPts val="1800"/>
              </a:lnSpc>
            </a:pPr>
            <a:r>
              <a:rPr lang="zh-TW" altLang="en-US" sz="1400" dirty="0"/>
              <a:t>第一種方式是將製作出的檔案皆放在同一個目錄下，</a:t>
            </a:r>
            <a:r>
              <a:rPr lang="zh-TW" altLang="en-US" sz="1400" dirty="0" smtClean="0"/>
              <a:t>這是</a:t>
            </a:r>
            <a:r>
              <a:rPr lang="zh-TW" altLang="en-US" sz="1400" dirty="0"/>
              <a:t>預設的方式，稱為 </a:t>
            </a:r>
            <a:r>
              <a:rPr lang="en-US" altLang="zh-TW" sz="1400" dirty="0" err="1"/>
              <a:t>onedir</a:t>
            </a:r>
            <a:r>
              <a:rPr lang="zh-TW" altLang="en-US" sz="1400" dirty="0" smtClean="0"/>
              <a:t>。第二</a:t>
            </a:r>
            <a:r>
              <a:rPr lang="zh-TW" altLang="en-US" sz="1400" dirty="0"/>
              <a:t>種方式是加上 「</a:t>
            </a:r>
            <a:r>
              <a:rPr lang="en-US" altLang="zh-TW" sz="1400" dirty="0"/>
              <a:t>-F</a:t>
            </a:r>
            <a:r>
              <a:rPr lang="zh-TW" altLang="en-US" sz="1400" dirty="0"/>
              <a:t>」 參數將製作出的檔案包裝成</a:t>
            </a:r>
            <a:r>
              <a:rPr lang="zh-TW" altLang="en-US" sz="1400" dirty="0" smtClean="0"/>
              <a:t>一個</a:t>
            </a:r>
            <a:r>
              <a:rPr lang="zh-TW" altLang="en-US" sz="1400" dirty="0"/>
              <a:t>獨立的 </a:t>
            </a:r>
            <a:r>
              <a:rPr lang="en-US" altLang="zh-TW" sz="1400" dirty="0"/>
              <a:t>exe </a:t>
            </a:r>
            <a:r>
              <a:rPr lang="zh-TW" altLang="en-US" sz="1400" dirty="0"/>
              <a:t>執行檔，稱為 </a:t>
            </a:r>
            <a:r>
              <a:rPr lang="en-US" altLang="zh-TW" sz="1400" dirty="0" err="1"/>
              <a:t>onefile</a:t>
            </a:r>
            <a:r>
              <a:rPr lang="zh-TW" altLang="en-US" sz="1400" dirty="0"/>
              <a:t>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Python </a:t>
            </a:r>
            <a:r>
              <a:rPr lang="zh-TW" altLang="en-US" dirty="0"/>
              <a:t>打包成執行檔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17.1.1 </a:t>
            </a:r>
            <a:r>
              <a:rPr lang="zh-TW" altLang="en-US" dirty="0"/>
              <a:t>安裝 </a:t>
            </a:r>
            <a:r>
              <a:rPr lang="en-US" altLang="zh-TW" dirty="0" err="1" smtClean="0"/>
              <a:t>PyInstaller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17.1.2 </a:t>
            </a:r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使用方式</a:t>
            </a:r>
          </a:p>
          <a:p>
            <a:pPr lvl="3"/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有兩種製作 </a:t>
            </a:r>
            <a:r>
              <a:rPr lang="en-US" altLang="zh-TW" dirty="0"/>
              <a:t>exe </a:t>
            </a:r>
            <a:r>
              <a:rPr lang="zh-TW" altLang="en-US" dirty="0"/>
              <a:t>檔的方式。</a:t>
            </a:r>
          </a:p>
          <a:p>
            <a:pPr lvl="2"/>
            <a:r>
              <a:rPr lang="en-US" altLang="zh-TW" dirty="0" err="1"/>
              <a:t>onedir</a:t>
            </a:r>
            <a:r>
              <a:rPr lang="en-US" altLang="zh-TW" dirty="0"/>
              <a:t> </a:t>
            </a:r>
            <a:r>
              <a:rPr lang="zh-TW" altLang="en-US" dirty="0"/>
              <a:t>方式：</a:t>
            </a:r>
          </a:p>
          <a:p>
            <a:pPr lvl="3"/>
            <a:r>
              <a:rPr lang="zh-TW" altLang="en-US" dirty="0"/>
              <a:t>第一種方式是將製作出的檔案皆放在同一個目錄下，這是預設的方式，稱為</a:t>
            </a:r>
          </a:p>
          <a:p>
            <a:pPr lvl="3"/>
            <a:r>
              <a:rPr lang="en-US" altLang="zh-TW" dirty="0" err="1"/>
              <a:t>onedir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語法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例如</a:t>
            </a:r>
            <a:r>
              <a:rPr lang="zh-TW" altLang="en-US" dirty="0"/>
              <a:t>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17.1 </a:t>
            </a:r>
            <a:r>
              <a:rPr lang="zh-TW" altLang="en-US" dirty="0"/>
              <a:t>打包前的準備工作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527678" cy="32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4863"/>
            <a:ext cx="321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45" y="5417765"/>
            <a:ext cx="3676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方式：</a:t>
            </a:r>
          </a:p>
          <a:p>
            <a:pPr lvl="3"/>
            <a:r>
              <a:rPr lang="zh-TW" altLang="en-US" dirty="0"/>
              <a:t>第二種方式是加上 「</a:t>
            </a:r>
            <a:r>
              <a:rPr lang="en-US" altLang="zh-TW" dirty="0"/>
              <a:t>-F</a:t>
            </a:r>
            <a:r>
              <a:rPr lang="zh-TW" altLang="en-US" dirty="0"/>
              <a:t>」 參數將製作出的檔案包裝成一個獨立的 </a:t>
            </a:r>
            <a:r>
              <a:rPr lang="en-US" altLang="zh-TW" dirty="0"/>
              <a:t>exe </a:t>
            </a:r>
            <a:r>
              <a:rPr lang="zh-TW" altLang="en-US" dirty="0"/>
              <a:t>執行檔，</a:t>
            </a:r>
            <a:r>
              <a:rPr lang="zh-TW" altLang="en-US" dirty="0" smtClean="0"/>
              <a:t>稱為 </a:t>
            </a:r>
            <a:r>
              <a:rPr lang="en-US" altLang="zh-TW" dirty="0" err="1"/>
              <a:t>onefile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語法：</a:t>
            </a:r>
            <a:endParaRPr lang="en-US" altLang="zh-TW" dirty="0" smtClean="0"/>
          </a:p>
          <a:p>
            <a:pPr lvl="3"/>
            <a:r>
              <a:rPr lang="zh-TW" altLang="en-US" dirty="0"/>
              <a:t>例如：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87" y="2023255"/>
            <a:ext cx="4229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87" y="2564904"/>
            <a:ext cx="391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9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我們先以 </a:t>
            </a:r>
            <a:r>
              <a:rPr lang="en-US" altLang="zh-TW" dirty="0"/>
              <a:t>&lt;ch17\Hello\Hello.py&gt; </a:t>
            </a:r>
            <a:r>
              <a:rPr lang="zh-TW" altLang="en-US" dirty="0"/>
              <a:t>這個較簡單的程式來實作。程式內容如下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17.2.1 </a:t>
            </a:r>
            <a:r>
              <a:rPr lang="zh-TW" altLang="en-US" dirty="0"/>
              <a:t>實作 </a:t>
            </a:r>
            <a:r>
              <a:rPr lang="en-US" altLang="zh-TW" dirty="0" err="1"/>
              <a:t>onedir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</a:t>
            </a:r>
          </a:p>
          <a:p>
            <a:pPr lvl="3"/>
            <a:r>
              <a:rPr lang="zh-TW" altLang="en-US" dirty="0"/>
              <a:t>首先開啟 </a:t>
            </a:r>
            <a:r>
              <a:rPr lang="en-US" altLang="zh-TW" dirty="0"/>
              <a:t>Anaconda Prompt </a:t>
            </a:r>
            <a:r>
              <a:rPr lang="zh-TW" altLang="en-US" dirty="0"/>
              <a:t>視窗，切換到</a:t>
            </a:r>
            <a:r>
              <a:rPr lang="en-US" altLang="zh-TW" dirty="0"/>
              <a:t>&lt;Hello.py&gt; </a:t>
            </a:r>
            <a:r>
              <a:rPr lang="zh-TW" altLang="en-US" dirty="0"/>
              <a:t>應用程式的目錄，然後</a:t>
            </a:r>
            <a:r>
              <a:rPr lang="zh-TW" altLang="en-US" dirty="0" smtClean="0"/>
              <a:t>以「</a:t>
            </a:r>
            <a:r>
              <a:rPr lang="en-US" altLang="zh-TW" dirty="0" err="1"/>
              <a:t>pyinstaller</a:t>
            </a:r>
            <a:r>
              <a:rPr lang="en-US" altLang="zh-TW" dirty="0"/>
              <a:t> Hello.py</a:t>
            </a:r>
            <a:r>
              <a:rPr lang="zh-TW" altLang="en-US" dirty="0"/>
              <a:t>」將</a:t>
            </a:r>
            <a:r>
              <a:rPr lang="en-US" altLang="zh-TW" dirty="0"/>
              <a:t>&lt;Hello.py&gt; </a:t>
            </a:r>
            <a:r>
              <a:rPr lang="zh-TW" altLang="en-US" dirty="0"/>
              <a:t>應用程式打包成 </a:t>
            </a:r>
            <a:r>
              <a:rPr lang="en-US" altLang="zh-TW" dirty="0" err="1"/>
              <a:t>onedir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17.2 </a:t>
            </a:r>
            <a:r>
              <a:rPr lang="zh-TW" altLang="en-US" dirty="0"/>
              <a:t>實作 </a:t>
            </a:r>
            <a:r>
              <a:rPr lang="en-US" altLang="zh-TW" dirty="0"/>
              <a:t>exe </a:t>
            </a:r>
            <a:r>
              <a:rPr lang="zh-TW" altLang="en-US" dirty="0"/>
              <a:t>執行檔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844824"/>
            <a:ext cx="4680520" cy="99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5747941" cy="20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6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17.2.2 </a:t>
            </a:r>
            <a:r>
              <a:rPr lang="zh-TW" altLang="en-US" dirty="0"/>
              <a:t>實作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</a:t>
            </a:r>
          </a:p>
          <a:p>
            <a:pPr lvl="3"/>
            <a:r>
              <a:rPr lang="zh-TW" altLang="en-US" dirty="0"/>
              <a:t>接著以範例 </a:t>
            </a:r>
            <a:r>
              <a:rPr lang="en-US" altLang="zh-TW" dirty="0"/>
              <a:t>&lt;ch17\Hello2\Hello2.py&gt; </a:t>
            </a:r>
            <a:r>
              <a:rPr lang="zh-TW" altLang="en-US" dirty="0"/>
              <a:t>程式實作。程式內容如下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請開啟 </a:t>
            </a:r>
            <a:r>
              <a:rPr lang="en-US" altLang="zh-TW" dirty="0"/>
              <a:t>Anaconda Prompt </a:t>
            </a:r>
            <a:r>
              <a:rPr lang="zh-TW" altLang="en-US" dirty="0"/>
              <a:t>視窗，切換到</a:t>
            </a:r>
            <a:r>
              <a:rPr lang="en-US" altLang="zh-TW" dirty="0"/>
              <a:t>&lt;Hello2.py&gt; </a:t>
            </a:r>
            <a:r>
              <a:rPr lang="zh-TW" altLang="en-US" dirty="0"/>
              <a:t>應用程式的目錄，然後</a:t>
            </a:r>
            <a:r>
              <a:rPr lang="zh-TW" altLang="en-US" dirty="0" smtClean="0"/>
              <a:t>以「</a:t>
            </a:r>
            <a:r>
              <a:rPr lang="en-US" altLang="zh-TW" dirty="0" err="1"/>
              <a:t>pyinstaller</a:t>
            </a:r>
            <a:r>
              <a:rPr lang="en-US" altLang="zh-TW" dirty="0"/>
              <a:t> -F Hello2.py</a:t>
            </a:r>
            <a:r>
              <a:rPr lang="zh-TW" altLang="en-US" dirty="0"/>
              <a:t>」將</a:t>
            </a:r>
            <a:r>
              <a:rPr lang="en-US" altLang="zh-TW" dirty="0"/>
              <a:t>&lt;Hello2.py&gt; </a:t>
            </a:r>
            <a:r>
              <a:rPr lang="zh-TW" altLang="en-US" dirty="0"/>
              <a:t>程式打包成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7289"/>
            <a:ext cx="5472608" cy="9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6119217" cy="169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3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完成之後會在</a:t>
            </a:r>
            <a:r>
              <a:rPr lang="en-US" altLang="zh-TW" dirty="0"/>
              <a:t>&lt;Hello2.py&gt; </a:t>
            </a:r>
            <a:r>
              <a:rPr lang="zh-TW" altLang="en-US" dirty="0"/>
              <a:t>程式所在的目錄產生</a:t>
            </a:r>
            <a:r>
              <a:rPr lang="en-US" altLang="zh-TW" dirty="0"/>
              <a:t>&lt;__</a:t>
            </a:r>
            <a:r>
              <a:rPr lang="en-US" altLang="zh-TW" dirty="0" err="1"/>
              <a:t>pycache</a:t>
            </a:r>
            <a:r>
              <a:rPr lang="en-US" altLang="zh-TW" dirty="0"/>
              <a:t>__&gt;</a:t>
            </a:r>
            <a:r>
              <a:rPr lang="zh-TW" altLang="en-US" dirty="0"/>
              <a:t>、 </a:t>
            </a:r>
            <a:r>
              <a:rPr lang="en-US" altLang="zh-TW" dirty="0"/>
              <a:t>&lt;build&gt;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/>
              <a:t>三個目錄，其中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/>
              <a:t>目錄中只建立了一個</a:t>
            </a:r>
            <a:r>
              <a:rPr lang="en-US" altLang="zh-TW" dirty="0"/>
              <a:t>&lt;Hello2.exe&gt; </a:t>
            </a:r>
            <a:r>
              <a:rPr lang="zh-TW" altLang="en-US" dirty="0"/>
              <a:t>執行檔，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pyinstaller</a:t>
            </a:r>
            <a:r>
              <a:rPr lang="en-US" altLang="zh-TW" dirty="0" smtClean="0"/>
              <a:t> </a:t>
            </a:r>
            <a:r>
              <a:rPr lang="zh-TW" altLang="en-US" dirty="0"/>
              <a:t>已將所有相關套件都包含在</a:t>
            </a:r>
            <a:r>
              <a:rPr lang="en-US" altLang="zh-TW" dirty="0"/>
              <a:t>&lt;Hello2.exe&gt; </a:t>
            </a:r>
            <a:r>
              <a:rPr lang="zh-TW" altLang="en-US" dirty="0"/>
              <a:t>檔中，只要將</a:t>
            </a:r>
            <a:r>
              <a:rPr lang="en-US" altLang="zh-TW" dirty="0"/>
              <a:t>&lt;Hello2.exe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檔</a:t>
            </a:r>
            <a:r>
              <a:rPr lang="zh-TW" altLang="en-US" dirty="0"/>
              <a:t>複製到其他的電腦，就可以在其他的電腦上執行。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253708" cy="187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3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17.3.1 </a:t>
            </a:r>
            <a:r>
              <a:rPr lang="zh-TW" altLang="en-US" dirty="0"/>
              <a:t>實作 </a:t>
            </a:r>
            <a:r>
              <a:rPr lang="en-US" altLang="zh-TW" dirty="0" err="1"/>
              <a:t>onefile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mp3player </a:t>
            </a:r>
            <a:r>
              <a:rPr lang="zh-TW" altLang="en-US" dirty="0"/>
              <a:t>音效播放執行檔</a:t>
            </a:r>
          </a:p>
          <a:p>
            <a:pPr lvl="3"/>
            <a:r>
              <a:rPr lang="zh-TW" altLang="en-US" dirty="0"/>
              <a:t>首先以</a:t>
            </a:r>
            <a:r>
              <a:rPr lang="en-US" altLang="zh-TW" dirty="0"/>
              <a:t>&lt;ch17\mp3player&gt; </a:t>
            </a:r>
            <a:r>
              <a:rPr lang="zh-TW" altLang="en-US" dirty="0"/>
              <a:t>的</a:t>
            </a:r>
            <a:r>
              <a:rPr lang="en-US" altLang="zh-TW" dirty="0"/>
              <a:t>&lt;mp3player.py&gt; </a:t>
            </a:r>
            <a:r>
              <a:rPr lang="zh-TW" altLang="en-US" dirty="0"/>
              <a:t>為例， 它是複製原來附書光碟中</a:t>
            </a:r>
            <a:r>
              <a:rPr lang="zh-TW" altLang="en-US" dirty="0" smtClean="0"/>
              <a:t>第</a:t>
            </a:r>
            <a:r>
              <a:rPr lang="en-US" altLang="zh-TW" dirty="0" smtClean="0"/>
              <a:t>&lt;</a:t>
            </a:r>
            <a:r>
              <a:rPr lang="en-US" altLang="zh-TW" dirty="0"/>
              <a:t>ch15&gt; </a:t>
            </a:r>
            <a:r>
              <a:rPr lang="zh-TW" altLang="en-US" dirty="0"/>
              <a:t>的</a:t>
            </a:r>
            <a:r>
              <a:rPr lang="en-US" altLang="zh-TW" dirty="0"/>
              <a:t>&lt;mp3player.py&gt; </a:t>
            </a:r>
            <a:r>
              <a:rPr lang="zh-TW" altLang="en-US" dirty="0"/>
              <a:t>和 </a:t>
            </a:r>
            <a:r>
              <a:rPr lang="en-US" altLang="zh-TW" dirty="0"/>
              <a:t>&lt;mp3&gt; </a:t>
            </a:r>
            <a:r>
              <a:rPr lang="zh-TW" altLang="en-US" dirty="0"/>
              <a:t>音效檔案。程式部份內容如下，這個</a:t>
            </a:r>
            <a:r>
              <a:rPr lang="zh-TW" altLang="en-US" dirty="0" smtClean="0"/>
              <a:t>程式中</a:t>
            </a:r>
            <a:r>
              <a:rPr lang="zh-TW" altLang="en-US" dirty="0"/>
              <a:t>包含 </a:t>
            </a:r>
            <a:r>
              <a:rPr lang="en-US" altLang="zh-TW" dirty="0" err="1"/>
              <a:t>tkinter</a:t>
            </a:r>
            <a:r>
              <a:rPr lang="zh-TW" altLang="en-US" dirty="0"/>
              <a:t>、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glob </a:t>
            </a:r>
            <a:r>
              <a:rPr lang="zh-TW" altLang="en-US" dirty="0"/>
              <a:t>套件，同時也需要 </a:t>
            </a:r>
            <a:r>
              <a:rPr lang="en-US" altLang="zh-TW" dirty="0"/>
              <a:t>mp3 </a:t>
            </a:r>
            <a:r>
              <a:rPr lang="zh-TW" altLang="en-US" dirty="0"/>
              <a:t>的檔案。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17.3 </a:t>
            </a:r>
            <a:r>
              <a:rPr lang="zh-TW" altLang="en-US" dirty="0"/>
              <a:t>包裝專題執行檔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77961" cy="371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4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開啟 </a:t>
            </a:r>
            <a:r>
              <a:rPr lang="en-US" altLang="zh-TW" dirty="0"/>
              <a:t>Anaconda Prompt </a:t>
            </a:r>
            <a:r>
              <a:rPr lang="zh-TW" altLang="en-US" dirty="0"/>
              <a:t>視窗，切換到</a:t>
            </a:r>
            <a:r>
              <a:rPr lang="en-US" altLang="zh-TW" dirty="0"/>
              <a:t>&lt;mp3player.py&gt; </a:t>
            </a:r>
            <a:r>
              <a:rPr lang="zh-TW" altLang="en-US" dirty="0"/>
              <a:t>應用程式的目錄，</a:t>
            </a:r>
            <a:r>
              <a:rPr lang="zh-TW" altLang="en-US" dirty="0" smtClean="0"/>
              <a:t>然後以</a:t>
            </a:r>
            <a:r>
              <a:rPr lang="zh-TW" altLang="en-US" dirty="0"/>
              <a:t>「</a:t>
            </a:r>
            <a:r>
              <a:rPr lang="en-US" altLang="zh-TW" dirty="0" err="1"/>
              <a:t>pyinstaller</a:t>
            </a:r>
            <a:r>
              <a:rPr lang="en-US" altLang="zh-TW" dirty="0"/>
              <a:t> -F mp3player.py</a:t>
            </a:r>
            <a:r>
              <a:rPr lang="zh-TW" altLang="en-US" dirty="0"/>
              <a:t>」將</a:t>
            </a:r>
            <a:r>
              <a:rPr lang="en-US" altLang="zh-TW" dirty="0"/>
              <a:t>&lt;mp3player.py&gt; </a:t>
            </a:r>
            <a:r>
              <a:rPr lang="zh-TW" altLang="en-US" dirty="0"/>
              <a:t>應用程式打包成 </a:t>
            </a:r>
            <a:r>
              <a:rPr lang="en-US" altLang="zh-TW" dirty="0" err="1" smtClean="0"/>
              <a:t>onefile</a:t>
            </a:r>
            <a:r>
              <a:rPr lang="zh-TW" altLang="en-US" dirty="0" smtClean="0"/>
              <a:t>的 </a:t>
            </a:r>
            <a:r>
              <a:rPr lang="en-US" altLang="zh-TW" dirty="0"/>
              <a:t>exe </a:t>
            </a:r>
            <a:r>
              <a:rPr lang="zh-TW" altLang="en-US" dirty="0"/>
              <a:t>執行檔，這個程式較複雜，編譯需要幾分鐘，請耐心等候。</a:t>
            </a:r>
          </a:p>
          <a:p>
            <a:pPr lvl="3"/>
            <a:r>
              <a:rPr lang="zh-TW" altLang="en-US" dirty="0"/>
              <a:t>完成之後會在</a:t>
            </a:r>
            <a:r>
              <a:rPr lang="en-US" altLang="zh-TW" dirty="0"/>
              <a:t>&lt;mp3player.py&gt; </a:t>
            </a:r>
            <a:r>
              <a:rPr lang="zh-TW" altLang="en-US" dirty="0"/>
              <a:t>目錄產生</a:t>
            </a:r>
            <a:r>
              <a:rPr lang="en-US" altLang="zh-TW" dirty="0"/>
              <a:t>&lt;__</a:t>
            </a:r>
            <a:r>
              <a:rPr lang="en-US" altLang="zh-TW" dirty="0" err="1"/>
              <a:t>pycache</a:t>
            </a:r>
            <a:r>
              <a:rPr lang="en-US" altLang="zh-TW" dirty="0"/>
              <a:t>__&gt;</a:t>
            </a:r>
            <a:r>
              <a:rPr lang="zh-TW" altLang="en-US" dirty="0"/>
              <a:t>、 </a:t>
            </a:r>
            <a:r>
              <a:rPr lang="en-US" altLang="zh-TW" dirty="0"/>
              <a:t>&lt;build&gt; </a:t>
            </a:r>
            <a:r>
              <a:rPr lang="zh-TW" altLang="en-US" dirty="0"/>
              <a:t>和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參</a:t>
            </a:r>
            <a:r>
              <a:rPr lang="zh-TW" altLang="en-US" dirty="0"/>
              <a:t>個目錄，其中</a:t>
            </a:r>
            <a:r>
              <a:rPr lang="en-US" altLang="zh-TW" dirty="0"/>
              <a:t>&lt;</a:t>
            </a:r>
            <a:r>
              <a:rPr lang="en-US" altLang="zh-TW" dirty="0" err="1"/>
              <a:t>dist</a:t>
            </a:r>
            <a:r>
              <a:rPr lang="en-US" altLang="zh-TW" dirty="0"/>
              <a:t>&gt; </a:t>
            </a:r>
            <a:r>
              <a:rPr lang="zh-TW" altLang="en-US" dirty="0"/>
              <a:t>目錄中建立了</a:t>
            </a:r>
            <a:r>
              <a:rPr lang="en-US" altLang="zh-TW" dirty="0"/>
              <a:t>&lt;mp3player.exe&gt; </a:t>
            </a:r>
            <a:r>
              <a:rPr lang="zh-TW" altLang="en-US" dirty="0"/>
              <a:t>執行檔，但這時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&lt;</a:t>
            </a:r>
            <a:r>
              <a:rPr lang="en-US" altLang="zh-TW" dirty="0"/>
              <a:t>mp3player.exe&gt; </a:t>
            </a:r>
            <a:r>
              <a:rPr lang="zh-TW" altLang="en-US" dirty="0"/>
              <a:t>並無法正常播放 </a:t>
            </a:r>
            <a:r>
              <a:rPr lang="en-US" altLang="zh-TW" dirty="0"/>
              <a:t>mp3 </a:t>
            </a:r>
            <a:r>
              <a:rPr lang="zh-TW" altLang="en-US" dirty="0"/>
              <a:t>檔，因為它找不到 </a:t>
            </a:r>
            <a:r>
              <a:rPr lang="en-US" altLang="zh-TW" dirty="0"/>
              <a:t>mp3 </a:t>
            </a:r>
            <a:r>
              <a:rPr lang="zh-TW" altLang="en-US" dirty="0"/>
              <a:t>的檔案，必須</a:t>
            </a:r>
            <a:r>
              <a:rPr lang="zh-TW" altLang="en-US" dirty="0" smtClean="0"/>
              <a:t>將</a:t>
            </a:r>
            <a:r>
              <a:rPr lang="en-US" altLang="zh-TW" dirty="0" smtClean="0"/>
              <a:t>&lt;</a:t>
            </a:r>
            <a:r>
              <a:rPr lang="en-US" altLang="zh-TW" dirty="0"/>
              <a:t>mp3player.py&gt; </a:t>
            </a:r>
            <a:r>
              <a:rPr lang="zh-TW" altLang="en-US" dirty="0"/>
              <a:t>目錄中的 </a:t>
            </a:r>
            <a:r>
              <a:rPr lang="en-US" altLang="zh-TW" dirty="0"/>
              <a:t>&lt;mp3&gt; </a:t>
            </a:r>
            <a:r>
              <a:rPr lang="zh-TW" altLang="en-US" dirty="0"/>
              <a:t>目錄全部複製到 </a:t>
            </a:r>
            <a:r>
              <a:rPr lang="en-US" altLang="zh-TW" dirty="0"/>
              <a:t>&lt;mp3player.exe&gt; </a:t>
            </a:r>
            <a:r>
              <a:rPr lang="zh-TW" altLang="en-US" dirty="0"/>
              <a:t>執行檔</a:t>
            </a:r>
            <a:r>
              <a:rPr lang="zh-TW" altLang="en-US" dirty="0" smtClean="0"/>
              <a:t>目錄中</a:t>
            </a:r>
            <a:r>
              <a:rPr lang="zh-TW" altLang="en-US" dirty="0"/>
              <a:t>，執行時才有 </a:t>
            </a:r>
            <a:r>
              <a:rPr lang="en-US" altLang="zh-TW" dirty="0"/>
              <a:t>mp3 </a:t>
            </a:r>
            <a:r>
              <a:rPr lang="zh-TW" altLang="en-US" dirty="0"/>
              <a:t>檔可播放。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8475"/>
            <a:ext cx="6446439" cy="133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3168352" cy="204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5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20053</TotalTime>
  <Words>954</Words>
  <Application>Microsoft Office PowerPoint</Application>
  <PresentationFormat>如螢幕大小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17.1 打包前的準備工作</vt:lpstr>
      <vt:lpstr>PowerPoint 簡報</vt:lpstr>
      <vt:lpstr>17.2 實作 exe 執行檔</vt:lpstr>
      <vt:lpstr>PowerPoint 簡報</vt:lpstr>
      <vt:lpstr>PowerPoint 簡報</vt:lpstr>
      <vt:lpstr>17.3 包裝專題執行檔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2067</cp:revision>
  <dcterms:created xsi:type="dcterms:W3CDTF">2011-06-06T16:54:13Z</dcterms:created>
  <dcterms:modified xsi:type="dcterms:W3CDTF">2017-09-22T09:31:00Z</dcterms:modified>
</cp:coreProperties>
</file>