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0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7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9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0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8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4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5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8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9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Media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Christopher Smith</a:t>
            </a:r>
          </a:p>
        </p:txBody>
      </p:sp>
    </p:spTree>
    <p:extLst>
      <p:ext uri="{BB962C8B-B14F-4D97-AF65-F5344CB8AC3E}">
        <p14:creationId xmlns:p14="http://schemas.microsoft.com/office/powerpoint/2010/main" val="3364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Media Queries (in relation to CSS)?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CSS2</a:t>
            </a:r>
          </a:p>
          <a:p>
            <a:r>
              <a:rPr lang="en-US" dirty="0"/>
              <a:t>CSS Media Queries are ways that you can adaptively build a website for different sizes (such as if you have an </a:t>
            </a:r>
            <a:r>
              <a:rPr lang="en-US" dirty="0" err="1"/>
              <a:t>iphone</a:t>
            </a:r>
            <a:r>
              <a:rPr lang="en-US" dirty="0"/>
              <a:t> screen or a browser screen)</a:t>
            </a:r>
          </a:p>
          <a:p>
            <a:r>
              <a:rPr lang="en-US" dirty="0"/>
              <a:t>This is especially helpful to change up things like a horizontal menu to become a vertical menu when there isn’t room for the menu</a:t>
            </a:r>
          </a:p>
          <a:p>
            <a:r>
              <a:rPr lang="en-US" dirty="0"/>
              <a:t>In addition, this is a way that sites can be compatible with specific devices (such as TV’s or </a:t>
            </a:r>
            <a:r>
              <a:rPr lang="en-US" dirty="0" err="1"/>
              <a:t>Braile</a:t>
            </a:r>
            <a:r>
              <a:rPr lang="en-US" dirty="0"/>
              <a:t> devices</a:t>
            </a:r>
          </a:p>
        </p:txBody>
      </p:sp>
    </p:spTree>
    <p:extLst>
      <p:ext uri="{BB962C8B-B14F-4D97-AF65-F5344CB8AC3E}">
        <p14:creationId xmlns:p14="http://schemas.microsoft.com/office/powerpoint/2010/main" val="7804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181" t="6091" b="7739"/>
          <a:stretch/>
        </p:blipFill>
        <p:spPr>
          <a:xfrm>
            <a:off x="410816" y="0"/>
            <a:ext cx="11317357" cy="6872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696" y="1447801"/>
            <a:ext cx="2627671" cy="855132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rgbClr val="00B050"/>
                </a:solidFill>
              </a:rPr>
              <a:t>So I know what it is. Now how do I use it?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uses of @media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site…</a:t>
            </a:r>
          </a:p>
        </p:txBody>
      </p:sp>
    </p:spTree>
    <p:extLst>
      <p:ext uri="{BB962C8B-B14F-4D97-AF65-F5344CB8AC3E}">
        <p14:creationId xmlns:p14="http://schemas.microsoft.com/office/powerpoint/2010/main" val="686019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122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CSS Media Queries</vt:lpstr>
      <vt:lpstr>So What are Media Queries (in relation to CSS)?</vt:lpstr>
      <vt:lpstr>So I know what it is. Now how do I use it?</vt:lpstr>
      <vt:lpstr>What are some uses of @media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Media Queries</dc:title>
  <dc:creator>Smith, Chris</dc:creator>
  <cp:lastModifiedBy>Smith, Chris</cp:lastModifiedBy>
  <cp:revision>6</cp:revision>
  <dcterms:created xsi:type="dcterms:W3CDTF">2017-02-06T05:18:27Z</dcterms:created>
  <dcterms:modified xsi:type="dcterms:W3CDTF">2017-02-06T07:11:06Z</dcterms:modified>
</cp:coreProperties>
</file>