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1" r:id="rId4"/>
    <p:sldId id="259" r:id="rId5"/>
    <p:sldId id="258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6" y="1792226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7" y="3227834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295731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5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5536665"/>
            <a:ext cx="8825659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7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07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7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9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2134"/>
            <a:ext cx="8453907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029201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2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5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6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79765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4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9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6" y="4532846"/>
            <a:ext cx="30504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3" y="5109105"/>
            <a:ext cx="305043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7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3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40"/>
            <a:ext cx="3644283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0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5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41" y="6391840"/>
            <a:ext cx="990599" cy="304799"/>
          </a:xfrm>
        </p:spPr>
        <p:txBody>
          <a:bodyPr/>
          <a:lstStyle/>
          <a:p>
            <a:fld id="{80DBE609-F3F2-45E6-BD6A-E03A8C86C1AE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8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6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6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6" y="6391840"/>
            <a:ext cx="992135" cy="304799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61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9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4" y="3179764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2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5" y="1447800"/>
            <a:ext cx="519006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2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5"/>
            <a:ext cx="3865135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5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6" y="639184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1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Christopher Smith</a:t>
            </a:r>
          </a:p>
        </p:txBody>
      </p:sp>
    </p:spTree>
    <p:extLst>
      <p:ext uri="{BB962C8B-B14F-4D97-AF65-F5344CB8AC3E}">
        <p14:creationId xmlns:p14="http://schemas.microsoft.com/office/powerpoint/2010/main" val="3364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Media Queries (in relation to CSS)?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in CSS2</a:t>
            </a:r>
          </a:p>
          <a:p>
            <a:r>
              <a:rPr lang="en-US" dirty="0"/>
              <a:t>The @</a:t>
            </a:r>
            <a:r>
              <a:rPr lang="en-US" b="1" dirty="0"/>
              <a:t>media</a:t>
            </a:r>
            <a:r>
              <a:rPr lang="en-US" dirty="0"/>
              <a:t> rule is </a:t>
            </a:r>
            <a:r>
              <a:rPr lang="en-US" b="1" dirty="0"/>
              <a:t>used</a:t>
            </a:r>
            <a:r>
              <a:rPr lang="en-US" dirty="0"/>
              <a:t> to define different style rules for different </a:t>
            </a:r>
            <a:r>
              <a:rPr lang="en-US" b="1" dirty="0" err="1"/>
              <a:t>media</a:t>
            </a:r>
            <a:r>
              <a:rPr lang="en-US" dirty="0" err="1"/>
              <a:t>types</a:t>
            </a:r>
            <a:r>
              <a:rPr lang="en-US" dirty="0"/>
              <a:t>/devices</a:t>
            </a:r>
          </a:p>
          <a:p>
            <a:r>
              <a:rPr lang="en-US" dirty="0"/>
              <a:t>CSS Media Queries are ways that you can adaptively build a website for different sizes (such as if you have an </a:t>
            </a:r>
            <a:r>
              <a:rPr lang="en-US" dirty="0" err="1"/>
              <a:t>iphone</a:t>
            </a:r>
            <a:r>
              <a:rPr lang="en-US" dirty="0"/>
              <a:t> screen or a browser screen)</a:t>
            </a:r>
          </a:p>
          <a:p>
            <a:r>
              <a:rPr lang="en-US" dirty="0"/>
              <a:t>This is especially helpful to change up things like a horizontal menu to become a vertical menu when there isn’t room for the menu</a:t>
            </a:r>
          </a:p>
        </p:txBody>
      </p:sp>
    </p:spTree>
    <p:extLst>
      <p:ext uri="{BB962C8B-B14F-4D97-AF65-F5344CB8AC3E}">
        <p14:creationId xmlns:p14="http://schemas.microsoft.com/office/powerpoint/2010/main" val="78040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@media Queries be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addition, @media Queries are used for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Speech readers</a:t>
            </a:r>
          </a:p>
          <a:p>
            <a:pPr lvl="1"/>
            <a:r>
              <a:rPr lang="en-US" dirty="0"/>
              <a:t>Television Internet screens (starting to be phased out)</a:t>
            </a:r>
          </a:p>
          <a:p>
            <a:pPr lvl="1"/>
            <a:r>
              <a:rPr lang="en-US" dirty="0" err="1"/>
              <a:t>Braile</a:t>
            </a:r>
            <a:r>
              <a:rPr lang="en-US" dirty="0"/>
              <a:t> Devices (Ditto)</a:t>
            </a:r>
          </a:p>
          <a:p>
            <a:pPr lvl="1"/>
            <a:r>
              <a:rPr lang="en-US" dirty="0"/>
              <a:t>All screens for responsive web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5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uses of @media 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biggest uses are to create responsive web pages based upon the size of screens (to change the look of your site)</a:t>
            </a:r>
          </a:p>
          <a:p>
            <a:r>
              <a:rPr lang="en-US" dirty="0"/>
              <a:t>This is something that is used by many different sites (such as Disney or any major web site)</a:t>
            </a:r>
          </a:p>
          <a:p>
            <a:endParaRPr lang="en-US" dirty="0"/>
          </a:p>
          <a:p>
            <a:r>
              <a:rPr lang="en-US" dirty="0"/>
              <a:t>Example site…</a:t>
            </a:r>
          </a:p>
        </p:txBody>
      </p:sp>
    </p:spTree>
    <p:extLst>
      <p:ext uri="{BB962C8B-B14F-4D97-AF65-F5344CB8AC3E}">
        <p14:creationId xmlns:p14="http://schemas.microsoft.com/office/powerpoint/2010/main" val="6860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123" y="2865784"/>
            <a:ext cx="8485132" cy="85513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So I know what it is. Now how do I use it?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181" t="6091" b="7739"/>
          <a:stretch/>
        </p:blipFill>
        <p:spPr>
          <a:xfrm>
            <a:off x="410816" y="0"/>
            <a:ext cx="11317357" cy="68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53042"/>
            <a:ext cx="12192000" cy="706964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56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rky Pig Cartoon Ending 'That's All Folks!'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939" y="0"/>
            <a:ext cx="9157252" cy="686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633</TotalTime>
  <Words>139</Words>
  <Application>Microsoft Office PowerPoint</Application>
  <PresentationFormat>Widescreen</PresentationFormat>
  <Paragraphs>22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CSS Media Queries</vt:lpstr>
      <vt:lpstr>So What are Media Queries (in relation to CSS)?</vt:lpstr>
      <vt:lpstr>What can @media Queries be used for?</vt:lpstr>
      <vt:lpstr>What are some uses of @media queries?</vt:lpstr>
      <vt:lpstr>So I know what it is. Now how do I use it?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Media Queries</dc:title>
  <dc:creator>Smith, Chris</dc:creator>
  <cp:lastModifiedBy>Smith, Chris</cp:lastModifiedBy>
  <cp:revision>15</cp:revision>
  <dcterms:created xsi:type="dcterms:W3CDTF">2017-02-06T05:18:27Z</dcterms:created>
  <dcterms:modified xsi:type="dcterms:W3CDTF">2017-02-27T17:46:54Z</dcterms:modified>
</cp:coreProperties>
</file>