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72" r:id="rId3"/>
    <p:sldId id="257" r:id="rId4"/>
    <p:sldId id="264" r:id="rId5"/>
    <p:sldId id="258" r:id="rId6"/>
    <p:sldId id="259" r:id="rId7"/>
    <p:sldId id="260" r:id="rId8"/>
    <p:sldId id="271" r:id="rId9"/>
    <p:sldId id="288" r:id="rId10"/>
    <p:sldId id="290" r:id="rId11"/>
    <p:sldId id="291" r:id="rId12"/>
    <p:sldId id="273" r:id="rId13"/>
    <p:sldId id="281" r:id="rId14"/>
    <p:sldId id="274" r:id="rId15"/>
    <p:sldId id="282" r:id="rId16"/>
    <p:sldId id="275" r:id="rId17"/>
    <p:sldId id="283" r:id="rId18"/>
    <p:sldId id="276" r:id="rId19"/>
    <p:sldId id="277" r:id="rId20"/>
    <p:sldId id="286" r:id="rId21"/>
    <p:sldId id="278" r:id="rId22"/>
    <p:sldId id="279" r:id="rId23"/>
    <p:sldId id="280" r:id="rId24"/>
    <p:sldId id="267" r:id="rId25"/>
    <p:sldId id="268" r:id="rId26"/>
    <p:sldId id="289" r:id="rId27"/>
    <p:sldId id="269"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5"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47237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76909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6420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60331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EEA-2A59-4199-B5D8-C2D0CDABE900}"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85194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BC1EEA-2A59-4199-B5D8-C2D0CDABE900}"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58979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BC1EEA-2A59-4199-B5D8-C2D0CDABE900}"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79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BC1EEA-2A59-4199-B5D8-C2D0CDABE900}"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7695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C1EEA-2A59-4199-B5D8-C2D0CDABE900}"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05737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EEA-2A59-4199-B5D8-C2D0CDABE900}"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36873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EEA-2A59-4199-B5D8-C2D0CDABE900}"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9351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EEA-2A59-4199-B5D8-C2D0CDABE900}"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AC964-5883-4898-8F26-4217192074D2}" type="slidenum">
              <a:rPr lang="en-US" smtClean="0"/>
              <a:t>‹#›</a:t>
            </a:fld>
            <a:endParaRPr lang="en-US"/>
          </a:p>
        </p:txBody>
      </p:sp>
    </p:spTree>
    <p:extLst>
      <p:ext uri="{BB962C8B-B14F-4D97-AF65-F5344CB8AC3E}">
        <p14:creationId xmlns:p14="http://schemas.microsoft.com/office/powerpoint/2010/main" val="326534792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3207" y="395785"/>
            <a:ext cx="11395880" cy="5813946"/>
          </a:xfrm>
        </p:spPr>
        <p:txBody>
          <a:bodyPr>
            <a:normAutofit/>
          </a:bodyPr>
          <a:lstStyle/>
          <a:p>
            <a:endParaRPr lang="en-US" dirty="0" smtClean="0"/>
          </a:p>
          <a:p>
            <a:r>
              <a:rPr lang="vi-VN" altLang="en-US" b="1" dirty="0">
                <a:latin typeface="+mj-lt"/>
                <a:cs typeface="Times New Roman" panose="02020603050405020304" pitchFamily="18" charset="0"/>
              </a:rPr>
              <a:t>TRƯỜNG ĐẠI HỌC HÀNG HẢI VIỆT NAM</a:t>
            </a:r>
            <a:br>
              <a:rPr lang="vi-VN" altLang="en-US" b="1" dirty="0">
                <a:latin typeface="+mj-lt"/>
                <a:cs typeface="Times New Roman" panose="02020603050405020304" pitchFamily="18" charset="0"/>
              </a:rPr>
            </a:br>
            <a:r>
              <a:rPr lang="vi-VN" altLang="en-US" b="1" dirty="0">
                <a:latin typeface="+mj-lt"/>
                <a:cs typeface="Times New Roman" panose="02020603050405020304" pitchFamily="18" charset="0"/>
              </a:rPr>
              <a:t>KHOA CÔNG NGHỆ THÔNG TIN</a:t>
            </a:r>
            <a:endParaRPr lang="en-US" dirty="0" smtClean="0">
              <a:latin typeface="+mj-lt"/>
            </a:endParaRPr>
          </a:p>
          <a:p>
            <a:endParaRPr lang="en-US" dirty="0">
              <a:latin typeface="+mj-lt"/>
            </a:endParaRPr>
          </a:p>
          <a:p>
            <a:endParaRPr lang="en-US" dirty="0">
              <a:latin typeface="+mj-lt"/>
            </a:endParaRPr>
          </a:p>
          <a:p>
            <a:r>
              <a:rPr lang="en-US" dirty="0" smtClean="0">
                <a:latin typeface="+mj-lt"/>
              </a:rPr>
              <a:t> </a:t>
            </a:r>
            <a:r>
              <a:rPr lang="en-US" sz="5800" b="1" dirty="0" smtClean="0">
                <a:latin typeface="+mj-lt"/>
              </a:rPr>
              <a:t>ĐỀ TÀI: NHẬN DẠNG BIỂN SỐ XE Ô TÔ</a:t>
            </a:r>
          </a:p>
          <a:p>
            <a:endParaRPr lang="en-US" altLang="en-US" sz="3000" dirty="0" smtClean="0">
              <a:latin typeface="+mj-lt"/>
              <a:cs typeface="Times New Roman" panose="02020603050405020304" pitchFamily="18" charset="0"/>
            </a:endParaRPr>
          </a:p>
          <a:p>
            <a:endParaRPr lang="en-US" altLang="en-US" sz="3000" dirty="0">
              <a:latin typeface="+mj-lt"/>
              <a:cs typeface="Times New Roman" panose="02020603050405020304" pitchFamily="18" charset="0"/>
            </a:endParaRPr>
          </a:p>
          <a:p>
            <a:endParaRPr lang="en-US" altLang="en-US" sz="3000" dirty="0" smtClean="0">
              <a:latin typeface="+mj-lt"/>
              <a:cs typeface="Times New Roman" panose="02020603050405020304" pitchFamily="18" charset="0"/>
            </a:endParaRPr>
          </a:p>
          <a:p>
            <a:r>
              <a:rPr lang="en-US" sz="2000" b="1" dirty="0" smtClean="0">
                <a:latin typeface="+mj-lt"/>
                <a:cs typeface="Times New Roman" panose="02020603050405020304" pitchFamily="18" charset="0"/>
              </a:rPr>
              <a:t>SINH VIÊN: PHẠM VĂN DƯƠNG - MSV:75056</a:t>
            </a:r>
            <a:endParaRPr lang="en-US" sz="2000" b="1" dirty="0">
              <a:latin typeface="+mj-lt"/>
              <a:cs typeface="Times New Roman" panose="02020603050405020304" pitchFamily="18" charset="0"/>
            </a:endParaRPr>
          </a:p>
          <a:p>
            <a:pPr algn="ctr"/>
            <a:endParaRPr lang="en-US" sz="3200" dirty="0" smtClean="0">
              <a:latin typeface="+mj-lt"/>
            </a:endParaRPr>
          </a:p>
          <a:p>
            <a:endParaRPr lang="en-US" dirty="0"/>
          </a:p>
        </p:txBody>
      </p:sp>
    </p:spTree>
    <p:extLst>
      <p:ext uri="{BB962C8B-B14F-4D97-AF65-F5344CB8AC3E}">
        <p14:creationId xmlns:p14="http://schemas.microsoft.com/office/powerpoint/2010/main" val="2897919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t>Thuật</a:t>
            </a:r>
            <a:r>
              <a:rPr lang="en-US" sz="2800" b="1" dirty="0"/>
              <a:t> </a:t>
            </a:r>
            <a:r>
              <a:rPr lang="en-US" sz="2800" b="1" dirty="0" err="1"/>
              <a:t>toán</a:t>
            </a:r>
            <a:r>
              <a:rPr lang="en-US" sz="2800" b="1" dirty="0"/>
              <a:t> K-NEAREST NEIGHBOR</a:t>
            </a:r>
            <a:endParaRPr lang="en-US" sz="2800" dirty="0"/>
          </a:p>
        </p:txBody>
      </p:sp>
      <p:sp>
        <p:nvSpPr>
          <p:cNvPr id="3" name="Content Placeholder 2"/>
          <p:cNvSpPr>
            <a:spLocks noGrp="1"/>
          </p:cNvSpPr>
          <p:nvPr>
            <p:ph idx="1"/>
          </p:nvPr>
        </p:nvSpPr>
        <p:spPr>
          <a:xfrm>
            <a:off x="144966" y="1825625"/>
            <a:ext cx="11208834" cy="4351338"/>
          </a:xfrm>
        </p:spPr>
        <p:txBody>
          <a:bodyPr>
            <a:normAutofit fontScale="85000" lnSpcReduction="20000"/>
          </a:bodyPr>
          <a:lstStyle/>
          <a:p>
            <a:pPr marL="0" indent="0">
              <a:buNone/>
            </a:pPr>
            <a:r>
              <a:rPr lang="en-US" dirty="0"/>
              <a:t> </a:t>
            </a:r>
            <a:r>
              <a:rPr lang="en-US" dirty="0" smtClean="0"/>
              <a:t>  a</a:t>
            </a:r>
            <a:r>
              <a:rPr lang="en-US" dirty="0"/>
              <a:t>. </a:t>
            </a:r>
            <a:r>
              <a:rPr lang="en-US" dirty="0" err="1"/>
              <a:t>Định</a:t>
            </a:r>
            <a:r>
              <a:rPr lang="en-US" dirty="0"/>
              <a:t> </a:t>
            </a:r>
            <a:r>
              <a:rPr lang="en-US" dirty="0" err="1"/>
              <a:t>nghĩa</a:t>
            </a:r>
            <a:r>
              <a:rPr lang="en-US" dirty="0"/>
              <a:t>:</a:t>
            </a:r>
          </a:p>
          <a:p>
            <a:pPr marL="0" indent="0">
              <a:buNone/>
            </a:pPr>
            <a:r>
              <a:rPr lang="en-US" dirty="0"/>
              <a:t>        K-nearest neighbor (KNN)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trong</a:t>
            </a:r>
            <a:r>
              <a:rPr lang="en-US" dirty="0"/>
              <a:t> Machine </a:t>
            </a:r>
            <a:r>
              <a:rPr lang="en-US" dirty="0" err="1"/>
              <a:t>Learning.Ý</a:t>
            </a:r>
            <a:r>
              <a:rPr lang="en-US" dirty="0"/>
              <a:t> </a:t>
            </a:r>
            <a:r>
              <a:rPr lang="en-US" dirty="0" err="1"/>
              <a:t>tưởng</a:t>
            </a:r>
            <a:r>
              <a:rPr lang="en-US" dirty="0"/>
              <a:t> </a:t>
            </a:r>
            <a:r>
              <a:rPr lang="en-US" dirty="0" err="1"/>
              <a:t>của</a:t>
            </a:r>
            <a:r>
              <a:rPr lang="en-US" dirty="0"/>
              <a:t> </a:t>
            </a:r>
            <a:r>
              <a:rPr lang="en-US" dirty="0" err="1"/>
              <a:t>là</a:t>
            </a:r>
            <a:r>
              <a:rPr lang="en-US" dirty="0"/>
              <a:t> KNN </a:t>
            </a:r>
            <a:r>
              <a:rPr lang="en-US" dirty="0" err="1"/>
              <a:t>là</a:t>
            </a:r>
            <a:r>
              <a:rPr lang="en-US" dirty="0"/>
              <a:t> </a:t>
            </a:r>
            <a:r>
              <a:rPr lang="en-US" dirty="0" err="1"/>
              <a:t>tìm</a:t>
            </a:r>
            <a:r>
              <a:rPr lang="en-US" dirty="0"/>
              <a:t> </a:t>
            </a:r>
            <a:r>
              <a:rPr lang="en-US" dirty="0" err="1"/>
              <a:t>ra</a:t>
            </a:r>
            <a:r>
              <a:rPr lang="en-US" dirty="0"/>
              <a:t> output </a:t>
            </a:r>
            <a:r>
              <a:rPr lang="en-US" dirty="0" err="1"/>
              <a:t>của</a:t>
            </a:r>
            <a:r>
              <a:rPr lang="en-US" dirty="0"/>
              <a:t> </a:t>
            </a:r>
            <a:r>
              <a:rPr lang="en-US" dirty="0" err="1"/>
              <a:t>dữ</a:t>
            </a:r>
            <a:r>
              <a:rPr lang="en-US" dirty="0"/>
              <a:t> </a:t>
            </a:r>
            <a:r>
              <a:rPr lang="en-US" dirty="0" err="1"/>
              <a:t>liệu</a:t>
            </a:r>
            <a:r>
              <a:rPr lang="en-US" dirty="0"/>
              <a:t> </a:t>
            </a:r>
            <a:r>
              <a:rPr lang="en-US" dirty="0" err="1"/>
              <a:t>dựa</a:t>
            </a:r>
            <a:r>
              <a:rPr lang="en-US" dirty="0"/>
              <a:t> </a:t>
            </a:r>
            <a:r>
              <a:rPr lang="en-US" dirty="0" err="1"/>
              <a:t>trên</a:t>
            </a:r>
            <a:r>
              <a:rPr lang="en-US" dirty="0"/>
              <a:t> </a:t>
            </a:r>
            <a:r>
              <a:rPr lang="en-US" dirty="0" err="1"/>
              <a:t>thông</a:t>
            </a:r>
            <a:r>
              <a:rPr lang="en-US" dirty="0"/>
              <a:t> tin </a:t>
            </a:r>
            <a:r>
              <a:rPr lang="en-US" dirty="0" err="1"/>
              <a:t>của</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traning</a:t>
            </a:r>
            <a:r>
              <a:rPr lang="en-US" dirty="0"/>
              <a:t> </a:t>
            </a:r>
            <a:r>
              <a:rPr lang="en-US" dirty="0" err="1"/>
              <a:t>gần</a:t>
            </a:r>
            <a:r>
              <a:rPr lang="en-US" dirty="0"/>
              <a:t> </a:t>
            </a:r>
            <a:r>
              <a:rPr lang="en-US" dirty="0" err="1"/>
              <a:t>nó</a:t>
            </a:r>
            <a:r>
              <a:rPr lang="en-US" dirty="0"/>
              <a:t> </a:t>
            </a:r>
            <a:r>
              <a:rPr lang="en-US" dirty="0" err="1"/>
              <a:t>nhất</a:t>
            </a:r>
            <a:r>
              <a:rPr lang="en-US" dirty="0"/>
              <a:t>.</a:t>
            </a:r>
          </a:p>
          <a:p>
            <a:pPr marL="0" indent="0">
              <a:buNone/>
            </a:pPr>
            <a:r>
              <a:rPr lang="en-US" dirty="0" smtClean="0"/>
              <a:t>   b</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thuật</a:t>
            </a:r>
            <a:r>
              <a:rPr lang="en-US" dirty="0"/>
              <a:t> </a:t>
            </a:r>
            <a:r>
              <a:rPr lang="en-US" dirty="0" err="1"/>
              <a:t>toán</a:t>
            </a:r>
            <a:r>
              <a:rPr lang="en-US" dirty="0"/>
              <a:t> KNN:</a:t>
            </a:r>
          </a:p>
          <a:p>
            <a:pPr marL="0" lvl="0" indent="0">
              <a:buNone/>
            </a:pPr>
            <a:r>
              <a:rPr lang="en-US" dirty="0" smtClean="0"/>
              <a:t>	</a:t>
            </a:r>
            <a:r>
              <a:rPr lang="en-US" dirty="0" err="1" smtClean="0"/>
              <a:t>Bước</a:t>
            </a:r>
            <a:r>
              <a:rPr lang="en-US" dirty="0" smtClean="0"/>
              <a:t> </a:t>
            </a:r>
            <a:r>
              <a:rPr lang="en-US" dirty="0"/>
              <a:t>1: </a:t>
            </a:r>
            <a:r>
              <a:rPr lang="en-US" dirty="0" err="1"/>
              <a:t>xác</a:t>
            </a:r>
            <a:r>
              <a:rPr lang="en-US" dirty="0"/>
              <a:t> </a:t>
            </a:r>
            <a:r>
              <a:rPr lang="en-US" dirty="0" err="1"/>
              <a:t>định</a:t>
            </a:r>
            <a:r>
              <a:rPr lang="en-US" dirty="0"/>
              <a:t> </a:t>
            </a:r>
            <a:r>
              <a:rPr lang="en-US" dirty="0" err="1"/>
              <a:t>tham</a:t>
            </a:r>
            <a:r>
              <a:rPr lang="en-US" dirty="0"/>
              <a:t> </a:t>
            </a:r>
            <a:r>
              <a:rPr lang="en-US" dirty="0" err="1"/>
              <a:t>số</a:t>
            </a:r>
            <a:r>
              <a:rPr lang="en-US" dirty="0"/>
              <a:t> K= </a:t>
            </a:r>
            <a:r>
              <a:rPr lang="en-US" dirty="0" err="1"/>
              <a:t>số</a:t>
            </a:r>
            <a:r>
              <a:rPr lang="en-US" dirty="0"/>
              <a:t> </a:t>
            </a:r>
            <a:r>
              <a:rPr lang="en-US" dirty="0" err="1"/>
              <a:t>láng</a:t>
            </a:r>
            <a:r>
              <a:rPr lang="en-US" dirty="0"/>
              <a:t> </a:t>
            </a:r>
            <a:r>
              <a:rPr lang="en-US" dirty="0" err="1"/>
              <a:t>giềng</a:t>
            </a:r>
            <a:r>
              <a:rPr lang="en-US" dirty="0"/>
              <a:t> </a:t>
            </a:r>
            <a:r>
              <a:rPr lang="en-US" dirty="0" err="1"/>
              <a:t>gần</a:t>
            </a:r>
            <a:r>
              <a:rPr lang="en-US" dirty="0"/>
              <a:t> </a:t>
            </a:r>
            <a:r>
              <a:rPr lang="en-US" dirty="0" err="1"/>
              <a:t>nhất</a:t>
            </a:r>
            <a:endParaRPr lang="en-US" dirty="0"/>
          </a:p>
          <a:p>
            <a:pPr marL="0" lvl="0" indent="0">
              <a:buNone/>
            </a:pPr>
            <a:r>
              <a:rPr lang="en-US" dirty="0" smtClean="0"/>
              <a:t>	</a:t>
            </a:r>
            <a:r>
              <a:rPr lang="en-US" dirty="0" err="1" smtClean="0"/>
              <a:t>Bước</a:t>
            </a:r>
            <a:r>
              <a:rPr lang="en-US" dirty="0" smtClean="0"/>
              <a:t> </a:t>
            </a:r>
            <a:r>
              <a:rPr lang="en-US" dirty="0"/>
              <a:t>2: </a:t>
            </a:r>
            <a:r>
              <a:rPr lang="en-US" dirty="0" err="1"/>
              <a:t>tính</a:t>
            </a:r>
            <a:r>
              <a:rPr lang="en-US" dirty="0"/>
              <a:t> </a:t>
            </a:r>
            <a:r>
              <a:rPr lang="en-US" dirty="0" err="1"/>
              <a:t>khoảng</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training data</a:t>
            </a:r>
          </a:p>
          <a:p>
            <a:pPr marL="0" lvl="0" indent="0">
              <a:buNone/>
            </a:pPr>
            <a:r>
              <a:rPr lang="en-US" dirty="0" smtClean="0"/>
              <a:t>	</a:t>
            </a:r>
            <a:r>
              <a:rPr lang="en-US" dirty="0" err="1" smtClean="0"/>
              <a:t>Bước</a:t>
            </a:r>
            <a:r>
              <a:rPr lang="en-US" dirty="0" smtClean="0"/>
              <a:t> </a:t>
            </a:r>
            <a:r>
              <a:rPr lang="en-US" dirty="0"/>
              <a:t>3: </a:t>
            </a:r>
            <a:r>
              <a:rPr lang="en-US" dirty="0" err="1"/>
              <a:t>sắp</a:t>
            </a:r>
            <a:r>
              <a:rPr lang="en-US" dirty="0"/>
              <a:t> </a:t>
            </a:r>
            <a:r>
              <a:rPr lang="en-US" dirty="0" err="1"/>
              <a:t>xếp</a:t>
            </a:r>
            <a:r>
              <a:rPr lang="en-US" dirty="0"/>
              <a:t> </a:t>
            </a:r>
            <a:r>
              <a:rPr lang="en-US" dirty="0" err="1"/>
              <a:t>khoảng</a:t>
            </a:r>
            <a:r>
              <a:rPr lang="en-US" dirty="0"/>
              <a:t> </a:t>
            </a:r>
            <a:r>
              <a:rPr lang="en-US" dirty="0" err="1"/>
              <a:t>cách</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r>
              <a:rPr lang="en-US" dirty="0" err="1"/>
              <a:t>và</a:t>
            </a:r>
            <a:r>
              <a:rPr lang="en-US" dirty="0"/>
              <a:t> </a:t>
            </a:r>
            <a:r>
              <a:rPr lang="en-US" dirty="0" err="1"/>
              <a:t>xác</a:t>
            </a:r>
            <a:r>
              <a:rPr lang="en-US" dirty="0"/>
              <a:t> </a:t>
            </a:r>
            <a:r>
              <a:rPr lang="en-US" dirty="0" err="1"/>
              <a:t>định</a:t>
            </a:r>
            <a:r>
              <a:rPr lang="en-US" dirty="0"/>
              <a:t> K </a:t>
            </a:r>
            <a:r>
              <a:rPr lang="en-US" dirty="0" err="1"/>
              <a:t>láng</a:t>
            </a:r>
            <a:r>
              <a:rPr lang="en-US" dirty="0"/>
              <a:t> </a:t>
            </a:r>
            <a:r>
              <a:rPr lang="en-US" dirty="0" err="1"/>
              <a:t>giềng</a:t>
            </a:r>
            <a:r>
              <a:rPr lang="en-US" dirty="0"/>
              <a:t> </a:t>
            </a:r>
            <a:r>
              <a:rPr lang="en-US" dirty="0" err="1"/>
              <a:t>gần</a:t>
            </a:r>
            <a:r>
              <a:rPr lang="en-US" dirty="0"/>
              <a:t> </a:t>
            </a:r>
            <a:r>
              <a:rPr lang="en-US" dirty="0" smtClean="0"/>
              <a:t>	</a:t>
            </a:r>
            <a:r>
              <a:rPr lang="en-US" dirty="0" err="1" smtClean="0"/>
              <a:t>nhất</a:t>
            </a:r>
            <a:r>
              <a:rPr lang="en-US" dirty="0" smtClean="0"/>
              <a:t> </a:t>
            </a:r>
            <a:r>
              <a:rPr lang="en-US" dirty="0" err="1"/>
              <a:t>với</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r>
              <a:rPr lang="en-US" dirty="0"/>
              <a:t> </a:t>
            </a:r>
          </a:p>
          <a:p>
            <a:pPr marL="0" lvl="0" indent="0">
              <a:buNone/>
            </a:pPr>
            <a:r>
              <a:rPr lang="en-US" dirty="0" smtClean="0"/>
              <a:t>	</a:t>
            </a:r>
            <a:r>
              <a:rPr lang="en-US" dirty="0" err="1" smtClean="0"/>
              <a:t>Bước</a:t>
            </a:r>
            <a:r>
              <a:rPr lang="en-US" dirty="0" smtClean="0"/>
              <a:t> </a:t>
            </a:r>
            <a:r>
              <a:rPr lang="en-US" dirty="0"/>
              <a:t>4: </a:t>
            </a:r>
            <a:r>
              <a:rPr lang="en-US" dirty="0" err="1"/>
              <a:t>lấy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của</a:t>
            </a:r>
            <a:r>
              <a:rPr lang="en-US" dirty="0"/>
              <a:t> K </a:t>
            </a:r>
            <a:r>
              <a:rPr lang="en-US" dirty="0" err="1"/>
              <a:t>láng</a:t>
            </a:r>
            <a:r>
              <a:rPr lang="en-US" dirty="0"/>
              <a:t> </a:t>
            </a:r>
            <a:r>
              <a:rPr lang="en-US" dirty="0" err="1"/>
              <a:t>giềng</a:t>
            </a:r>
            <a:r>
              <a:rPr lang="en-US" dirty="0"/>
              <a:t> </a:t>
            </a:r>
            <a:r>
              <a:rPr lang="en-US" dirty="0" err="1"/>
              <a:t>gần</a:t>
            </a:r>
            <a:r>
              <a:rPr lang="en-US" dirty="0"/>
              <a:t> </a:t>
            </a:r>
            <a:r>
              <a:rPr lang="en-US" dirty="0" err="1"/>
              <a:t>nhất</a:t>
            </a:r>
            <a:r>
              <a:rPr lang="en-US" dirty="0"/>
              <a:t> </a:t>
            </a:r>
          </a:p>
          <a:p>
            <a:pPr marL="0" lvl="0" indent="0">
              <a:buNone/>
            </a:pPr>
            <a:r>
              <a:rPr lang="en-US" dirty="0" smtClean="0"/>
              <a:t>	</a:t>
            </a:r>
            <a:r>
              <a:rPr lang="en-US" dirty="0" err="1" smtClean="0"/>
              <a:t>Bước</a:t>
            </a:r>
            <a:r>
              <a:rPr lang="en-US" dirty="0" smtClean="0"/>
              <a:t> </a:t>
            </a:r>
            <a:r>
              <a:rPr lang="en-US" dirty="0"/>
              <a:t>5: </a:t>
            </a:r>
            <a:r>
              <a:rPr lang="en-US" dirty="0" err="1"/>
              <a:t>dựa</a:t>
            </a:r>
            <a:r>
              <a:rPr lang="en-US" dirty="0"/>
              <a:t> </a:t>
            </a:r>
            <a:r>
              <a:rPr lang="en-US" dirty="0" err="1"/>
              <a:t>vào</a:t>
            </a:r>
            <a:r>
              <a:rPr lang="en-US" dirty="0"/>
              <a:t> </a:t>
            </a:r>
            <a:r>
              <a:rPr lang="en-US" dirty="0" err="1"/>
              <a:t>phần</a:t>
            </a:r>
            <a:r>
              <a:rPr lang="en-US" dirty="0"/>
              <a:t> </a:t>
            </a:r>
            <a:r>
              <a:rPr lang="en-US" dirty="0" err="1"/>
              <a:t>lớn</a:t>
            </a:r>
            <a:r>
              <a:rPr lang="en-US" dirty="0"/>
              <a:t> </a:t>
            </a:r>
            <a:r>
              <a:rPr lang="en-US" dirty="0" err="1"/>
              <a:t>lớp</a:t>
            </a:r>
            <a:r>
              <a:rPr lang="en-US" dirty="0"/>
              <a:t> </a:t>
            </a:r>
            <a:r>
              <a:rPr lang="en-US" dirty="0" err="1"/>
              <a:t>của</a:t>
            </a:r>
            <a:r>
              <a:rPr lang="en-US" dirty="0"/>
              <a:t> K </a:t>
            </a:r>
            <a:r>
              <a:rPr lang="en-US" dirty="0" err="1"/>
              <a:t>để</a:t>
            </a:r>
            <a:r>
              <a:rPr lang="en-US" dirty="0"/>
              <a:t> </a:t>
            </a:r>
            <a:r>
              <a:rPr lang="en-US" dirty="0" err="1"/>
              <a:t>xác</a:t>
            </a:r>
            <a:r>
              <a:rPr lang="en-US" dirty="0"/>
              <a:t> </a:t>
            </a:r>
            <a:r>
              <a:rPr lang="en-US" dirty="0" err="1"/>
              <a:t>định</a:t>
            </a:r>
            <a:r>
              <a:rPr lang="en-US" dirty="0"/>
              <a:t> </a:t>
            </a:r>
            <a:r>
              <a:rPr lang="en-US" dirty="0" err="1"/>
              <a:t>cho</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endParaRPr lang="en-US" dirty="0"/>
          </a:p>
          <a:p>
            <a:pPr marL="0" indent="0">
              <a:buNone/>
            </a:pPr>
            <a:endParaRPr lang="en-US" dirty="0"/>
          </a:p>
        </p:txBody>
      </p:sp>
    </p:spTree>
    <p:extLst>
      <p:ext uri="{BB962C8B-B14F-4D97-AF65-F5344CB8AC3E}">
        <p14:creationId xmlns:p14="http://schemas.microsoft.com/office/powerpoint/2010/main" val="4265512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869950"/>
            <a:ext cx="10515600" cy="5307013"/>
          </a:xfrm>
        </p:spPr>
        <p:txBody>
          <a:bodyPr/>
          <a:lstStyle/>
          <a:p>
            <a:pPr marL="0" indent="0">
              <a:buNone/>
            </a:pPr>
            <a:r>
              <a:rPr lang="en-US" dirty="0"/>
              <a:t>c.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thuật</a:t>
            </a:r>
            <a:r>
              <a:rPr lang="en-US" dirty="0"/>
              <a:t> </a:t>
            </a:r>
            <a:r>
              <a:rPr lang="en-US" dirty="0" err="1"/>
              <a:t>toán</a:t>
            </a:r>
            <a:endParaRPr lang="en-US" dirty="0"/>
          </a:p>
          <a:p>
            <a:pPr marL="0" indent="0">
              <a:buNone/>
            </a:pPr>
            <a:r>
              <a:rPr lang="en-US" dirty="0"/>
              <a:t>     +</a:t>
            </a:r>
            <a:r>
              <a:rPr lang="en-US" dirty="0" err="1"/>
              <a:t>Ưu</a:t>
            </a:r>
            <a:r>
              <a:rPr lang="en-US" dirty="0"/>
              <a:t> </a:t>
            </a:r>
            <a:r>
              <a:rPr lang="en-US" dirty="0" err="1"/>
              <a:t>điểm</a:t>
            </a:r>
            <a:r>
              <a:rPr lang="en-US" dirty="0"/>
              <a:t>:</a:t>
            </a:r>
          </a:p>
          <a:p>
            <a:pPr lvl="1"/>
            <a:r>
              <a:rPr lang="en-US" dirty="0" err="1"/>
              <a:t>Dễ</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cài</a:t>
            </a:r>
            <a:r>
              <a:rPr lang="en-US" dirty="0"/>
              <a:t> </a:t>
            </a:r>
            <a:r>
              <a:rPr lang="en-US" dirty="0" err="1"/>
              <a:t>đặt</a:t>
            </a:r>
            <a:endParaRPr lang="en-US" dirty="0"/>
          </a:p>
          <a:p>
            <a:pPr lvl="1"/>
            <a:r>
              <a:rPr lang="en-US" dirty="0" err="1"/>
              <a:t>Việc</a:t>
            </a:r>
            <a:r>
              <a:rPr lang="en-US" dirty="0"/>
              <a:t> </a:t>
            </a:r>
            <a:r>
              <a:rPr lang="en-US" dirty="0" err="1"/>
              <a:t>dự</a:t>
            </a:r>
            <a:r>
              <a:rPr lang="en-US" dirty="0"/>
              <a:t> </a:t>
            </a:r>
            <a:r>
              <a:rPr lang="en-US" dirty="0" err="1"/>
              <a:t>đoán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dễ</a:t>
            </a:r>
            <a:r>
              <a:rPr lang="en-US" dirty="0"/>
              <a:t> </a:t>
            </a:r>
            <a:r>
              <a:rPr lang="en-US" dirty="0" err="1"/>
              <a:t>dàng</a:t>
            </a:r>
            <a:endParaRPr lang="en-US" dirty="0"/>
          </a:p>
          <a:p>
            <a:pPr lvl="1"/>
            <a:r>
              <a:rPr lang="en-US" dirty="0" err="1"/>
              <a:t>Độ</a:t>
            </a:r>
            <a:r>
              <a:rPr lang="en-US" dirty="0"/>
              <a:t> </a:t>
            </a:r>
            <a:r>
              <a:rPr lang="en-US" dirty="0" err="1"/>
              <a:t>phức</a:t>
            </a:r>
            <a:r>
              <a:rPr lang="en-US" dirty="0"/>
              <a:t> </a:t>
            </a:r>
            <a:r>
              <a:rPr lang="en-US" dirty="0" err="1"/>
              <a:t>tạp</a:t>
            </a:r>
            <a:r>
              <a:rPr lang="en-US" dirty="0"/>
              <a:t> </a:t>
            </a:r>
            <a:r>
              <a:rPr lang="en-US" dirty="0" err="1"/>
              <a:t>tính</a:t>
            </a:r>
            <a:r>
              <a:rPr lang="en-US" dirty="0"/>
              <a:t> </a:t>
            </a:r>
            <a:r>
              <a:rPr lang="en-US" dirty="0" err="1"/>
              <a:t>toán</a:t>
            </a:r>
            <a:r>
              <a:rPr lang="en-US" dirty="0"/>
              <a:t> </a:t>
            </a:r>
            <a:r>
              <a:rPr lang="en-US" dirty="0" err="1"/>
              <a:t>nhỏ</a:t>
            </a:r>
            <a:endParaRPr lang="en-US" dirty="0"/>
          </a:p>
          <a:p>
            <a:pPr marL="0" indent="0">
              <a:buNone/>
            </a:pPr>
            <a:r>
              <a:rPr lang="en-US" sz="2400" dirty="0"/>
              <a:t>      </a:t>
            </a:r>
            <a:r>
              <a:rPr lang="en-US" sz="2400" dirty="0" smtClean="0"/>
              <a:t> </a:t>
            </a:r>
            <a:r>
              <a:rPr lang="en-US" sz="2400" dirty="0"/>
              <a:t>+</a:t>
            </a:r>
            <a:r>
              <a:rPr lang="en-US" sz="2400" dirty="0" err="1"/>
              <a:t>Nhược</a:t>
            </a:r>
            <a:r>
              <a:rPr lang="en-US" sz="2400" dirty="0"/>
              <a:t> </a:t>
            </a:r>
            <a:r>
              <a:rPr lang="en-US" sz="2400" dirty="0" err="1"/>
              <a:t>điểm</a:t>
            </a:r>
            <a:r>
              <a:rPr lang="en-US" sz="2400" dirty="0"/>
              <a:t>:</a:t>
            </a:r>
          </a:p>
          <a:p>
            <a:pPr lvl="1">
              <a:buFont typeface="Wingdings" panose="05000000000000000000" pitchFamily="2" charset="2"/>
              <a:buChar char="§"/>
            </a:pPr>
            <a:r>
              <a:rPr lang="en-US" dirty="0" smtClean="0"/>
              <a:t>KNN </a:t>
            </a:r>
            <a:r>
              <a:rPr lang="en-US" dirty="0" err="1"/>
              <a:t>nhiễu</a:t>
            </a:r>
            <a:r>
              <a:rPr lang="en-US" dirty="0"/>
              <a:t> </a:t>
            </a:r>
            <a:r>
              <a:rPr lang="en-US" dirty="0" err="1"/>
              <a:t>dễ</a:t>
            </a:r>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chính</a:t>
            </a:r>
            <a:r>
              <a:rPr lang="en-US" dirty="0"/>
              <a:t> </a:t>
            </a:r>
            <a:r>
              <a:rPr lang="en-US" dirty="0" err="1"/>
              <a:t>xác</a:t>
            </a:r>
            <a:r>
              <a:rPr lang="en-US" dirty="0"/>
              <a:t> </a:t>
            </a:r>
            <a:r>
              <a:rPr lang="en-US" dirty="0" err="1"/>
              <a:t>khi</a:t>
            </a:r>
            <a:r>
              <a:rPr lang="en-US" dirty="0"/>
              <a:t> k </a:t>
            </a:r>
            <a:r>
              <a:rPr lang="en-US" dirty="0" err="1"/>
              <a:t>nhỏ</a:t>
            </a:r>
            <a:r>
              <a:rPr lang="en-US" dirty="0"/>
              <a:t>.</a:t>
            </a:r>
          </a:p>
          <a:p>
            <a:pPr lvl="1">
              <a:buFont typeface="Wingdings" panose="05000000000000000000" pitchFamily="2" charset="2"/>
              <a:buChar char="§"/>
            </a:pPr>
            <a:r>
              <a:rPr lang="en-US" dirty="0" err="1" smtClean="0"/>
              <a:t>Cần</a:t>
            </a:r>
            <a:r>
              <a:rPr lang="en-US" dirty="0" smtClean="0"/>
              <a:t> </a:t>
            </a:r>
            <a:r>
              <a:rPr lang="en-US" dirty="0" err="1"/>
              <a:t>thời</a:t>
            </a:r>
            <a:r>
              <a:rPr lang="en-US" dirty="0"/>
              <a:t> </a:t>
            </a:r>
            <a:r>
              <a:rPr lang="en-US" dirty="0" err="1"/>
              <a:t>gian</a:t>
            </a:r>
            <a:r>
              <a:rPr lang="en-US" dirty="0"/>
              <a:t> </a:t>
            </a:r>
            <a:r>
              <a:rPr lang="en-US" dirty="0" err="1"/>
              <a:t>lưu</a:t>
            </a:r>
            <a:r>
              <a:rPr lang="en-US" dirty="0"/>
              <a:t> training set, </a:t>
            </a:r>
            <a:r>
              <a:rPr lang="en-US" dirty="0" err="1"/>
              <a:t>khi</a:t>
            </a:r>
            <a:r>
              <a:rPr lang="en-US" dirty="0"/>
              <a:t> </a:t>
            </a:r>
            <a:r>
              <a:rPr lang="en-US" dirty="0" err="1"/>
              <a:t>dữ</a:t>
            </a:r>
            <a:r>
              <a:rPr lang="en-US" dirty="0"/>
              <a:t> </a:t>
            </a:r>
            <a:r>
              <a:rPr lang="en-US" dirty="0" err="1"/>
              <a:t>liệu</a:t>
            </a:r>
            <a:r>
              <a:rPr lang="en-US" dirty="0"/>
              <a:t> training </a:t>
            </a:r>
            <a:r>
              <a:rPr lang="en-US" dirty="0" err="1"/>
              <a:t>và</a:t>
            </a:r>
            <a:r>
              <a:rPr lang="en-US" dirty="0"/>
              <a:t> test </a:t>
            </a:r>
            <a:r>
              <a:rPr lang="en-US" dirty="0" err="1"/>
              <a:t>tăng</a:t>
            </a:r>
            <a:r>
              <a:rPr lang="en-US" dirty="0"/>
              <a:t> </a:t>
            </a:r>
            <a:r>
              <a:rPr lang="en-US" dirty="0" err="1"/>
              <a:t>lên</a:t>
            </a:r>
            <a:r>
              <a:rPr lang="en-US" dirty="0"/>
              <a:t> </a:t>
            </a:r>
            <a:r>
              <a:rPr lang="en-US" dirty="0" err="1"/>
              <a:t>nhiều</a:t>
            </a:r>
            <a:r>
              <a:rPr lang="en-US" dirty="0"/>
              <a:t> </a:t>
            </a:r>
            <a:r>
              <a:rPr lang="en-US" dirty="0" err="1"/>
              <a:t>sẽ</a:t>
            </a:r>
            <a:r>
              <a:rPr lang="en-US" dirty="0"/>
              <a:t> </a:t>
            </a:r>
            <a:r>
              <a:rPr lang="en-US" dirty="0" err="1"/>
              <a:t>mất</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tính</a:t>
            </a:r>
            <a:r>
              <a:rPr lang="en-US" dirty="0"/>
              <a:t> </a:t>
            </a:r>
            <a:r>
              <a:rPr lang="en-US" dirty="0" err="1"/>
              <a:t>toán</a:t>
            </a:r>
            <a:endParaRPr lang="en-US" dirty="0"/>
          </a:p>
          <a:p>
            <a:pPr marL="0" indent="0">
              <a:buNone/>
            </a:pPr>
            <a:endParaRPr lang="en-US" dirty="0"/>
          </a:p>
        </p:txBody>
      </p:sp>
    </p:spTree>
    <p:extLst>
      <p:ext uri="{BB962C8B-B14F-4D97-AF65-F5344CB8AC3E}">
        <p14:creationId xmlns:p14="http://schemas.microsoft.com/office/powerpoint/2010/main" val="53046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9367"/>
            <a:ext cx="10515600" cy="4757596"/>
          </a:xfrm>
        </p:spPr>
        <p:txBody>
          <a:bodyPr/>
          <a:lstStyle/>
          <a:p>
            <a:pPr>
              <a:buFont typeface="Wingdings" panose="05000000000000000000" pitchFamily="2" charset="2"/>
              <a:buChar char="v"/>
            </a:pPr>
            <a:r>
              <a:rPr lang="en-US" b="1" dirty="0" smtClean="0"/>
              <a:t>preprocess():</a:t>
            </a:r>
            <a:r>
              <a:rPr lang="en-US" dirty="0" err="1" smtClean="0"/>
              <a:t>biến</a:t>
            </a:r>
            <a:r>
              <a:rPr lang="en-US" dirty="0" smtClean="0"/>
              <a:t> </a:t>
            </a:r>
            <a:r>
              <a:rPr lang="en-US" dirty="0" err="1" smtClean="0"/>
              <a:t>ảnh</a:t>
            </a:r>
            <a:r>
              <a:rPr lang="en-US" dirty="0" smtClean="0"/>
              <a:t> </a:t>
            </a:r>
            <a:r>
              <a:rPr lang="en-US" dirty="0" err="1" smtClean="0"/>
              <a:t>thành</a:t>
            </a:r>
            <a:r>
              <a:rPr lang="en-US" dirty="0" smtClean="0"/>
              <a:t> </a:t>
            </a:r>
            <a:r>
              <a:rPr lang="en-US" dirty="0" err="1" smtClean="0"/>
              <a:t>ảnh</a:t>
            </a:r>
            <a:r>
              <a:rPr lang="en-US" dirty="0" smtClean="0"/>
              <a:t> </a:t>
            </a:r>
            <a:r>
              <a:rPr lang="en-US" smtClean="0"/>
              <a:t>xám</a:t>
            </a:r>
            <a:r>
              <a:rPr lang="en-US" dirty="0" smtClean="0"/>
              <a:t> </a:t>
            </a:r>
            <a:r>
              <a:rPr lang="en-US" dirty="0" err="1" smtClean="0"/>
              <a:t>và</a:t>
            </a:r>
            <a:r>
              <a:rPr lang="en-US" dirty="0" smtClean="0"/>
              <a:t> </a:t>
            </a:r>
            <a:r>
              <a:rPr lang="en-US" dirty="0" err="1" smtClean="0"/>
              <a:t>tách</a:t>
            </a:r>
            <a:r>
              <a:rPr lang="en-US" dirty="0" smtClean="0"/>
              <a:t> </a:t>
            </a:r>
            <a:r>
              <a:rPr lang="en-US" dirty="0" err="1" smtClean="0"/>
              <a:t>ngưỡng</a:t>
            </a:r>
            <a:r>
              <a:rPr lang="en-US" dirty="0" smtClean="0"/>
              <a:t> </a:t>
            </a:r>
            <a:r>
              <a:rPr lang="en-US" dirty="0" err="1" smtClean="0"/>
              <a:t>ảnh</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988024" y="2000421"/>
            <a:ext cx="8215952" cy="3172080"/>
          </a:xfrm>
          <a:prstGeom prst="rect">
            <a:avLst/>
          </a:prstGeom>
        </p:spPr>
      </p:pic>
    </p:spTree>
    <p:extLst>
      <p:ext uri="{BB962C8B-B14F-4D97-AF65-F5344CB8AC3E}">
        <p14:creationId xmlns:p14="http://schemas.microsoft.com/office/powerpoint/2010/main" val="2601715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50055" y="780851"/>
            <a:ext cx="4949742" cy="5210515"/>
          </a:xfrm>
          <a:prstGeom prst="rect">
            <a:avLst/>
          </a:prstGeom>
        </p:spPr>
      </p:pic>
      <p:pic>
        <p:nvPicPr>
          <p:cNvPr id="17" name="Picture 16"/>
          <p:cNvPicPr>
            <a:picLocks noChangeAspect="1"/>
          </p:cNvPicPr>
          <p:nvPr/>
        </p:nvPicPr>
        <p:blipFill>
          <a:blip r:embed="rId3"/>
          <a:stretch>
            <a:fillRect/>
          </a:stretch>
        </p:blipFill>
        <p:spPr>
          <a:xfrm>
            <a:off x="5975283" y="780852"/>
            <a:ext cx="6216717" cy="5210515"/>
          </a:xfrm>
          <a:prstGeom prst="rect">
            <a:avLst/>
          </a:prstGeom>
        </p:spPr>
      </p:pic>
    </p:spTree>
    <p:extLst>
      <p:ext uri="{BB962C8B-B14F-4D97-AF65-F5344CB8AC3E}">
        <p14:creationId xmlns:p14="http://schemas.microsoft.com/office/powerpoint/2010/main" val="70667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5876712"/>
          </a:xfrm>
        </p:spPr>
        <p:txBody>
          <a:bodyPr/>
          <a:lstStyle/>
          <a:p>
            <a:pPr>
              <a:buFont typeface="Wingdings" panose="05000000000000000000" pitchFamily="2" charset="2"/>
              <a:buChar char="v"/>
            </a:pPr>
            <a:r>
              <a:rPr lang="en-US" b="1" dirty="0" err="1" smtClean="0"/>
              <a:t>findPossibleCharsInScene</a:t>
            </a:r>
            <a:r>
              <a:rPr lang="en-US" b="1" dirty="0" smtClean="0"/>
              <a:t>():</a:t>
            </a:r>
            <a:r>
              <a:rPr lang="en-US" dirty="0" err="1" smtClean="0"/>
              <a:t>tìm</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viền</a:t>
            </a:r>
            <a:r>
              <a:rPr lang="en-US" dirty="0" smtClean="0"/>
              <a:t> </a:t>
            </a:r>
            <a:r>
              <a:rPr lang="en-US" dirty="0" err="1" smtClean="0"/>
              <a:t>của</a:t>
            </a:r>
            <a:r>
              <a:rPr lang="en-US" dirty="0" smtClean="0"/>
              <a:t> </a:t>
            </a:r>
            <a:r>
              <a:rPr lang="en-US" dirty="0" err="1" smtClean="0"/>
              <a:t>ảnh</a:t>
            </a:r>
            <a:r>
              <a:rPr lang="en-US" dirty="0"/>
              <a:t> </a:t>
            </a:r>
            <a:r>
              <a:rPr lang="en-US" dirty="0" err="1" smtClean="0"/>
              <a:t>và</a:t>
            </a:r>
            <a:r>
              <a:rPr lang="en-US" dirty="0" smtClean="0"/>
              <a:t> </a:t>
            </a:r>
            <a:r>
              <a:rPr lang="en-US" dirty="0" err="1" smtClean="0"/>
              <a:t>thêm</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endParaRPr lang="en-US" dirty="0"/>
          </a:p>
          <a:p>
            <a:endParaRPr lang="en-US" dirty="0"/>
          </a:p>
        </p:txBody>
      </p:sp>
      <p:pic>
        <p:nvPicPr>
          <p:cNvPr id="4" name="Picture 3"/>
          <p:cNvPicPr>
            <a:picLocks noChangeAspect="1"/>
          </p:cNvPicPr>
          <p:nvPr/>
        </p:nvPicPr>
        <p:blipFill>
          <a:blip r:embed="rId2"/>
          <a:stretch>
            <a:fillRect/>
          </a:stretch>
        </p:blipFill>
        <p:spPr>
          <a:xfrm>
            <a:off x="1476233" y="1393818"/>
            <a:ext cx="9239534" cy="5314057"/>
          </a:xfrm>
          <a:prstGeom prst="rect">
            <a:avLst/>
          </a:prstGeom>
        </p:spPr>
      </p:pic>
    </p:spTree>
    <p:extLst>
      <p:ext uri="{BB962C8B-B14F-4D97-AF65-F5344CB8AC3E}">
        <p14:creationId xmlns:p14="http://schemas.microsoft.com/office/powerpoint/2010/main" val="211735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654912"/>
            <a:ext cx="5431809" cy="5630061"/>
          </a:xfrm>
          <a:prstGeom prst="rect">
            <a:avLst/>
          </a:prstGeom>
        </p:spPr>
      </p:pic>
      <p:pic>
        <p:nvPicPr>
          <p:cNvPr id="12" name="Picture 11"/>
          <p:cNvPicPr>
            <a:picLocks noChangeAspect="1"/>
          </p:cNvPicPr>
          <p:nvPr/>
        </p:nvPicPr>
        <p:blipFill>
          <a:blip r:embed="rId3"/>
          <a:stretch>
            <a:fillRect/>
          </a:stretch>
        </p:blipFill>
        <p:spPr>
          <a:xfrm>
            <a:off x="6318914" y="654912"/>
            <a:ext cx="5873086" cy="5630061"/>
          </a:xfrm>
          <a:prstGeom prst="rect">
            <a:avLst/>
          </a:prstGeom>
        </p:spPr>
      </p:pic>
    </p:spTree>
    <p:extLst>
      <p:ext uri="{BB962C8B-B14F-4D97-AF65-F5344CB8AC3E}">
        <p14:creationId xmlns:p14="http://schemas.microsoft.com/office/powerpoint/2010/main" val="209061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450850"/>
            <a:ext cx="10515600" cy="5726113"/>
          </a:xfrm>
        </p:spPr>
        <p:txBody>
          <a:bodyPr/>
          <a:lstStyle/>
          <a:p>
            <a:r>
              <a:rPr lang="en-US" b="1" dirty="0" err="1" smtClean="0"/>
              <a:t>findListOfListMatchingChars</a:t>
            </a:r>
            <a:r>
              <a:rPr lang="en-US" b="1" dirty="0" smtClean="0"/>
              <a:t>():</a:t>
            </a:r>
            <a:r>
              <a:rPr lang="en-US" dirty="0" err="1" smtClean="0"/>
              <a:t>cho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khả</a:t>
            </a:r>
            <a:r>
              <a:rPr lang="en-US" dirty="0" smtClean="0"/>
              <a:t> </a:t>
            </a:r>
            <a:r>
              <a:rPr lang="en-US" dirty="0" err="1" smtClean="0"/>
              <a:t>thi</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lớn</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có</a:t>
            </a:r>
            <a:r>
              <a:rPr lang="en-US" dirty="0" smtClean="0"/>
              <a:t> </a:t>
            </a:r>
            <a:r>
              <a:rPr lang="en-US" dirty="0" err="1" smtClean="0"/>
              <a:t>thể,so</a:t>
            </a:r>
            <a:r>
              <a:rPr lang="en-US" dirty="0" smtClean="0"/>
              <a:t> </a:t>
            </a:r>
            <a:r>
              <a:rPr lang="en-US" dirty="0" err="1" smtClean="0"/>
              <a:t>sánh</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lớn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phù</a:t>
            </a:r>
            <a:r>
              <a:rPr lang="en-US" dirty="0" smtClean="0"/>
              <a:t> </a:t>
            </a:r>
            <a:r>
              <a:rPr lang="en-US" dirty="0" err="1" smtClean="0"/>
              <a:t>hợp</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danh</a:t>
            </a:r>
            <a:r>
              <a:rPr lang="en-US" dirty="0" smtClean="0"/>
              <a:t> </a:t>
            </a:r>
            <a:r>
              <a:rPr lang="en-US" dirty="0" err="1" smtClean="0"/>
              <a:t>sách</a:t>
            </a:r>
            <a:endParaRPr lang="en-US" dirty="0" smtClean="0"/>
          </a:p>
          <a:p>
            <a:pPr marL="0" indent="0">
              <a:buNone/>
            </a:pPr>
            <a:r>
              <a:rPr lang="en-US" dirty="0" smtClean="0"/>
              <a:t>  </a:t>
            </a:r>
            <a:endParaRPr lang="en-US" dirty="0"/>
          </a:p>
        </p:txBody>
      </p:sp>
      <p:pic>
        <p:nvPicPr>
          <p:cNvPr id="7" name="Picture 6"/>
          <p:cNvPicPr>
            <a:picLocks noChangeAspect="1"/>
          </p:cNvPicPr>
          <p:nvPr/>
        </p:nvPicPr>
        <p:blipFill>
          <a:blip r:embed="rId2"/>
          <a:stretch>
            <a:fillRect/>
          </a:stretch>
        </p:blipFill>
        <p:spPr>
          <a:xfrm>
            <a:off x="1405719" y="2210936"/>
            <a:ext cx="9948081" cy="4647063"/>
          </a:xfrm>
          <a:prstGeom prst="rect">
            <a:avLst/>
          </a:prstGeom>
        </p:spPr>
      </p:pic>
    </p:spTree>
    <p:extLst>
      <p:ext uri="{BB962C8B-B14F-4D97-AF65-F5344CB8AC3E}">
        <p14:creationId xmlns:p14="http://schemas.microsoft.com/office/powerpoint/2010/main" val="328570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47164" y="1105467"/>
            <a:ext cx="7014949" cy="4640239"/>
          </a:xfrm>
          <a:prstGeom prst="rect">
            <a:avLst/>
          </a:prstGeom>
        </p:spPr>
      </p:pic>
    </p:spTree>
    <p:extLst>
      <p:ext uri="{BB962C8B-B14F-4D97-AF65-F5344CB8AC3E}">
        <p14:creationId xmlns:p14="http://schemas.microsoft.com/office/powerpoint/2010/main" val="2399298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1"/>
            <a:ext cx="10515600" cy="5453632"/>
          </a:xfrm>
        </p:spPr>
        <p:txBody>
          <a:bodyPr/>
          <a:lstStyle/>
          <a:p>
            <a:r>
              <a:rPr lang="en-US" b="1" dirty="0" err="1" smtClean="0"/>
              <a:t>extractPlate</a:t>
            </a:r>
            <a:r>
              <a:rPr lang="en-US" b="1" dirty="0" smtClean="0"/>
              <a:t>():</a:t>
            </a:r>
            <a:r>
              <a:rPr lang="en-US" dirty="0" err="1" smtClean="0"/>
              <a:t>lấy</a:t>
            </a:r>
            <a:r>
              <a:rPr lang="en-US" dirty="0" smtClean="0"/>
              <a:t> </a:t>
            </a:r>
            <a:r>
              <a:rPr lang="en-US" dirty="0" err="1" smtClean="0"/>
              <a:t>được</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vùng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biển</a:t>
            </a:r>
            <a:r>
              <a:rPr lang="en-US" dirty="0" smtClean="0"/>
              <a:t> </a:t>
            </a:r>
            <a:r>
              <a:rPr lang="en-US" dirty="0" err="1" smtClean="0"/>
              <a:t>số</a:t>
            </a:r>
            <a:endParaRPr lang="en-US" dirty="0" smtClean="0"/>
          </a:p>
          <a:p>
            <a:endParaRPr lang="en-US" dirty="0"/>
          </a:p>
        </p:txBody>
      </p:sp>
      <p:pic>
        <p:nvPicPr>
          <p:cNvPr id="4" name="Picture 3"/>
          <p:cNvPicPr>
            <a:picLocks noChangeAspect="1"/>
          </p:cNvPicPr>
          <p:nvPr/>
        </p:nvPicPr>
        <p:blipFill>
          <a:blip r:embed="rId2"/>
          <a:stretch>
            <a:fillRect/>
          </a:stretch>
        </p:blipFill>
        <p:spPr>
          <a:xfrm>
            <a:off x="1628151" y="1418944"/>
            <a:ext cx="8935697" cy="4020111"/>
          </a:xfrm>
          <a:prstGeom prst="rect">
            <a:avLst/>
          </a:prstGeom>
        </p:spPr>
      </p:pic>
    </p:spTree>
    <p:extLst>
      <p:ext uri="{BB962C8B-B14F-4D97-AF65-F5344CB8AC3E}">
        <p14:creationId xmlns:p14="http://schemas.microsoft.com/office/powerpoint/2010/main" val="187899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6545" y="1268924"/>
            <a:ext cx="10278909" cy="4048690"/>
          </a:xfrm>
          <a:prstGeom prst="rect">
            <a:avLst/>
          </a:prstGeom>
        </p:spPr>
      </p:pic>
    </p:spTree>
    <p:extLst>
      <p:ext uri="{BB962C8B-B14F-4D97-AF65-F5344CB8AC3E}">
        <p14:creationId xmlns:p14="http://schemas.microsoft.com/office/powerpoint/2010/main" val="320188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1.Giới </a:t>
            </a:r>
            <a:r>
              <a:rPr lang="en-US" dirty="0" err="1" smtClean="0"/>
              <a:t>thiệu</a:t>
            </a:r>
            <a:endParaRPr lang="en-US" dirty="0"/>
          </a:p>
        </p:txBody>
      </p:sp>
    </p:spTree>
    <p:extLst>
      <p:ext uri="{BB962C8B-B14F-4D97-AF65-F5344CB8AC3E}">
        <p14:creationId xmlns:p14="http://schemas.microsoft.com/office/powerpoint/2010/main" val="200777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47916" y="1091820"/>
            <a:ext cx="6482687" cy="4749421"/>
          </a:xfrm>
          <a:prstGeom prst="rect">
            <a:avLst/>
          </a:prstGeom>
        </p:spPr>
      </p:pic>
    </p:spTree>
    <p:extLst>
      <p:ext uri="{BB962C8B-B14F-4D97-AF65-F5344CB8AC3E}">
        <p14:creationId xmlns:p14="http://schemas.microsoft.com/office/powerpoint/2010/main" val="225546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41313"/>
            <a:ext cx="10515600" cy="5835650"/>
          </a:xfrm>
        </p:spPr>
        <p:txBody>
          <a:bodyPr/>
          <a:lstStyle/>
          <a:p>
            <a:r>
              <a:rPr lang="en-US" b="1" dirty="0" err="1" smtClean="0"/>
              <a:t>findPossibleCharsInPlate</a:t>
            </a:r>
            <a:r>
              <a:rPr lang="en-US" b="1" dirty="0" smtClean="0"/>
              <a:t>():</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khả</a:t>
            </a:r>
            <a:r>
              <a:rPr lang="en-US" dirty="0" smtClean="0"/>
              <a:t> </a:t>
            </a:r>
            <a:r>
              <a:rPr lang="en-US" dirty="0" err="1" smtClean="0"/>
              <a:t>thi</a:t>
            </a:r>
            <a:r>
              <a:rPr lang="en-US" dirty="0" smtClean="0"/>
              <a:t> </a:t>
            </a:r>
            <a:r>
              <a:rPr lang="en-US" dirty="0" err="1" smtClean="0"/>
              <a:t>trong</a:t>
            </a:r>
            <a:r>
              <a:rPr lang="en-US" dirty="0" smtClean="0"/>
              <a:t> </a:t>
            </a:r>
            <a:r>
              <a:rPr lang="en-US" dirty="0" err="1" smtClean="0"/>
              <a:t>các</a:t>
            </a:r>
            <a:r>
              <a:rPr lang="en-US" dirty="0" smtClean="0"/>
              <a:t> </a:t>
            </a:r>
            <a:r>
              <a:rPr lang="en-US" dirty="0" err="1" smtClean="0"/>
              <a:t>vùng</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endParaRPr lang="en-US" dirty="0"/>
          </a:p>
        </p:txBody>
      </p:sp>
      <p:pic>
        <p:nvPicPr>
          <p:cNvPr id="5" name="Picture 4"/>
          <p:cNvPicPr>
            <a:picLocks noChangeAspect="1"/>
          </p:cNvPicPr>
          <p:nvPr/>
        </p:nvPicPr>
        <p:blipFill>
          <a:blip r:embed="rId2"/>
          <a:stretch>
            <a:fillRect/>
          </a:stretch>
        </p:blipFill>
        <p:spPr>
          <a:xfrm>
            <a:off x="1423210" y="1378695"/>
            <a:ext cx="9089409" cy="3482599"/>
          </a:xfrm>
          <a:prstGeom prst="rect">
            <a:avLst/>
          </a:prstGeom>
        </p:spPr>
      </p:pic>
      <p:pic>
        <p:nvPicPr>
          <p:cNvPr id="6" name="Content Placeholder 7"/>
          <p:cNvPicPr>
            <a:picLocks noChangeAspect="1"/>
          </p:cNvPicPr>
          <p:nvPr/>
        </p:nvPicPr>
        <p:blipFill>
          <a:blip r:embed="rId3"/>
          <a:stretch>
            <a:fillRect/>
          </a:stretch>
        </p:blipFill>
        <p:spPr>
          <a:xfrm>
            <a:off x="4959344" y="5298517"/>
            <a:ext cx="1371791" cy="600159"/>
          </a:xfrm>
          <a:prstGeom prst="rect">
            <a:avLst/>
          </a:prstGeom>
        </p:spPr>
      </p:pic>
    </p:spTree>
    <p:extLst>
      <p:ext uri="{BB962C8B-B14F-4D97-AF65-F5344CB8AC3E}">
        <p14:creationId xmlns:p14="http://schemas.microsoft.com/office/powerpoint/2010/main" val="2066112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r>
              <a:rPr lang="en-US" b="1" dirty="0" err="1" smtClean="0"/>
              <a:t>removeInnerOverlappingChars</a:t>
            </a:r>
            <a:r>
              <a:rPr lang="en-US" b="1" dirty="0" smtClean="0"/>
              <a:t>():</a:t>
            </a:r>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chồng</a:t>
            </a:r>
            <a:r>
              <a:rPr lang="en-US" dirty="0" smtClean="0"/>
              <a:t> </a:t>
            </a:r>
            <a:r>
              <a:rPr lang="en-US" dirty="0" err="1" smtClean="0"/>
              <a:t>lên</a:t>
            </a:r>
            <a:r>
              <a:rPr lang="en-US" dirty="0" smtClean="0"/>
              <a:t> </a:t>
            </a:r>
            <a:r>
              <a:rPr lang="en-US" dirty="0" err="1" smtClean="0"/>
              <a:t>nhau,cho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phù</a:t>
            </a:r>
            <a:r>
              <a:rPr lang="en-US" dirty="0" smtClean="0"/>
              <a:t> </a:t>
            </a:r>
            <a:r>
              <a:rPr lang="en-US" dirty="0" err="1" smtClean="0"/>
              <a:t>hợp</a:t>
            </a:r>
            <a:endParaRPr lang="en-US" dirty="0"/>
          </a:p>
          <a:p>
            <a:endParaRPr lang="en-US" dirty="0"/>
          </a:p>
        </p:txBody>
      </p:sp>
      <p:pic>
        <p:nvPicPr>
          <p:cNvPr id="4" name="Picture 3"/>
          <p:cNvPicPr>
            <a:picLocks noChangeAspect="1"/>
          </p:cNvPicPr>
          <p:nvPr/>
        </p:nvPicPr>
        <p:blipFill>
          <a:blip r:embed="rId2"/>
          <a:stretch>
            <a:fillRect/>
          </a:stretch>
        </p:blipFill>
        <p:spPr>
          <a:xfrm>
            <a:off x="1204230" y="1938129"/>
            <a:ext cx="9783540" cy="3766635"/>
          </a:xfrm>
          <a:prstGeom prst="rect">
            <a:avLst/>
          </a:prstGeom>
        </p:spPr>
      </p:pic>
    </p:spTree>
    <p:extLst>
      <p:ext uri="{BB962C8B-B14F-4D97-AF65-F5344CB8AC3E}">
        <p14:creationId xmlns:p14="http://schemas.microsoft.com/office/powerpoint/2010/main" val="1064799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r>
              <a:rPr lang="en-US" dirty="0" err="1" smtClean="0"/>
              <a:t>recognizeCharsInPlate</a:t>
            </a:r>
            <a:r>
              <a:rPr lang="en-US" dirty="0" smtClean="0"/>
              <a:t>():</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nhận</a:t>
            </a:r>
            <a:r>
              <a:rPr lang="en-US" dirty="0" smtClean="0"/>
              <a:t> </a:t>
            </a:r>
            <a:r>
              <a:rPr lang="en-US" dirty="0" err="1" smtClean="0"/>
              <a:t>dạng</a:t>
            </a:r>
            <a:endParaRPr lang="en-US" dirty="0"/>
          </a:p>
          <a:p>
            <a:endParaRPr lang="en-US" dirty="0"/>
          </a:p>
        </p:txBody>
      </p:sp>
      <p:pic>
        <p:nvPicPr>
          <p:cNvPr id="4" name="Picture 3"/>
          <p:cNvPicPr>
            <a:picLocks noChangeAspect="1"/>
          </p:cNvPicPr>
          <p:nvPr/>
        </p:nvPicPr>
        <p:blipFill>
          <a:blip r:embed="rId2"/>
          <a:stretch>
            <a:fillRect/>
          </a:stretch>
        </p:blipFill>
        <p:spPr>
          <a:xfrm>
            <a:off x="838200" y="1496267"/>
            <a:ext cx="10088383" cy="3403279"/>
          </a:xfrm>
          <a:prstGeom prst="rect">
            <a:avLst/>
          </a:prstGeom>
        </p:spPr>
      </p:pic>
      <p:pic>
        <p:nvPicPr>
          <p:cNvPr id="6" name="Picture 5"/>
          <p:cNvPicPr>
            <a:picLocks noChangeAspect="1"/>
          </p:cNvPicPr>
          <p:nvPr/>
        </p:nvPicPr>
        <p:blipFill>
          <a:blip r:embed="rId3"/>
          <a:stretch>
            <a:fillRect/>
          </a:stretch>
        </p:blipFill>
        <p:spPr>
          <a:xfrm>
            <a:off x="3234519" y="5192876"/>
            <a:ext cx="4189863" cy="853081"/>
          </a:xfrm>
          <a:prstGeom prst="rect">
            <a:avLst/>
          </a:prstGeom>
        </p:spPr>
      </p:pic>
    </p:spTree>
    <p:extLst>
      <p:ext uri="{BB962C8B-B14F-4D97-AF65-F5344CB8AC3E}">
        <p14:creationId xmlns:p14="http://schemas.microsoft.com/office/powerpoint/2010/main" val="1316768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3.Cài </a:t>
            </a:r>
            <a:r>
              <a:rPr lang="en-US" dirty="0" err="1" smtClean="0"/>
              <a:t>đặt</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fontScale="92500"/>
          </a:bodyPr>
          <a:lstStyle/>
          <a:p>
            <a:r>
              <a:rPr lang="en-US" dirty="0" smtClean="0"/>
              <a:t>3.1 </a:t>
            </a: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a:t>
            </a:r>
          </a:p>
          <a:p>
            <a:pPr>
              <a:buFont typeface="Wingdings" panose="05000000000000000000" pitchFamily="2" charset="2"/>
              <a:buChar char="q"/>
            </a:pPr>
            <a:r>
              <a:rPr lang="en-US" dirty="0"/>
              <a:t>  </a:t>
            </a:r>
            <a:r>
              <a:rPr lang="en-US" dirty="0" smtClean="0"/>
              <a:t>Visual Studio Code: </a:t>
            </a:r>
            <a:r>
              <a:rPr lang="en-US" dirty="0" err="1" smtClean="0"/>
              <a:t>Đây</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phổ</a:t>
            </a:r>
            <a:r>
              <a:rPr lang="en-US" dirty="0" smtClean="0"/>
              <a:t> </a:t>
            </a:r>
            <a:r>
              <a:rPr lang="en-US" dirty="0" err="1" smtClean="0"/>
              <a:t>biến,hỗ</a:t>
            </a:r>
            <a:r>
              <a:rPr lang="en-US" dirty="0" smtClean="0"/>
              <a:t> </a:t>
            </a:r>
            <a:r>
              <a:rPr lang="en-US" dirty="0" err="1" smtClean="0"/>
              <a:t>trợ</a:t>
            </a:r>
            <a:r>
              <a:rPr lang="en-US" dirty="0" smtClean="0"/>
              <a:t> </a:t>
            </a:r>
            <a:r>
              <a:rPr lang="en-US" dirty="0" err="1" smtClean="0"/>
              <a:t>nhiều</a:t>
            </a:r>
            <a:r>
              <a:rPr lang="en-US" dirty="0" smtClean="0"/>
              <a:t> </a:t>
            </a:r>
            <a:r>
              <a:rPr lang="en-US" dirty="0" err="1" smtClean="0"/>
              <a:t>ngôn</a:t>
            </a:r>
            <a:r>
              <a:rPr lang="en-US" dirty="0" smtClean="0"/>
              <a:t> </a:t>
            </a:r>
            <a:r>
              <a:rPr lang="en-US" dirty="0" err="1" smtClean="0"/>
              <a:t>ngữ</a:t>
            </a:r>
            <a:r>
              <a:rPr lang="en-US" dirty="0" smtClean="0"/>
              <a:t> PYTHON,C++,JS,C#...</a:t>
            </a:r>
          </a:p>
          <a:p>
            <a:pPr>
              <a:buFont typeface="Wingdings" panose="05000000000000000000" pitchFamily="2" charset="2"/>
              <a:buChar char="q"/>
            </a:pPr>
            <a:r>
              <a:rPr lang="en-US" dirty="0"/>
              <a:t> </a:t>
            </a:r>
            <a:r>
              <a:rPr lang="en-US" dirty="0" err="1" smtClean="0"/>
              <a:t>Công</a:t>
            </a:r>
            <a:r>
              <a:rPr lang="en-US" dirty="0" smtClean="0"/>
              <a:t> </a:t>
            </a:r>
            <a:r>
              <a:rPr lang="en-US" dirty="0" err="1" smtClean="0"/>
              <a:t>cụ</a:t>
            </a:r>
            <a:r>
              <a:rPr lang="en-US" dirty="0" smtClean="0"/>
              <a:t> </a:t>
            </a:r>
            <a:r>
              <a:rPr lang="en-US" dirty="0" err="1" smtClean="0"/>
              <a:t>openCV</a:t>
            </a:r>
            <a:r>
              <a:rPr lang="en-US" dirty="0" smtClean="0"/>
              <a:t> 4.4.0:là </a:t>
            </a:r>
            <a:r>
              <a:rPr lang="en-US" dirty="0" err="1" smtClean="0"/>
              <a:t>một</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endParaRPr lang="en-US" dirty="0" smtClean="0"/>
          </a:p>
          <a:p>
            <a:pPr>
              <a:buFont typeface="Wingdings" panose="05000000000000000000" pitchFamily="2" charset="2"/>
              <a:buChar char="q"/>
            </a:pPr>
            <a:r>
              <a:rPr lang="en-US" dirty="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trình:python</a:t>
            </a:r>
            <a:endParaRPr lang="en-US" dirty="0" smtClean="0"/>
          </a:p>
          <a:p>
            <a:pPr marL="0" indent="0">
              <a:buNone/>
            </a:pPr>
            <a:endParaRPr lang="en-US" dirty="0"/>
          </a:p>
          <a:p>
            <a:pPr marL="0" indent="0">
              <a:buNone/>
            </a:pPr>
            <a:r>
              <a:rPr lang="en-US" dirty="0" smtClean="0"/>
              <a:t>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r>
              <a:rPr lang="en-US" dirty="0"/>
              <a:t> </a:t>
            </a:r>
          </a:p>
        </p:txBody>
      </p:sp>
    </p:spTree>
    <p:extLst>
      <p:ext uri="{BB962C8B-B14F-4D97-AF65-F5344CB8AC3E}">
        <p14:creationId xmlns:p14="http://schemas.microsoft.com/office/powerpoint/2010/main" val="3101963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smtClean="0"/>
              <a:t>3.2 </a:t>
            </a:r>
            <a:r>
              <a:rPr lang="en-US" dirty="0" err="1" smtClean="0"/>
              <a:t>Dữ</a:t>
            </a:r>
            <a:r>
              <a:rPr lang="en-US" dirty="0" smtClean="0"/>
              <a:t> </a:t>
            </a:r>
            <a:r>
              <a:rPr lang="en-US" dirty="0" err="1" smtClean="0"/>
              <a:t>liệu</a:t>
            </a:r>
            <a:endParaRPr lang="en-US" dirty="0" smtClean="0"/>
          </a:p>
          <a:p>
            <a:pPr marL="0" indent="0">
              <a:buNone/>
            </a:pPr>
            <a:r>
              <a:rPr lang="en-US" dirty="0" smtClean="0"/>
              <a:t>-  </a:t>
            </a:r>
            <a:r>
              <a:rPr lang="en-US" dirty="0" err="1" smtClean="0"/>
              <a:t>Tiến</a:t>
            </a:r>
            <a:r>
              <a:rPr lang="en-US" dirty="0" smtClean="0"/>
              <a:t> </a:t>
            </a:r>
            <a:r>
              <a:rPr lang="en-US" dirty="0" err="1" smtClean="0"/>
              <a:t>hành</a:t>
            </a:r>
            <a:r>
              <a:rPr lang="en-US" dirty="0" smtClean="0"/>
              <a:t> </a:t>
            </a:r>
            <a:r>
              <a:rPr lang="en-US" dirty="0" err="1" smtClean="0"/>
              <a:t>thử</a:t>
            </a:r>
            <a:r>
              <a:rPr lang="en-US" dirty="0" smtClean="0"/>
              <a:t> </a:t>
            </a:r>
            <a:r>
              <a:rPr lang="en-US" dirty="0" err="1" smtClean="0"/>
              <a:t>nghiệm</a:t>
            </a:r>
            <a:r>
              <a:rPr lang="en-US" dirty="0" smtClean="0"/>
              <a:t> 3 </a:t>
            </a:r>
            <a:r>
              <a:rPr lang="en-US" dirty="0" err="1" smtClean="0"/>
              <a:t>lần,mỗi</a:t>
            </a:r>
            <a:r>
              <a:rPr lang="en-US" dirty="0" smtClean="0"/>
              <a:t> </a:t>
            </a:r>
            <a:r>
              <a:rPr lang="en-US" dirty="0" err="1" smtClean="0"/>
              <a:t>lần</a:t>
            </a:r>
            <a:r>
              <a:rPr lang="en-US" dirty="0" smtClean="0"/>
              <a:t> </a:t>
            </a:r>
            <a:r>
              <a:rPr lang="en-US" dirty="0" err="1" smtClean="0"/>
              <a:t>sử</a:t>
            </a:r>
            <a:r>
              <a:rPr lang="en-US" dirty="0" smtClean="0"/>
              <a:t> </a:t>
            </a:r>
            <a:r>
              <a:rPr lang="en-US" dirty="0" err="1" smtClean="0"/>
              <a:t>dụng</a:t>
            </a:r>
            <a:r>
              <a:rPr lang="en-US" dirty="0" smtClean="0"/>
              <a:t> 100 </a:t>
            </a:r>
            <a:r>
              <a:rPr lang="en-US" dirty="0" err="1" smtClean="0"/>
              <a:t>ảnh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từ</a:t>
            </a:r>
            <a:r>
              <a:rPr lang="en-US" dirty="0" smtClean="0"/>
              <a:t> </a:t>
            </a:r>
            <a:r>
              <a:rPr lang="en-US" dirty="0" err="1" smtClean="0"/>
              <a:t>nhiều</a:t>
            </a:r>
            <a:r>
              <a:rPr lang="en-US" dirty="0" smtClean="0"/>
              <a:t> </a:t>
            </a:r>
            <a:r>
              <a:rPr lang="en-US" dirty="0" err="1" smtClean="0"/>
              <a:t>nguồn</a:t>
            </a:r>
            <a:r>
              <a:rPr lang="en-US" dirty="0" smtClean="0"/>
              <a:t> </a:t>
            </a:r>
            <a:r>
              <a:rPr lang="en-US" dirty="0" err="1" smtClean="0"/>
              <a:t>khác</a:t>
            </a:r>
            <a:r>
              <a:rPr lang="en-US" dirty="0" smtClean="0"/>
              <a:t> nhau,1 </a:t>
            </a:r>
            <a:r>
              <a:rPr lang="en-US" dirty="0" err="1" smtClean="0"/>
              <a:t>số</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từ</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tự</a:t>
            </a:r>
            <a:r>
              <a:rPr lang="en-US" dirty="0" smtClean="0"/>
              <a:t> </a:t>
            </a:r>
            <a:r>
              <a:rPr lang="en-US" dirty="0" err="1" smtClean="0"/>
              <a:t>chụp.Kết</a:t>
            </a:r>
            <a:r>
              <a:rPr lang="en-US" dirty="0" smtClean="0"/>
              <a:t> </a:t>
            </a:r>
            <a:r>
              <a:rPr lang="en-US" dirty="0" err="1" smtClean="0"/>
              <a:t>quả</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như</a:t>
            </a:r>
            <a:r>
              <a:rPr lang="en-US" dirty="0" smtClean="0"/>
              <a:t> </a:t>
            </a:r>
            <a:r>
              <a:rPr lang="en-US" dirty="0" err="1" smtClean="0"/>
              <a:t>sau</a:t>
            </a:r>
            <a:r>
              <a:rPr lang="en-US" dirty="0" smtClean="0"/>
              <a:t>:</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9597838"/>
              </p:ext>
            </p:extLst>
          </p:nvPr>
        </p:nvGraphicFramePr>
        <p:xfrm>
          <a:off x="1748664" y="2857559"/>
          <a:ext cx="8128002" cy="2301240"/>
        </p:xfrm>
        <a:graphic>
          <a:graphicData uri="http://schemas.openxmlformats.org/drawingml/2006/table">
            <a:tbl>
              <a:tblPr firstRow="1" bandRow="1">
                <a:tableStyleId>{F5AB1C69-6EDB-4FF4-983F-18BD219EF322}</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pPr algn="ctr"/>
                      <a:r>
                        <a:rPr lang="en-US" dirty="0" err="1" smtClean="0"/>
                        <a:t>Số</a:t>
                      </a:r>
                      <a:r>
                        <a:rPr lang="en-US" baseline="0" dirty="0" smtClean="0"/>
                        <a:t> </a:t>
                      </a:r>
                      <a:r>
                        <a:rPr lang="en-US" baseline="0" dirty="0" err="1" smtClean="0"/>
                        <a:t>lần</a:t>
                      </a:r>
                      <a:r>
                        <a:rPr lang="en-US" baseline="0" dirty="0" smtClean="0"/>
                        <a:t> </a:t>
                      </a:r>
                      <a:r>
                        <a:rPr lang="en-US" baseline="0" dirty="0" err="1" smtClean="0"/>
                        <a:t>thử</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Demo</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chứ</a:t>
                      </a:r>
                      <a:r>
                        <a:rPr lang="en-US" baseline="0" dirty="0" smtClean="0"/>
                        <a:t> </a:t>
                      </a:r>
                      <a:r>
                        <a:rPr lang="en-US" baseline="0" dirty="0" err="1" smtClean="0"/>
                        <a:t>biển</a:t>
                      </a:r>
                      <a:r>
                        <a:rPr lang="en-US" baseline="0" dirty="0" smtClean="0"/>
                        <a:t> </a:t>
                      </a:r>
                      <a:r>
                        <a:rPr lang="en-US" baseline="0" dirty="0" err="1" smtClean="0"/>
                        <a:t>số</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tách</a:t>
                      </a:r>
                      <a:r>
                        <a:rPr lang="en-US" baseline="0" dirty="0" smtClean="0"/>
                        <a:t> </a:t>
                      </a:r>
                      <a:r>
                        <a:rPr lang="en-US" baseline="0" dirty="0" err="1" smtClean="0"/>
                        <a:t>được</a:t>
                      </a:r>
                      <a:r>
                        <a:rPr lang="en-US" baseline="0" dirty="0" smtClean="0"/>
                        <a:t> </a:t>
                      </a:r>
                      <a:r>
                        <a:rPr lang="en-US" baseline="0" dirty="0" err="1" smtClean="0"/>
                        <a:t>kí</a:t>
                      </a:r>
                      <a:r>
                        <a:rPr lang="en-US" baseline="0" dirty="0" smtClean="0"/>
                        <a:t> </a:t>
                      </a:r>
                      <a:r>
                        <a:rPr lang="en-US" baseline="0" dirty="0" err="1" smtClean="0"/>
                        <a:t>tự</a:t>
                      </a:r>
                      <a:r>
                        <a:rPr lang="en-US" baseline="0" dirty="0" smtClean="0"/>
                        <a:t> </a:t>
                      </a:r>
                      <a:endParaRPr lang="en-US" dirty="0"/>
                    </a:p>
                  </a:txBody>
                  <a:tcPr anchor="ctr"/>
                </a:tc>
                <a:tc>
                  <a:txBody>
                    <a:bodyPr/>
                    <a:lstStyle/>
                    <a:p>
                      <a:pPr algn="ctr"/>
                      <a:r>
                        <a:rPr lang="en-US" dirty="0" err="1" smtClean="0"/>
                        <a:t>Số</a:t>
                      </a:r>
                      <a:r>
                        <a:rPr lang="en-US" dirty="0" smtClean="0"/>
                        <a:t> </a:t>
                      </a:r>
                      <a:r>
                        <a:rPr lang="en-US" dirty="0" err="1" smtClean="0"/>
                        <a:t>hình</a:t>
                      </a:r>
                      <a:r>
                        <a:rPr lang="en-US" baseline="0" dirty="0" smtClean="0"/>
                        <a:t> </a:t>
                      </a:r>
                      <a:r>
                        <a:rPr lang="en-US" baseline="0" dirty="0" err="1" smtClean="0"/>
                        <a:t>ảnh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chính</a:t>
                      </a:r>
                      <a:r>
                        <a:rPr lang="en-US" baseline="0" dirty="0" smtClean="0"/>
                        <a:t> </a:t>
                      </a:r>
                      <a:r>
                        <a:rPr lang="en-US" baseline="0" dirty="0" err="1" smtClean="0"/>
                        <a:t>xác</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nhận</a:t>
                      </a:r>
                      <a:r>
                        <a:rPr lang="en-US" baseline="0" dirty="0" smtClean="0"/>
                        <a:t> dang </a:t>
                      </a:r>
                      <a:r>
                        <a:rPr lang="en-US" baseline="0" dirty="0" err="1" smtClean="0"/>
                        <a:t>không</a:t>
                      </a:r>
                      <a:r>
                        <a:rPr lang="en-US" baseline="0" dirty="0" smtClean="0"/>
                        <a:t> </a:t>
                      </a:r>
                      <a:r>
                        <a:rPr lang="en-US" baseline="0" dirty="0" err="1" smtClean="0"/>
                        <a:t>chính</a:t>
                      </a:r>
                      <a:r>
                        <a:rPr lang="en-US" baseline="0" dirty="0" smtClean="0"/>
                        <a:t> </a:t>
                      </a:r>
                      <a:r>
                        <a:rPr lang="en-US" baseline="0" dirty="0" err="1" smtClean="0"/>
                        <a:t>xác</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72</a:t>
                      </a:r>
                      <a:endParaRPr lang="en-US" dirty="0"/>
                    </a:p>
                  </a:txBody>
                  <a:tcPr anchor="ctr"/>
                </a:tc>
                <a:tc>
                  <a:txBody>
                    <a:bodyPr/>
                    <a:lstStyle/>
                    <a:p>
                      <a:pPr algn="ctr"/>
                      <a:r>
                        <a:rPr lang="en-US" dirty="0" smtClean="0"/>
                        <a:t>70</a:t>
                      </a:r>
                      <a:endParaRPr lang="en-US" dirty="0"/>
                    </a:p>
                  </a:txBody>
                  <a:tcPr anchor="ctr"/>
                </a:tc>
                <a:tc>
                  <a:txBody>
                    <a:bodyPr/>
                    <a:lstStyle/>
                    <a:p>
                      <a:pPr algn="ctr"/>
                      <a:r>
                        <a:rPr lang="en-US" dirty="0" smtClean="0"/>
                        <a:t>30</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85</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77</a:t>
                      </a:r>
                      <a:endParaRPr lang="en-US" dirty="0"/>
                    </a:p>
                  </a:txBody>
                  <a:tcPr anchor="ctr"/>
                </a:tc>
                <a:tc>
                  <a:txBody>
                    <a:bodyPr/>
                    <a:lstStyle/>
                    <a:p>
                      <a:pPr algn="ctr"/>
                      <a:r>
                        <a:rPr lang="en-US" dirty="0" smtClean="0"/>
                        <a:t>23</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90</a:t>
                      </a:r>
                      <a:endParaRPr lang="en-US" dirty="0"/>
                    </a:p>
                  </a:txBody>
                  <a:tcPr anchor="ctr"/>
                </a:tc>
                <a:tc>
                  <a:txBody>
                    <a:bodyPr/>
                    <a:lstStyle/>
                    <a:p>
                      <a:pPr algn="ctr"/>
                      <a:r>
                        <a:rPr lang="en-US" dirty="0" smtClean="0"/>
                        <a:t>90</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t>11</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9040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a:t>số</a:t>
            </a:r>
            <a:r>
              <a:rPr lang="en-US" sz="2400" dirty="0"/>
              <a:t> </a:t>
            </a:r>
            <a:r>
              <a:rPr lang="en-US" sz="2400" dirty="0" err="1"/>
              <a:t>hình</a:t>
            </a:r>
            <a:r>
              <a:rPr lang="en-US" sz="2400" dirty="0"/>
              <a:t> </a:t>
            </a:r>
            <a:r>
              <a:rPr lang="en-US" sz="2400" dirty="0" err="1"/>
              <a:t>ảnh</a:t>
            </a:r>
            <a:r>
              <a:rPr lang="en-US" sz="2400" dirty="0"/>
              <a:t> </a:t>
            </a:r>
            <a:r>
              <a:rPr lang="en-US" sz="2400" dirty="0" err="1"/>
              <a:t>kết</a:t>
            </a:r>
            <a:r>
              <a:rPr lang="en-US" sz="2400" dirty="0"/>
              <a:t> </a:t>
            </a:r>
            <a:r>
              <a:rPr lang="en-US" sz="2400" dirty="0" err="1"/>
              <a:t>quả</a:t>
            </a:r>
            <a:r>
              <a:rPr lang="en-US" sz="2400" dirty="0"/>
              <a:t> minh </a:t>
            </a:r>
            <a:r>
              <a:rPr lang="en-US" sz="2400" dirty="0" err="1"/>
              <a:t>họa</a:t>
            </a:r>
            <a:r>
              <a:rPr lang="en-US" sz="2400" dirty="0"/>
              <a:t>: </a:t>
            </a:r>
          </a:p>
          <a:p>
            <a:endParaRPr lang="en-US" dirty="0"/>
          </a:p>
        </p:txBody>
      </p:sp>
      <p:pic>
        <p:nvPicPr>
          <p:cNvPr id="5123"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585" y="3246439"/>
            <a:ext cx="2133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615" y="3225800"/>
            <a:ext cx="17145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187" y="3211512"/>
            <a:ext cx="1933575" cy="942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0" y="322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96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679580"/>
          </a:xfrm>
        </p:spPr>
        <p:txBody>
          <a:bodyPr/>
          <a:lstStyle/>
          <a:p>
            <a:r>
              <a:rPr lang="en-US" sz="2400" dirty="0" smtClean="0"/>
              <a:t>3.3.Đánh </a:t>
            </a:r>
            <a:r>
              <a:rPr lang="en-US" sz="2400" dirty="0" err="1" smtClean="0"/>
              <a:t>giá</a:t>
            </a:r>
            <a:endParaRPr lang="en-US" sz="2400" dirty="0"/>
          </a:p>
          <a:p>
            <a:pPr>
              <a:buFont typeface="Wingdings" panose="05000000000000000000" pitchFamily="2" charset="2"/>
              <a:buChar char="v"/>
            </a:pPr>
            <a:r>
              <a:rPr lang="en-US" sz="2400" dirty="0" err="1" smtClean="0"/>
              <a:t>Ưu</a:t>
            </a:r>
            <a:r>
              <a:rPr lang="en-US" sz="2400" dirty="0" smtClean="0"/>
              <a:t> </a:t>
            </a:r>
            <a:r>
              <a:rPr lang="en-US" sz="2400" dirty="0" err="1" smtClean="0"/>
              <a:t>điểm</a:t>
            </a:r>
            <a:r>
              <a:rPr lang="en-US" sz="2400" dirty="0" smtClean="0"/>
              <a:t>:</a:t>
            </a:r>
          </a:p>
          <a:p>
            <a:pPr>
              <a:buFont typeface="Wingdings" panose="05000000000000000000" pitchFamily="2" charset="2"/>
              <a:buChar char="ü"/>
            </a:pPr>
            <a:r>
              <a:rPr lang="en-US" sz="2400" dirty="0"/>
              <a:t> </a:t>
            </a:r>
            <a:r>
              <a:rPr lang="en-US" sz="2400" dirty="0" smtClean="0"/>
              <a:t> </a:t>
            </a:r>
            <a:r>
              <a:rPr lang="en-US" sz="2400" dirty="0" err="1"/>
              <a:t>Chương</a:t>
            </a:r>
            <a:r>
              <a:rPr lang="en-US" sz="2400" dirty="0"/>
              <a:t> </a:t>
            </a:r>
            <a:r>
              <a:rPr lang="en-US" sz="2400" dirty="0" err="1"/>
              <a:t>trình</a:t>
            </a:r>
            <a:r>
              <a:rPr lang="en-US" sz="2400" dirty="0"/>
              <a:t> </a:t>
            </a:r>
            <a:r>
              <a:rPr lang="en-US" sz="2400" dirty="0" err="1"/>
              <a:t>dễ</a:t>
            </a:r>
            <a:r>
              <a:rPr lang="en-US" sz="2400" dirty="0"/>
              <a:t> </a:t>
            </a:r>
            <a:r>
              <a:rPr lang="en-US" sz="2400" dirty="0" err="1"/>
              <a:t>sử</a:t>
            </a:r>
            <a:r>
              <a:rPr lang="en-US" sz="2400" dirty="0"/>
              <a:t> </a:t>
            </a:r>
            <a:r>
              <a:rPr lang="en-US" sz="2400" dirty="0" err="1"/>
              <a:t>dụng</a:t>
            </a:r>
            <a:r>
              <a:rPr lang="en-US" sz="2400" dirty="0"/>
              <a:t> </a:t>
            </a:r>
            <a:r>
              <a:rPr lang="en-US" sz="2400" dirty="0" err="1"/>
              <a:t>và</a:t>
            </a:r>
            <a:r>
              <a:rPr lang="en-US" sz="2400" dirty="0"/>
              <a:t> </a:t>
            </a:r>
            <a:r>
              <a:rPr lang="en-US" sz="2400" dirty="0" err="1"/>
              <a:t>cài</a:t>
            </a:r>
            <a:r>
              <a:rPr lang="en-US" sz="2400" dirty="0"/>
              <a:t> </a:t>
            </a:r>
            <a:r>
              <a:rPr lang="en-US" sz="2400" dirty="0" err="1"/>
              <a:t>đặt</a:t>
            </a:r>
            <a:endParaRPr lang="en-US" sz="2400" dirty="0"/>
          </a:p>
          <a:p>
            <a:pPr>
              <a:buFont typeface="Wingdings" panose="05000000000000000000" pitchFamily="2" charset="2"/>
              <a:buChar char="ü"/>
            </a:pPr>
            <a:r>
              <a:rPr lang="en-US" sz="2400" dirty="0" err="1"/>
              <a:t>Chương</a:t>
            </a:r>
            <a:r>
              <a:rPr lang="en-US" sz="2400" dirty="0"/>
              <a:t> </a:t>
            </a:r>
            <a:r>
              <a:rPr lang="en-US" sz="2400" dirty="0" err="1"/>
              <a:t>trình</a:t>
            </a:r>
            <a:r>
              <a:rPr lang="en-US" sz="2400" dirty="0"/>
              <a:t> </a:t>
            </a:r>
            <a:r>
              <a:rPr lang="en-US" sz="2400" dirty="0" err="1"/>
              <a:t>có</a:t>
            </a:r>
            <a:r>
              <a:rPr lang="en-US" sz="2400" dirty="0"/>
              <a:t> </a:t>
            </a:r>
            <a:r>
              <a:rPr lang="en-US" sz="2400" dirty="0" err="1"/>
              <a:t>thể</a:t>
            </a:r>
            <a:r>
              <a:rPr lang="en-US" sz="2400" dirty="0"/>
              <a:t> </a:t>
            </a:r>
            <a:r>
              <a:rPr lang="en-US" sz="2400" dirty="0" err="1"/>
              <a:t>xử</a:t>
            </a:r>
            <a:r>
              <a:rPr lang="en-US" sz="2400" dirty="0"/>
              <a:t> </a:t>
            </a:r>
            <a:r>
              <a:rPr lang="en-US" sz="2400" dirty="0" err="1"/>
              <a:t>lý</a:t>
            </a:r>
            <a:r>
              <a:rPr lang="en-US" sz="2400" dirty="0"/>
              <a:t> </a:t>
            </a:r>
            <a:r>
              <a:rPr lang="en-US" sz="2400" dirty="0" err="1"/>
              <a:t>tốt</a:t>
            </a:r>
            <a:r>
              <a:rPr lang="en-US" sz="2400" dirty="0"/>
              <a:t> </a:t>
            </a:r>
            <a:r>
              <a:rPr lang="en-US" sz="2400" dirty="0" err="1"/>
              <a:t>với</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nhiễu</a:t>
            </a:r>
            <a:r>
              <a:rPr lang="en-US" sz="2400" dirty="0"/>
              <a:t> (do </a:t>
            </a:r>
            <a:r>
              <a:rPr lang="en-US" sz="2400" dirty="0" err="1"/>
              <a:t>chuyển</a:t>
            </a:r>
            <a:r>
              <a:rPr lang="en-US" sz="2400" dirty="0"/>
              <a:t> </a:t>
            </a:r>
            <a:r>
              <a:rPr lang="en-US" sz="2400" dirty="0" err="1"/>
              <a:t>ảnh</a:t>
            </a:r>
            <a:r>
              <a:rPr lang="en-US" sz="2400" dirty="0"/>
              <a:t> </a:t>
            </a:r>
            <a:r>
              <a:rPr lang="en-US" sz="2400" dirty="0" err="1"/>
              <a:t>đầu</a:t>
            </a:r>
            <a:r>
              <a:rPr lang="en-US" sz="2400" dirty="0"/>
              <a:t> </a:t>
            </a:r>
            <a:r>
              <a:rPr lang="en-US" sz="2400" dirty="0" err="1"/>
              <a:t>vào</a:t>
            </a:r>
            <a:r>
              <a:rPr lang="en-US" sz="2400" dirty="0"/>
              <a:t> </a:t>
            </a:r>
            <a:r>
              <a:rPr lang="en-US" sz="2400" dirty="0" err="1"/>
              <a:t>thành</a:t>
            </a:r>
            <a:r>
              <a:rPr lang="en-US" sz="2400" dirty="0"/>
              <a:t> </a:t>
            </a:r>
            <a:r>
              <a:rPr lang="en-US" sz="2400" dirty="0" err="1"/>
              <a:t>ảnh</a:t>
            </a:r>
            <a:r>
              <a:rPr lang="en-US" sz="2400" dirty="0"/>
              <a:t> </a:t>
            </a:r>
            <a:r>
              <a:rPr lang="en-US" sz="2400" dirty="0" err="1"/>
              <a:t>xám</a:t>
            </a:r>
            <a:r>
              <a:rPr lang="en-US" sz="2400" dirty="0"/>
              <a:t> </a:t>
            </a:r>
            <a:r>
              <a:rPr lang="en-US" sz="2400" dirty="0" smtClean="0"/>
              <a:t>)</a:t>
            </a:r>
          </a:p>
          <a:p>
            <a:pPr>
              <a:buFont typeface="Wingdings" panose="05000000000000000000" pitchFamily="2" charset="2"/>
              <a:buChar char="ü"/>
            </a:pPr>
            <a:r>
              <a:rPr lang="en-US" sz="2400" dirty="0" err="1"/>
              <a:t>Độ</a:t>
            </a:r>
            <a:r>
              <a:rPr lang="en-US" sz="2400" dirty="0"/>
              <a:t> </a:t>
            </a:r>
            <a:r>
              <a:rPr lang="en-US" sz="2400" dirty="0" err="1"/>
              <a:t>phân</a:t>
            </a:r>
            <a:r>
              <a:rPr lang="en-US" sz="2400" dirty="0"/>
              <a:t> </a:t>
            </a:r>
            <a:r>
              <a:rPr lang="en-US" sz="2400" dirty="0" err="1"/>
              <a:t>tích</a:t>
            </a:r>
            <a:r>
              <a:rPr lang="en-US" sz="2400" dirty="0"/>
              <a:t>, </a:t>
            </a:r>
            <a:r>
              <a:rPr lang="en-US" sz="2400" dirty="0" err="1"/>
              <a:t>nhận</a:t>
            </a:r>
            <a:r>
              <a:rPr lang="en-US" sz="2400" dirty="0"/>
              <a:t> </a:t>
            </a:r>
            <a:r>
              <a:rPr lang="en-US" sz="2400" dirty="0" err="1"/>
              <a:t>dạng</a:t>
            </a:r>
            <a:r>
              <a:rPr lang="en-US" sz="2400" dirty="0"/>
              <a:t> ở </a:t>
            </a:r>
            <a:r>
              <a:rPr lang="en-US" sz="2400" dirty="0" err="1"/>
              <a:t>mức</a:t>
            </a:r>
            <a:r>
              <a:rPr lang="en-US" sz="2400" dirty="0"/>
              <a:t> </a:t>
            </a:r>
            <a:r>
              <a:rPr lang="en-US" sz="2400" dirty="0" err="1"/>
              <a:t>tương</a:t>
            </a:r>
            <a:r>
              <a:rPr lang="en-US" sz="2400" dirty="0"/>
              <a:t> </a:t>
            </a:r>
            <a:r>
              <a:rPr lang="en-US" sz="2400" dirty="0" err="1"/>
              <a:t>đối</a:t>
            </a:r>
            <a:r>
              <a:rPr lang="en-US" sz="2400" dirty="0"/>
              <a:t> </a:t>
            </a:r>
            <a:r>
              <a:rPr lang="en-US" sz="2400" dirty="0" err="1"/>
              <a:t>đáp</a:t>
            </a:r>
            <a:r>
              <a:rPr lang="en-US" sz="2400" dirty="0"/>
              <a:t> </a:t>
            </a:r>
            <a:r>
              <a:rPr lang="en-US" sz="2400" dirty="0" err="1"/>
              <a:t>ứng</a:t>
            </a:r>
            <a:r>
              <a:rPr lang="en-US" sz="2400" dirty="0"/>
              <a:t> </a:t>
            </a:r>
            <a:r>
              <a:rPr lang="en-US" sz="2400" dirty="0" err="1"/>
              <a:t>được</a:t>
            </a:r>
            <a:r>
              <a:rPr lang="en-US" sz="2400" dirty="0"/>
              <a:t> </a:t>
            </a:r>
            <a:r>
              <a:rPr lang="en-US" sz="2400" dirty="0" err="1"/>
              <a:t>sự</a:t>
            </a:r>
            <a:r>
              <a:rPr lang="en-US" sz="2400" dirty="0"/>
              <a:t> </a:t>
            </a:r>
            <a:r>
              <a:rPr lang="en-US" sz="2400" dirty="0" err="1"/>
              <a:t>chính</a:t>
            </a:r>
            <a:r>
              <a:rPr lang="en-US" sz="2400" dirty="0"/>
              <a:t> </a:t>
            </a:r>
            <a:r>
              <a:rPr lang="en-US" sz="2400" dirty="0" err="1"/>
              <a:t>xác</a:t>
            </a:r>
            <a:r>
              <a:rPr lang="en-US" sz="2400" dirty="0"/>
              <a:t> (</a:t>
            </a:r>
            <a:r>
              <a:rPr lang="en-US" sz="2400" dirty="0" err="1"/>
              <a:t>khoảng</a:t>
            </a:r>
            <a:r>
              <a:rPr lang="en-US" sz="2400" dirty="0"/>
              <a:t> 70</a:t>
            </a:r>
            <a:r>
              <a:rPr lang="en-US" sz="2400" dirty="0" smtClean="0"/>
              <a:t>%)</a:t>
            </a:r>
          </a:p>
          <a:p>
            <a:pPr>
              <a:buFont typeface="Wingdings" panose="05000000000000000000" pitchFamily="2" charset="2"/>
              <a:buChar char="v"/>
            </a:pPr>
            <a:r>
              <a:rPr lang="en-US" sz="2400" dirty="0" err="1" smtClean="0"/>
              <a:t>Nhược</a:t>
            </a:r>
            <a:r>
              <a:rPr lang="en-US" sz="2400" dirty="0" smtClean="0"/>
              <a:t> </a:t>
            </a:r>
            <a:r>
              <a:rPr lang="en-US" sz="2400" dirty="0" err="1" smtClean="0"/>
              <a:t>điểm</a:t>
            </a:r>
            <a:r>
              <a:rPr lang="en-US" sz="2400" dirty="0" smtClean="0"/>
              <a:t>:</a:t>
            </a:r>
          </a:p>
          <a:p>
            <a:pPr>
              <a:buFont typeface="Wingdings" panose="05000000000000000000" pitchFamily="2" charset="2"/>
              <a:buChar char="ü"/>
            </a:pPr>
            <a:r>
              <a:rPr lang="en-US" sz="2400" dirty="0" err="1"/>
              <a:t>Tốc</a:t>
            </a:r>
            <a:r>
              <a:rPr lang="en-US" sz="2400" dirty="0"/>
              <a:t> </a:t>
            </a:r>
            <a:r>
              <a:rPr lang="en-US" sz="2400" dirty="0" err="1"/>
              <a:t>độ</a:t>
            </a:r>
            <a:r>
              <a:rPr lang="en-US" sz="2400" dirty="0"/>
              <a:t> </a:t>
            </a:r>
            <a:r>
              <a:rPr lang="en-US" sz="2400" dirty="0" err="1"/>
              <a:t>xử</a:t>
            </a:r>
            <a:r>
              <a:rPr lang="en-US" sz="2400" dirty="0"/>
              <a:t> </a:t>
            </a:r>
            <a:r>
              <a:rPr lang="en-US" sz="2400" dirty="0" err="1"/>
              <a:t>lý</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còn</a:t>
            </a:r>
            <a:r>
              <a:rPr lang="en-US" sz="2400" dirty="0"/>
              <a:t> </a:t>
            </a:r>
            <a:r>
              <a:rPr lang="en-US" sz="2400" dirty="0" err="1"/>
              <a:t>chậm,do</a:t>
            </a:r>
            <a:r>
              <a:rPr lang="en-US" sz="2400" dirty="0"/>
              <a:t> </a:t>
            </a:r>
            <a:r>
              <a:rPr lang="en-US" sz="2400" dirty="0" err="1"/>
              <a:t>thuật</a:t>
            </a:r>
            <a:r>
              <a:rPr lang="en-US" sz="2400" dirty="0"/>
              <a:t> </a:t>
            </a:r>
            <a:r>
              <a:rPr lang="en-US" sz="2400" dirty="0" err="1"/>
              <a:t>toán</a:t>
            </a:r>
            <a:r>
              <a:rPr lang="en-US" sz="2400" dirty="0"/>
              <a:t> KNN </a:t>
            </a:r>
            <a:r>
              <a:rPr lang="en-US" sz="2400" dirty="0" err="1"/>
              <a:t>cần</a:t>
            </a:r>
            <a:r>
              <a:rPr lang="en-US" sz="2400" dirty="0"/>
              <a:t> </a:t>
            </a:r>
            <a:r>
              <a:rPr lang="en-US" sz="2400" dirty="0" err="1"/>
              <a:t>thời</a:t>
            </a:r>
            <a:r>
              <a:rPr lang="en-US" sz="2400" dirty="0"/>
              <a:t> </a:t>
            </a:r>
            <a:r>
              <a:rPr lang="en-US" sz="2400" dirty="0" err="1"/>
              <a:t>gian</a:t>
            </a:r>
            <a:r>
              <a:rPr lang="en-US" sz="2400" dirty="0"/>
              <a:t> </a:t>
            </a:r>
            <a:r>
              <a:rPr lang="en-US" sz="2400" dirty="0" err="1"/>
              <a:t>lưu</a:t>
            </a:r>
            <a:r>
              <a:rPr lang="en-US" sz="2400" dirty="0"/>
              <a:t> training set, </a:t>
            </a:r>
            <a:r>
              <a:rPr lang="en-US" sz="2400" dirty="0" err="1"/>
              <a:t>khi</a:t>
            </a:r>
            <a:r>
              <a:rPr lang="en-US" sz="2400" dirty="0"/>
              <a:t> </a:t>
            </a:r>
            <a:r>
              <a:rPr lang="en-US" sz="2400" dirty="0" err="1"/>
              <a:t>dữ</a:t>
            </a:r>
            <a:r>
              <a:rPr lang="en-US" sz="2400" dirty="0"/>
              <a:t> </a:t>
            </a:r>
            <a:r>
              <a:rPr lang="en-US" sz="2400" dirty="0" err="1"/>
              <a:t>liệu</a:t>
            </a:r>
            <a:r>
              <a:rPr lang="en-US" sz="2400" dirty="0"/>
              <a:t> training </a:t>
            </a:r>
            <a:r>
              <a:rPr lang="en-US" sz="2400" dirty="0" err="1"/>
              <a:t>và</a:t>
            </a:r>
            <a:r>
              <a:rPr lang="en-US" sz="2400" dirty="0"/>
              <a:t> test </a:t>
            </a:r>
            <a:r>
              <a:rPr lang="en-US" sz="2400" dirty="0" err="1"/>
              <a:t>tăng</a:t>
            </a:r>
            <a:r>
              <a:rPr lang="en-US" sz="2400" dirty="0"/>
              <a:t> </a:t>
            </a:r>
            <a:r>
              <a:rPr lang="en-US" sz="2400" dirty="0" err="1"/>
              <a:t>lên</a:t>
            </a:r>
            <a:r>
              <a:rPr lang="en-US" sz="2400" dirty="0"/>
              <a:t> </a:t>
            </a:r>
            <a:r>
              <a:rPr lang="en-US" sz="2400" dirty="0" err="1"/>
              <a:t>nhiều</a:t>
            </a:r>
            <a:r>
              <a:rPr lang="en-US" sz="2400" dirty="0"/>
              <a:t> </a:t>
            </a:r>
            <a:r>
              <a:rPr lang="en-US" sz="2400" dirty="0" err="1"/>
              <a:t>sẽ</a:t>
            </a:r>
            <a:r>
              <a:rPr lang="en-US" sz="2400" dirty="0"/>
              <a:t> </a:t>
            </a:r>
            <a:r>
              <a:rPr lang="en-US" sz="2400" dirty="0" err="1"/>
              <a:t>mất</a:t>
            </a:r>
            <a:r>
              <a:rPr lang="en-US" sz="2400" dirty="0"/>
              <a:t> </a:t>
            </a:r>
            <a:r>
              <a:rPr lang="en-US" sz="2400" dirty="0" err="1"/>
              <a:t>nhiều</a:t>
            </a:r>
            <a:r>
              <a:rPr lang="en-US" sz="2400" dirty="0"/>
              <a:t> </a:t>
            </a:r>
            <a:r>
              <a:rPr lang="en-US" sz="2400" dirty="0" err="1"/>
              <a:t>thời</a:t>
            </a:r>
            <a:r>
              <a:rPr lang="en-US" sz="2400" dirty="0"/>
              <a:t> </a:t>
            </a:r>
            <a:r>
              <a:rPr lang="en-US" sz="2400" dirty="0" err="1"/>
              <a:t>gian</a:t>
            </a:r>
            <a:r>
              <a:rPr lang="en-US" sz="2400" dirty="0"/>
              <a:t> </a:t>
            </a:r>
            <a:r>
              <a:rPr lang="en-US" sz="2400" dirty="0" err="1" smtClean="0"/>
              <a:t>tính</a:t>
            </a:r>
            <a:endParaRPr lang="en-US" sz="2400" dirty="0" smtClean="0"/>
          </a:p>
          <a:p>
            <a:pPr>
              <a:buFont typeface="Wingdings" panose="05000000000000000000" pitchFamily="2" charset="2"/>
              <a:buChar char="ü"/>
            </a:pPr>
            <a:r>
              <a:rPr lang="en-US" sz="2400" dirty="0" err="1"/>
              <a:t>Việc</a:t>
            </a:r>
            <a:r>
              <a:rPr lang="en-US" sz="2400" dirty="0"/>
              <a:t> </a:t>
            </a:r>
            <a:r>
              <a:rPr lang="en-US" sz="2400" dirty="0" err="1"/>
              <a:t>nhận</a:t>
            </a:r>
            <a:r>
              <a:rPr lang="en-US" sz="2400" dirty="0"/>
              <a:t> </a:t>
            </a:r>
            <a:r>
              <a:rPr lang="en-US" sz="2400" dirty="0" err="1"/>
              <a:t>dạng</a:t>
            </a:r>
            <a:r>
              <a:rPr lang="en-US" sz="2400" dirty="0"/>
              <a:t> </a:t>
            </a:r>
            <a:r>
              <a:rPr lang="en-US" sz="2400" dirty="0" err="1"/>
              <a:t>ký</a:t>
            </a:r>
            <a:r>
              <a:rPr lang="en-US" sz="2400" dirty="0"/>
              <a:t> </a:t>
            </a:r>
            <a:r>
              <a:rPr lang="en-US" sz="2400" dirty="0" err="1"/>
              <a:t>tự</a:t>
            </a:r>
            <a:r>
              <a:rPr lang="en-US" sz="2400" dirty="0"/>
              <a:t> </a:t>
            </a:r>
            <a:r>
              <a:rPr lang="en-US" sz="2400" dirty="0" err="1"/>
              <a:t>còn</a:t>
            </a:r>
            <a:r>
              <a:rPr lang="en-US" sz="2400" dirty="0"/>
              <a:t> </a:t>
            </a:r>
            <a:r>
              <a:rPr lang="en-US" sz="2400" dirty="0" err="1"/>
              <a:t>nhiều</a:t>
            </a:r>
            <a:r>
              <a:rPr lang="en-US" sz="2400" dirty="0"/>
              <a:t> </a:t>
            </a:r>
            <a:r>
              <a:rPr lang="en-US" sz="2400" dirty="0" err="1"/>
              <a:t>thiếu</a:t>
            </a:r>
            <a:r>
              <a:rPr lang="en-US" sz="2400" dirty="0"/>
              <a:t> </a:t>
            </a:r>
            <a:r>
              <a:rPr lang="en-US" sz="2400" dirty="0" err="1"/>
              <a:t>xót</a:t>
            </a:r>
            <a:r>
              <a:rPr lang="en-US" sz="2400" dirty="0"/>
              <a:t>, </a:t>
            </a:r>
            <a:r>
              <a:rPr lang="en-US" sz="2400" dirty="0" err="1"/>
              <a:t>chưa</a:t>
            </a:r>
            <a:r>
              <a:rPr lang="en-US" sz="2400" dirty="0"/>
              <a:t> </a:t>
            </a:r>
            <a:r>
              <a:rPr lang="en-US" sz="2400" dirty="0" err="1"/>
              <a:t>chính</a:t>
            </a:r>
            <a:r>
              <a:rPr lang="en-US" sz="2400" dirty="0"/>
              <a:t> </a:t>
            </a:r>
            <a:r>
              <a:rPr lang="en-US" sz="2400" dirty="0" err="1"/>
              <a:t>xác</a:t>
            </a:r>
            <a:r>
              <a:rPr lang="en-US" sz="2400" dirty="0"/>
              <a:t> 100%</a:t>
            </a:r>
          </a:p>
          <a:p>
            <a:pPr marL="0" indent="0">
              <a:buNone/>
            </a:pPr>
            <a:r>
              <a:rPr lang="en-US" sz="2400" dirty="0" smtClean="0"/>
              <a:t>   </a:t>
            </a:r>
            <a:r>
              <a:rPr lang="en-US" sz="2400" dirty="0" err="1"/>
              <a:t>Cụ</a:t>
            </a:r>
            <a:r>
              <a:rPr lang="en-US" sz="2400" dirty="0"/>
              <a:t> </a:t>
            </a:r>
            <a:r>
              <a:rPr lang="en-US" sz="2400" dirty="0" err="1"/>
              <a:t>thể</a:t>
            </a:r>
            <a:r>
              <a:rPr lang="en-US" sz="2400" dirty="0"/>
              <a:t>: </a:t>
            </a:r>
            <a:r>
              <a:rPr lang="en-US" sz="2400" dirty="0" err="1"/>
              <a:t>Ký</a:t>
            </a:r>
            <a:r>
              <a:rPr lang="en-US" sz="2400" dirty="0"/>
              <a:t> </a:t>
            </a:r>
            <a:r>
              <a:rPr lang="en-US" sz="2400" dirty="0" err="1"/>
              <a:t>tự</a:t>
            </a:r>
            <a:r>
              <a:rPr lang="en-US" sz="2400" dirty="0"/>
              <a:t> I </a:t>
            </a:r>
            <a:r>
              <a:rPr lang="en-US" sz="2400" dirty="0" err="1"/>
              <a:t>ngắn</a:t>
            </a:r>
            <a:r>
              <a:rPr lang="en-US" sz="2400" dirty="0"/>
              <a:t> </a:t>
            </a:r>
            <a:r>
              <a:rPr lang="en-US" sz="2400" dirty="0" err="1"/>
              <a:t>viết</a:t>
            </a:r>
            <a:r>
              <a:rPr lang="en-US" sz="2400" dirty="0"/>
              <a:t> </a:t>
            </a:r>
            <a:r>
              <a:rPr lang="en-US" sz="2400" dirty="0" err="1"/>
              <a:t>hoa</a:t>
            </a:r>
            <a:r>
              <a:rPr lang="en-US" sz="2400" dirty="0"/>
              <a:t> </a:t>
            </a:r>
            <a:r>
              <a:rPr lang="en-US" sz="2400" dirty="0" err="1"/>
              <a:t>bị</a:t>
            </a:r>
            <a:r>
              <a:rPr lang="en-US" sz="2400" dirty="0"/>
              <a:t> </a:t>
            </a:r>
            <a:r>
              <a:rPr lang="en-US" sz="2400" dirty="0" err="1"/>
              <a:t>nhầm</a:t>
            </a:r>
            <a:r>
              <a:rPr lang="en-US" sz="2400" dirty="0"/>
              <a:t> </a:t>
            </a:r>
            <a:r>
              <a:rPr lang="en-US" sz="2400" dirty="0" err="1"/>
              <a:t>lẫn</a:t>
            </a:r>
            <a:r>
              <a:rPr lang="en-US" sz="2400" dirty="0"/>
              <a:t> </a:t>
            </a:r>
            <a:r>
              <a:rPr lang="en-US" sz="2400" dirty="0" err="1"/>
              <a:t>thành</a:t>
            </a:r>
            <a:r>
              <a:rPr lang="en-US" sz="2400" dirty="0"/>
              <a:t> </a:t>
            </a:r>
            <a:r>
              <a:rPr lang="en-US" sz="2400" dirty="0" err="1"/>
              <a:t>số</a:t>
            </a:r>
            <a:r>
              <a:rPr lang="en-US" sz="2400" dirty="0"/>
              <a:t> 1 </a:t>
            </a:r>
            <a:r>
              <a:rPr lang="en-US" sz="2400" dirty="0" err="1"/>
              <a:t>hoặc</a:t>
            </a:r>
            <a:r>
              <a:rPr lang="en-US" sz="2400" dirty="0"/>
              <a:t> </a:t>
            </a:r>
            <a:r>
              <a:rPr lang="en-US" sz="2400" dirty="0" err="1"/>
              <a:t>ngược</a:t>
            </a:r>
            <a:r>
              <a:rPr lang="en-US" sz="2400" dirty="0"/>
              <a:t> </a:t>
            </a:r>
            <a:r>
              <a:rPr lang="en-US" sz="2400" dirty="0" err="1"/>
              <a:t>lại,ký</a:t>
            </a:r>
            <a:r>
              <a:rPr lang="en-US" sz="2400" dirty="0"/>
              <a:t> </a:t>
            </a:r>
            <a:r>
              <a:rPr lang="en-US" sz="2400" dirty="0" err="1"/>
              <a:t>tự</a:t>
            </a:r>
            <a:r>
              <a:rPr lang="en-US" sz="2400" dirty="0"/>
              <a:t> O </a:t>
            </a:r>
            <a:r>
              <a:rPr lang="en-US" sz="2400" dirty="0" err="1"/>
              <a:t>nhầm</a:t>
            </a:r>
            <a:r>
              <a:rPr lang="en-US" sz="2400" dirty="0"/>
              <a:t> </a:t>
            </a:r>
            <a:r>
              <a:rPr lang="en-US" sz="2400" dirty="0" err="1"/>
              <a:t>lẫn</a:t>
            </a:r>
            <a:r>
              <a:rPr lang="en-US" sz="2400" dirty="0"/>
              <a:t> </a:t>
            </a:r>
            <a:r>
              <a:rPr lang="en-US" sz="2400" dirty="0" err="1"/>
              <a:t>với</a:t>
            </a:r>
            <a:r>
              <a:rPr lang="en-US" sz="2400" dirty="0"/>
              <a:t> Q, Y </a:t>
            </a:r>
            <a:r>
              <a:rPr lang="en-US" sz="2400" dirty="0" err="1"/>
              <a:t>thành</a:t>
            </a:r>
            <a:r>
              <a:rPr lang="en-US" sz="2400" dirty="0"/>
              <a:t> V, …</a:t>
            </a:r>
          </a:p>
          <a:p>
            <a:pPr>
              <a:buFont typeface="Wingdings" panose="05000000000000000000" pitchFamily="2" charset="2"/>
              <a:buChar char="ü"/>
            </a:pPr>
            <a:endParaRPr lang="en-US" sz="2400" dirty="0" smtClean="0"/>
          </a:p>
          <a:p>
            <a:pPr marL="0" indent="0">
              <a:buNone/>
            </a:pPr>
            <a:endParaRPr lang="en-US" dirty="0"/>
          </a:p>
        </p:txBody>
      </p:sp>
      <p:pic>
        <p:nvPicPr>
          <p:cNvPr id="4" name="Picture 3"/>
          <p:cNvPicPr/>
          <p:nvPr/>
        </p:nvPicPr>
        <p:blipFill>
          <a:blip r:embed="rId2"/>
          <a:stretch>
            <a:fillRect/>
          </a:stretch>
        </p:blipFill>
        <p:spPr>
          <a:xfrm>
            <a:off x="1067977" y="5169542"/>
            <a:ext cx="2138680" cy="912495"/>
          </a:xfrm>
          <a:prstGeom prst="rect">
            <a:avLst/>
          </a:prstGeom>
        </p:spPr>
      </p:pic>
      <p:pic>
        <p:nvPicPr>
          <p:cNvPr id="5" name="Picture 4"/>
          <p:cNvPicPr/>
          <p:nvPr/>
        </p:nvPicPr>
        <p:blipFill>
          <a:blip r:embed="rId3"/>
          <a:stretch>
            <a:fillRect/>
          </a:stretch>
        </p:blipFill>
        <p:spPr>
          <a:xfrm>
            <a:off x="4714643" y="5167637"/>
            <a:ext cx="1714500" cy="914400"/>
          </a:xfrm>
          <a:prstGeom prst="rect">
            <a:avLst/>
          </a:prstGeom>
        </p:spPr>
      </p:pic>
      <p:pic>
        <p:nvPicPr>
          <p:cNvPr id="6" name="Picture 5"/>
          <p:cNvPicPr/>
          <p:nvPr/>
        </p:nvPicPr>
        <p:blipFill>
          <a:blip r:embed="rId4"/>
          <a:stretch>
            <a:fillRect/>
          </a:stretch>
        </p:blipFill>
        <p:spPr>
          <a:xfrm>
            <a:off x="8095755" y="5135887"/>
            <a:ext cx="1932940" cy="946150"/>
          </a:xfrm>
          <a:prstGeom prst="rect">
            <a:avLst/>
          </a:prstGeom>
        </p:spPr>
      </p:pic>
    </p:spTree>
    <p:extLst>
      <p:ext uri="{BB962C8B-B14F-4D97-AF65-F5344CB8AC3E}">
        <p14:creationId xmlns:p14="http://schemas.microsoft.com/office/powerpoint/2010/main" val="2424471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2830972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10" y="0"/>
            <a:ext cx="10515600" cy="2715904"/>
          </a:xfrm>
        </p:spPr>
        <p:txBody>
          <a:bodyPr>
            <a:normAutofit/>
          </a:bodyPr>
          <a:lstStyle/>
          <a:p>
            <a:pPr marL="0" indent="0">
              <a:buNone/>
            </a:pPr>
            <a:r>
              <a:rPr lang="en-US" sz="4000" b="1" dirty="0" err="1"/>
              <a:t>Mục</a:t>
            </a:r>
            <a:r>
              <a:rPr lang="en-US" sz="4000" b="1" dirty="0"/>
              <a:t> </a:t>
            </a:r>
            <a:r>
              <a:rPr lang="en-US" sz="4000" b="1" dirty="0" err="1"/>
              <a:t>đích</a:t>
            </a:r>
            <a:r>
              <a:rPr lang="en-US" sz="4000" b="1" dirty="0"/>
              <a:t>:</a:t>
            </a:r>
          </a:p>
          <a:p>
            <a:pPr marL="0" indent="0">
              <a:buNone/>
            </a:pPr>
            <a:r>
              <a:rPr lang="en-US" dirty="0" smtClean="0"/>
              <a:t>   </a:t>
            </a:r>
            <a:r>
              <a:rPr lang="vi-VN" dirty="0" smtClean="0"/>
              <a:t>“</a:t>
            </a:r>
            <a:r>
              <a:rPr lang="vi-VN" dirty="0"/>
              <a:t>Nhận dạng biển số xe” từ một hình được chụp từ thiết bị camera hoặc video của xe thành dạng văn bản để phục vụ cho nhu cầu kiểm tra, tìm kiếm, truy tìm nguồn </a:t>
            </a:r>
            <a:r>
              <a:rPr lang="vi-VN" dirty="0" smtClean="0"/>
              <a:t>gốc</a:t>
            </a:r>
            <a:r>
              <a:rPr lang="en-US" dirty="0" smtClean="0"/>
              <a:t> </a:t>
            </a:r>
            <a:r>
              <a:rPr lang="vi-VN" dirty="0" smtClean="0"/>
              <a:t>. </a:t>
            </a: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216588" y="2053987"/>
            <a:ext cx="7649643" cy="4804013"/>
          </a:xfrm>
          <a:prstGeom prst="rect">
            <a:avLst/>
          </a:prstGeom>
        </p:spPr>
      </p:pic>
    </p:spTree>
    <p:extLst>
      <p:ext uri="{BB962C8B-B14F-4D97-AF65-F5344CB8AC3E}">
        <p14:creationId xmlns:p14="http://schemas.microsoft.com/office/powerpoint/2010/main" val="269101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801600" cy="6176963"/>
          </a:xfrm>
        </p:spPr>
        <p:txBody>
          <a:bodyPr>
            <a:normAutofit/>
          </a:bodyPr>
          <a:lstStyle/>
          <a:p>
            <a:pPr marL="0" indent="0">
              <a:buNone/>
            </a:pPr>
            <a:endParaRPr lang="en-US" sz="4400" dirty="0" smtClean="0"/>
          </a:p>
          <a:p>
            <a:pPr marL="0" indent="0">
              <a:buNone/>
            </a:pPr>
            <a:endParaRPr lang="en-US" sz="4400" dirty="0"/>
          </a:p>
          <a:p>
            <a:pPr marL="0" indent="0">
              <a:buNone/>
            </a:pPr>
            <a:r>
              <a:rPr lang="en-US" sz="4400" dirty="0" err="1" smtClean="0"/>
              <a:t>Ngữ</a:t>
            </a:r>
            <a:r>
              <a:rPr lang="en-US" sz="4400" dirty="0" smtClean="0"/>
              <a:t> </a:t>
            </a:r>
            <a:r>
              <a:rPr lang="en-US" sz="4400" dirty="0" err="1"/>
              <a:t>cảnh</a:t>
            </a:r>
            <a:r>
              <a:rPr lang="en-US" sz="4400" dirty="0"/>
              <a:t> </a:t>
            </a:r>
            <a:r>
              <a:rPr lang="en-US" sz="4400" dirty="0" err="1"/>
              <a:t>áp</a:t>
            </a:r>
            <a:r>
              <a:rPr lang="en-US" sz="4400" dirty="0"/>
              <a:t> </a:t>
            </a:r>
            <a:r>
              <a:rPr lang="en-US" sz="4400" dirty="0" err="1"/>
              <a:t>dụng</a:t>
            </a:r>
            <a:r>
              <a:rPr lang="en-US" sz="4400" dirty="0" smtClean="0"/>
              <a:t>:</a:t>
            </a:r>
            <a:endParaRPr lang="en-US" sz="4400" dirty="0"/>
          </a:p>
          <a:p>
            <a:r>
              <a:rPr lang="en-US" dirty="0" err="1" smtClean="0"/>
              <a:t>Trạm</a:t>
            </a:r>
            <a:r>
              <a:rPr lang="en-US" dirty="0" smtClean="0"/>
              <a:t> </a:t>
            </a:r>
            <a:r>
              <a:rPr lang="en-US" dirty="0" err="1"/>
              <a:t>thu</a:t>
            </a:r>
            <a:r>
              <a:rPr lang="en-US" dirty="0"/>
              <a:t> </a:t>
            </a:r>
            <a:r>
              <a:rPr lang="en-US" dirty="0" err="1"/>
              <a:t>phí</a:t>
            </a:r>
            <a:endParaRPr lang="en-US" dirty="0"/>
          </a:p>
          <a:p>
            <a:r>
              <a:rPr lang="en-US" dirty="0" err="1"/>
              <a:t>Bãi</a:t>
            </a:r>
            <a:r>
              <a:rPr lang="en-US" dirty="0"/>
              <a:t> </a:t>
            </a:r>
            <a:r>
              <a:rPr lang="en-US" dirty="0" err="1"/>
              <a:t>đậu</a:t>
            </a:r>
            <a:r>
              <a:rPr lang="en-US" dirty="0"/>
              <a:t> </a:t>
            </a:r>
            <a:r>
              <a:rPr lang="en-US" dirty="0" err="1"/>
              <a:t>xe</a:t>
            </a:r>
            <a:endParaRPr lang="en-US" dirty="0"/>
          </a:p>
          <a:p>
            <a:r>
              <a:rPr lang="en-US" dirty="0" err="1" smtClean="0"/>
              <a:t>Trạm</a:t>
            </a:r>
            <a:r>
              <a:rPr lang="en-US" dirty="0" smtClean="0"/>
              <a:t> </a:t>
            </a:r>
            <a:r>
              <a:rPr lang="en-US" dirty="0" err="1" smtClean="0"/>
              <a:t>kiểm</a:t>
            </a:r>
            <a:r>
              <a:rPr lang="en-US" dirty="0" smtClean="0"/>
              <a:t> </a:t>
            </a:r>
            <a:r>
              <a:rPr lang="en-US" dirty="0" err="1" smtClean="0"/>
              <a:t>soát</a:t>
            </a:r>
            <a:endParaRPr lang="en-US" dirty="0"/>
          </a:p>
          <a:p>
            <a:r>
              <a:rPr lang="en-US" dirty="0" err="1"/>
              <a:t>Hệ</a:t>
            </a:r>
            <a:r>
              <a:rPr lang="en-US" dirty="0"/>
              <a:t> </a:t>
            </a:r>
            <a:r>
              <a:rPr lang="en-US" dirty="0" err="1"/>
              <a:t>thống</a:t>
            </a:r>
            <a:r>
              <a:rPr lang="en-US" dirty="0"/>
              <a:t> </a:t>
            </a:r>
            <a:r>
              <a:rPr lang="en-US" dirty="0" err="1"/>
              <a:t>xử</a:t>
            </a:r>
            <a:r>
              <a:rPr lang="en-US" dirty="0"/>
              <a:t> </a:t>
            </a:r>
            <a:r>
              <a:rPr lang="en-US" dirty="0" err="1"/>
              <a:t>phạt</a:t>
            </a:r>
            <a:r>
              <a:rPr lang="en-US" dirty="0"/>
              <a:t> </a:t>
            </a:r>
            <a:r>
              <a:rPr lang="en-US" dirty="0" err="1"/>
              <a:t>giao</a:t>
            </a:r>
            <a:r>
              <a:rPr lang="en-US" dirty="0"/>
              <a:t> </a:t>
            </a:r>
            <a:r>
              <a:rPr lang="en-US" dirty="0" err="1" smtClean="0"/>
              <a:t>thông</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6605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80315"/>
            <a:ext cx="10515600" cy="4296648"/>
          </a:xfrm>
        </p:spPr>
        <p:txBody>
          <a:bodyPr>
            <a:normAutofit/>
          </a:bodyPr>
          <a:lstStyle/>
          <a:p>
            <a:pPr marL="0" indent="0" algn="ctr">
              <a:buNone/>
            </a:pPr>
            <a:r>
              <a:rPr lang="en-US" sz="4400" dirty="0" err="1" smtClean="0"/>
              <a:t>Chương</a:t>
            </a:r>
            <a:r>
              <a:rPr lang="en-US" sz="4400" dirty="0" smtClean="0"/>
              <a:t> 2.Lý </a:t>
            </a:r>
            <a:r>
              <a:rPr lang="en-US" sz="4400" dirty="0" err="1" smtClean="0"/>
              <a:t>thuyết,phân</a:t>
            </a:r>
            <a:r>
              <a:rPr lang="en-US" sz="4400" dirty="0" smtClean="0"/>
              <a:t> </a:t>
            </a:r>
            <a:r>
              <a:rPr lang="en-US" sz="4400" dirty="0" err="1" smtClean="0"/>
              <a:t>tích</a:t>
            </a:r>
            <a:r>
              <a:rPr lang="en-US" sz="4400" dirty="0" smtClean="0"/>
              <a:t> </a:t>
            </a:r>
            <a:r>
              <a:rPr lang="en-US" sz="4400" dirty="0" err="1" smtClean="0"/>
              <a:t>thiết</a:t>
            </a:r>
            <a:r>
              <a:rPr lang="en-US" sz="4400" dirty="0" smtClean="0"/>
              <a:t> </a:t>
            </a:r>
            <a:r>
              <a:rPr lang="en-US" sz="4400" dirty="0" err="1" smtClean="0"/>
              <a:t>kế</a:t>
            </a:r>
            <a:r>
              <a:rPr lang="en-US" sz="4400" dirty="0" smtClean="0"/>
              <a:t> </a:t>
            </a:r>
            <a:r>
              <a:rPr lang="en-US" sz="4400" dirty="0" err="1" smtClean="0"/>
              <a:t>hệ</a:t>
            </a:r>
            <a:r>
              <a:rPr lang="en-US" sz="4400" dirty="0" smtClean="0"/>
              <a:t> </a:t>
            </a:r>
            <a:r>
              <a:rPr lang="en-US" sz="4400" dirty="0" err="1" smtClean="0"/>
              <a:t>thống</a:t>
            </a:r>
            <a:endParaRPr lang="en-US" sz="4400" dirty="0" smtClean="0"/>
          </a:p>
        </p:txBody>
      </p:sp>
    </p:spTree>
    <p:extLst>
      <p:ext uri="{BB962C8B-B14F-4D97-AF65-F5344CB8AC3E}">
        <p14:creationId xmlns:p14="http://schemas.microsoft.com/office/powerpoint/2010/main" val="2855905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1.Phân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dirty="0" err="1" smtClean="0"/>
              <a:t>Phương</a:t>
            </a:r>
            <a:r>
              <a:rPr lang="en-US" dirty="0" smtClean="0"/>
              <a:t> </a:t>
            </a:r>
            <a:r>
              <a:rPr lang="en-US" dirty="0" err="1" smtClean="0"/>
              <a:t>pháp:Áp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xe</a:t>
            </a:r>
            <a:r>
              <a:rPr lang="en-US" dirty="0" smtClean="0"/>
              <a:t> ô </a:t>
            </a:r>
            <a:r>
              <a:rPr lang="en-US" dirty="0" err="1" smtClean="0"/>
              <a:t>tô</a:t>
            </a:r>
            <a:endParaRPr lang="en-US" dirty="0" smtClean="0"/>
          </a:p>
          <a:p>
            <a:endParaRPr lang="en-US" dirty="0"/>
          </a:p>
        </p:txBody>
      </p:sp>
    </p:spTree>
    <p:extLst>
      <p:ext uri="{BB962C8B-B14F-4D97-AF65-F5344CB8AC3E}">
        <p14:creationId xmlns:p14="http://schemas.microsoft.com/office/powerpoint/2010/main" val="9298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Mô</a:t>
            </a:r>
            <a:r>
              <a:rPr lang="en-US" dirty="0" smtClean="0"/>
              <a:t> </a:t>
            </a:r>
            <a:r>
              <a:rPr lang="en-US" dirty="0" err="1" smtClean="0"/>
              <a:t>hình</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120462" y="2975020"/>
            <a:ext cx="1867437"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Ảnh</a:t>
            </a:r>
            <a:endParaRPr lang="en-US" dirty="0"/>
          </a:p>
        </p:txBody>
      </p:sp>
      <p:sp>
        <p:nvSpPr>
          <p:cNvPr id="5" name="Right Arrow 4"/>
          <p:cNvSpPr/>
          <p:nvPr/>
        </p:nvSpPr>
        <p:spPr>
          <a:xfrm>
            <a:off x="3142445" y="3374264"/>
            <a:ext cx="695459" cy="5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82980" y="2975020"/>
            <a:ext cx="1790163"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b="1" dirty="0" err="1" smtClean="0"/>
              <a:t>Phát</a:t>
            </a:r>
            <a:r>
              <a:rPr lang="en-US" b="1" dirty="0" smtClean="0"/>
              <a:t> </a:t>
            </a:r>
            <a:r>
              <a:rPr lang="en-US" b="1" dirty="0" err="1" smtClean="0"/>
              <a:t>hiện</a:t>
            </a:r>
            <a:r>
              <a:rPr lang="en-US" b="1" dirty="0" smtClean="0"/>
              <a:t> </a:t>
            </a:r>
            <a:r>
              <a:rPr lang="en-US" b="1" dirty="0" err="1" smtClean="0"/>
              <a:t>biển</a:t>
            </a:r>
            <a:r>
              <a:rPr lang="en-US" b="1" dirty="0" smtClean="0"/>
              <a:t> </a:t>
            </a:r>
            <a:r>
              <a:rPr lang="en-US" b="1" dirty="0" err="1" smtClean="0"/>
              <a:t>số</a:t>
            </a:r>
            <a:r>
              <a:rPr lang="en-US" b="1" dirty="0" smtClean="0"/>
              <a:t> </a:t>
            </a:r>
            <a:r>
              <a:rPr lang="en-US" b="1" dirty="0" err="1" smtClean="0"/>
              <a:t>xe</a:t>
            </a:r>
            <a:endParaRPr lang="en-US" dirty="0"/>
          </a:p>
        </p:txBody>
      </p:sp>
      <p:sp>
        <p:nvSpPr>
          <p:cNvPr id="14" name="Right Arrow 13"/>
          <p:cNvSpPr/>
          <p:nvPr/>
        </p:nvSpPr>
        <p:spPr>
          <a:xfrm>
            <a:off x="5763294" y="3393583"/>
            <a:ext cx="734096" cy="5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68224" y="2975020"/>
            <a:ext cx="1712890"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Tìm</a:t>
            </a:r>
            <a:r>
              <a:rPr lang="en-US" b="1" dirty="0" smtClean="0"/>
              <a:t> </a:t>
            </a:r>
            <a:r>
              <a:rPr lang="en-US" b="1" dirty="0" err="1" smtClean="0"/>
              <a:t>kiếm</a:t>
            </a:r>
            <a:r>
              <a:rPr lang="en-US" b="1" dirty="0" smtClean="0"/>
              <a:t> </a:t>
            </a:r>
            <a:r>
              <a:rPr lang="en-US" b="1" dirty="0" err="1" smtClean="0"/>
              <a:t>ký</a:t>
            </a:r>
            <a:r>
              <a:rPr lang="en-US" b="1" dirty="0" smtClean="0"/>
              <a:t> </a:t>
            </a:r>
            <a:r>
              <a:rPr lang="en-US" b="1" dirty="0" err="1" smtClean="0"/>
              <a:t>tự</a:t>
            </a:r>
            <a:endParaRPr lang="en-US" dirty="0"/>
          </a:p>
        </p:txBody>
      </p:sp>
      <p:sp>
        <p:nvSpPr>
          <p:cNvPr id="17" name="Right Arrow 16"/>
          <p:cNvSpPr/>
          <p:nvPr/>
        </p:nvSpPr>
        <p:spPr>
          <a:xfrm>
            <a:off x="8403464" y="3438658"/>
            <a:ext cx="798490" cy="476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324303" y="2975021"/>
            <a:ext cx="1725769"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Nhận</a:t>
            </a:r>
            <a:r>
              <a:rPr lang="en-US" b="1" dirty="0" smtClean="0"/>
              <a:t> </a:t>
            </a:r>
            <a:r>
              <a:rPr lang="en-US" b="1" dirty="0" err="1" smtClean="0"/>
              <a:t>dạng</a:t>
            </a:r>
            <a:r>
              <a:rPr lang="en-US" b="1" dirty="0" smtClean="0"/>
              <a:t> </a:t>
            </a:r>
            <a:r>
              <a:rPr lang="en-US" b="1" dirty="0" err="1" smtClean="0"/>
              <a:t>ký</a:t>
            </a:r>
            <a:r>
              <a:rPr lang="en-US" b="1" dirty="0" smtClean="0"/>
              <a:t> </a:t>
            </a:r>
            <a:r>
              <a:rPr lang="en-US" b="1" dirty="0" err="1" smtClean="0"/>
              <a:t>tự</a:t>
            </a:r>
            <a:endParaRPr lang="en-US" dirty="0"/>
          </a:p>
        </p:txBody>
      </p:sp>
    </p:spTree>
    <p:extLst>
      <p:ext uri="{BB962C8B-B14F-4D97-AF65-F5344CB8AC3E}">
        <p14:creationId xmlns:p14="http://schemas.microsoft.com/office/powerpoint/2010/main" val="4037834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err="1" smtClean="0"/>
              <a:t>Mô</a:t>
            </a:r>
            <a:r>
              <a:rPr lang="en-US" dirty="0" smtClean="0"/>
              <a:t> </a:t>
            </a:r>
            <a:r>
              <a:rPr lang="en-US" dirty="0" err="1" smtClean="0"/>
              <a:t>hình</a:t>
            </a:r>
            <a:r>
              <a:rPr lang="en-US" dirty="0" smtClean="0"/>
              <a:t> chi </a:t>
            </a:r>
            <a:r>
              <a:rPr lang="en-US" dirty="0" err="1" smtClean="0"/>
              <a:t>tiết</a:t>
            </a:r>
            <a:endParaRPr lang="en-US" dirty="0"/>
          </a:p>
        </p:txBody>
      </p:sp>
    </p:spTree>
    <p:extLst>
      <p:ext uri="{BB962C8B-B14F-4D97-AF65-F5344CB8AC3E}">
        <p14:creationId xmlns:p14="http://schemas.microsoft.com/office/powerpoint/2010/main" val="3858907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30680" y="149098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 vào (Video / File Ảnh)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ounded Rectangle 4"/>
          <p:cNvSpPr/>
          <p:nvPr/>
        </p:nvSpPr>
        <p:spPr>
          <a:xfrm>
            <a:off x="4681220" y="1481137"/>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 RGB của xe ô tô</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ounded Rectangle 5"/>
          <p:cNvSpPr/>
          <p:nvPr/>
        </p:nvSpPr>
        <p:spPr>
          <a:xfrm>
            <a:off x="7886700" y="1475422"/>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Tách</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vùng</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ounded Rectangle 6"/>
          <p:cNvSpPr/>
          <p:nvPr/>
        </p:nvSpPr>
        <p:spPr>
          <a:xfrm>
            <a:off x="4808220" y="362331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 đoạn từng kí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ounded Rectangle 7"/>
          <p:cNvSpPr/>
          <p:nvPr/>
        </p:nvSpPr>
        <p:spPr>
          <a:xfrm>
            <a:off x="1696720" y="3623310"/>
            <a:ext cx="1565910" cy="807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Giải thuật KNN để nhận diện kí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ounded Rectangle 8"/>
          <p:cNvSpPr/>
          <p:nvPr/>
        </p:nvSpPr>
        <p:spPr>
          <a:xfrm>
            <a:off x="1630680" y="5874385"/>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ounded Rectangle 9"/>
          <p:cNvSpPr/>
          <p:nvPr/>
        </p:nvSpPr>
        <p:spPr>
          <a:xfrm>
            <a:off x="7907020" y="362331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Tìm và tách vùng ký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ight Arrow 10"/>
          <p:cNvSpPr/>
          <p:nvPr/>
        </p:nvSpPr>
        <p:spPr>
          <a:xfrm>
            <a:off x="3584575" y="1645920"/>
            <a:ext cx="66040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Arrow 11"/>
          <p:cNvSpPr/>
          <p:nvPr/>
        </p:nvSpPr>
        <p:spPr>
          <a:xfrm>
            <a:off x="6656705" y="1631632"/>
            <a:ext cx="76835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Down Arrow 12"/>
          <p:cNvSpPr/>
          <p:nvPr/>
        </p:nvSpPr>
        <p:spPr>
          <a:xfrm>
            <a:off x="8489950" y="2488565"/>
            <a:ext cx="359410" cy="8362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Arrow 13"/>
          <p:cNvSpPr/>
          <p:nvPr/>
        </p:nvSpPr>
        <p:spPr>
          <a:xfrm rot="10800000">
            <a:off x="6725285" y="3832542"/>
            <a:ext cx="69977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ight Arrow 14"/>
          <p:cNvSpPr/>
          <p:nvPr/>
        </p:nvSpPr>
        <p:spPr>
          <a:xfrm rot="10800000">
            <a:off x="3570923" y="3832542"/>
            <a:ext cx="62230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own Arrow 15"/>
          <p:cNvSpPr/>
          <p:nvPr/>
        </p:nvSpPr>
        <p:spPr>
          <a:xfrm>
            <a:off x="2233930" y="4759960"/>
            <a:ext cx="359410" cy="98234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505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1957</TotalTime>
  <Words>887</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Chương 1.Giới thiệu</vt:lpstr>
      <vt:lpstr>PowerPoint Presentation</vt:lpstr>
      <vt:lpstr>PowerPoint Presentation</vt:lpstr>
      <vt:lpstr>PowerPoint Presentation</vt:lpstr>
      <vt:lpstr>1.Phân tích và thiết kế hệ thống</vt:lpstr>
      <vt:lpstr>1.1 Mô hình tổng quan của bài toán</vt:lpstr>
      <vt:lpstr>1.2 Mô hình chi tiết</vt:lpstr>
      <vt:lpstr>PowerPoint Presentation</vt:lpstr>
      <vt:lpstr>Thuật toán K-NEAREST NEIGHBOR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3.Cài đặt và đánh giá hệ thống</vt:lpstr>
      <vt:lpstr>PowerPoint Presentation</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admin</dc:creator>
  <cp:lastModifiedBy>Actually me</cp:lastModifiedBy>
  <cp:revision>123</cp:revision>
  <dcterms:created xsi:type="dcterms:W3CDTF">2020-11-22T08:50:36Z</dcterms:created>
  <dcterms:modified xsi:type="dcterms:W3CDTF">2021-04-28T10:03:02Z</dcterms:modified>
</cp:coreProperties>
</file>