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45"/>
  </p:notesMasterIdLst>
  <p:sldIdLst>
    <p:sldId id="256" r:id="rId5"/>
    <p:sldId id="278" r:id="rId6"/>
    <p:sldId id="279" r:id="rId7"/>
    <p:sldId id="319" r:id="rId8"/>
    <p:sldId id="320" r:id="rId9"/>
    <p:sldId id="318" r:id="rId10"/>
    <p:sldId id="313" r:id="rId11"/>
    <p:sldId id="281" r:id="rId12"/>
    <p:sldId id="280" r:id="rId13"/>
    <p:sldId id="282" r:id="rId14"/>
    <p:sldId id="290" r:id="rId15"/>
    <p:sldId id="291" r:id="rId16"/>
    <p:sldId id="292" r:id="rId17"/>
    <p:sldId id="293" r:id="rId18"/>
    <p:sldId id="296" r:id="rId19"/>
    <p:sldId id="321" r:id="rId20"/>
    <p:sldId id="287" r:id="rId21"/>
    <p:sldId id="286" r:id="rId22"/>
    <p:sldId id="288" r:id="rId23"/>
    <p:sldId id="312" r:id="rId24"/>
    <p:sldId id="294" r:id="rId25"/>
    <p:sldId id="295" r:id="rId26"/>
    <p:sldId id="298" r:id="rId27"/>
    <p:sldId id="311" r:id="rId28"/>
    <p:sldId id="299" r:id="rId29"/>
    <p:sldId id="300" r:id="rId30"/>
    <p:sldId id="301" r:id="rId31"/>
    <p:sldId id="307" r:id="rId32"/>
    <p:sldId id="302" r:id="rId33"/>
    <p:sldId id="304" r:id="rId34"/>
    <p:sldId id="305" r:id="rId35"/>
    <p:sldId id="308" r:id="rId36"/>
    <p:sldId id="314" r:id="rId37"/>
    <p:sldId id="322" r:id="rId38"/>
    <p:sldId id="323" r:id="rId39"/>
    <p:sldId id="309" r:id="rId40"/>
    <p:sldId id="310" r:id="rId41"/>
    <p:sldId id="324" r:id="rId42"/>
    <p:sldId id="325" r:id="rId43"/>
    <p:sldId id="316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2A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9F0DF1-732D-40AE-B631-A25808BC4940}" v="595" dt="2021-03-22T15:53:57.9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0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ël Bordeleau-Tassile" userId="0a49d732-1b93-4cf5-95d2-759ddcfc0b95" providerId="ADAL" clId="{C39F0DF1-732D-40AE-B631-A25808BC4940}"/>
    <pc:docChg chg="undo redo custSel addSld delSld modSld sldOrd">
      <pc:chgData name="Michaël Bordeleau-Tassile" userId="0a49d732-1b93-4cf5-95d2-759ddcfc0b95" providerId="ADAL" clId="{C39F0DF1-732D-40AE-B631-A25808BC4940}" dt="2021-03-22T15:53:57.977" v="17499" actId="255"/>
      <pc:docMkLst>
        <pc:docMk/>
      </pc:docMkLst>
      <pc:sldChg chg="addSp delSp modSp mod setClrOvrMap">
        <pc:chgData name="Michaël Bordeleau-Tassile" userId="0a49d732-1b93-4cf5-95d2-759ddcfc0b95" providerId="ADAL" clId="{C39F0DF1-732D-40AE-B631-A25808BC4940}" dt="2021-03-18T01:07:41.014" v="12599" actId="20577"/>
        <pc:sldMkLst>
          <pc:docMk/>
          <pc:sldMk cId="2806257027" sldId="256"/>
        </pc:sldMkLst>
        <pc:spChg chg="mod">
          <ac:chgData name="Michaël Bordeleau-Tassile" userId="0a49d732-1b93-4cf5-95d2-759ddcfc0b95" providerId="ADAL" clId="{C39F0DF1-732D-40AE-B631-A25808BC4940}" dt="2021-03-18T01:06:29.717" v="12573" actId="26606"/>
          <ac:spMkLst>
            <pc:docMk/>
            <pc:sldMk cId="2806257027" sldId="256"/>
            <ac:spMk id="2" creationId="{DE3D84FB-5D02-47D2-98FD-4F01A02E2AEA}"/>
          </ac:spMkLst>
        </pc:spChg>
        <pc:spChg chg="mod">
          <ac:chgData name="Michaël Bordeleau-Tassile" userId="0a49d732-1b93-4cf5-95d2-759ddcfc0b95" providerId="ADAL" clId="{C39F0DF1-732D-40AE-B631-A25808BC4940}" dt="2021-03-18T01:07:41.014" v="12599" actId="20577"/>
          <ac:spMkLst>
            <pc:docMk/>
            <pc:sldMk cId="2806257027" sldId="256"/>
            <ac:spMk id="3" creationId="{E9F6641D-ADF3-40BD-9BA3-E740E77C8826}"/>
          </ac:spMkLst>
        </pc:spChg>
        <pc:spChg chg="del">
          <ac:chgData name="Michaël Bordeleau-Tassile" userId="0a49d732-1b93-4cf5-95d2-759ddcfc0b95" providerId="ADAL" clId="{C39F0DF1-732D-40AE-B631-A25808BC4940}" dt="2021-03-18T01:05:11.283" v="12565" actId="26606"/>
          <ac:spMkLst>
            <pc:docMk/>
            <pc:sldMk cId="2806257027" sldId="256"/>
            <ac:spMk id="19" creationId="{2FDF0794-1B86-42B2-B8C7-F60123E638ED}"/>
          </ac:spMkLst>
        </pc:spChg>
        <pc:spChg chg="del">
          <ac:chgData name="Michaël Bordeleau-Tassile" userId="0a49d732-1b93-4cf5-95d2-759ddcfc0b95" providerId="ADAL" clId="{C39F0DF1-732D-40AE-B631-A25808BC4940}" dt="2021-03-18T01:05:11.283" v="12565" actId="26606"/>
          <ac:spMkLst>
            <pc:docMk/>
            <pc:sldMk cId="2806257027" sldId="256"/>
            <ac:spMk id="21" creationId="{EAA48FC5-3C83-4F1B-BC33-DF0B588F8317}"/>
          </ac:spMkLst>
        </pc:spChg>
        <pc:spChg chg="add del">
          <ac:chgData name="Michaël Bordeleau-Tassile" userId="0a49d732-1b93-4cf5-95d2-759ddcfc0b95" providerId="ADAL" clId="{C39F0DF1-732D-40AE-B631-A25808BC4940}" dt="2021-03-18T01:06:29.717" v="12573" actId="26606"/>
          <ac:spMkLst>
            <pc:docMk/>
            <pc:sldMk cId="2806257027" sldId="256"/>
            <ac:spMk id="28" creationId="{B8D726A5-7900-41B4-8D49-49B4A2010E7C}"/>
          </ac:spMkLst>
        </pc:spChg>
        <pc:spChg chg="add">
          <ac:chgData name="Michaël Bordeleau-Tassile" userId="0a49d732-1b93-4cf5-95d2-759ddcfc0b95" providerId="ADAL" clId="{C39F0DF1-732D-40AE-B631-A25808BC4940}" dt="2021-03-18T01:06:29.717" v="12573" actId="26606"/>
          <ac:spMkLst>
            <pc:docMk/>
            <pc:sldMk cId="2806257027" sldId="256"/>
            <ac:spMk id="35" creationId="{CC1CA635-2D9C-4E3E-820F-5FE35AC143B2}"/>
          </ac:spMkLst>
        </pc:spChg>
        <pc:picChg chg="mod">
          <ac:chgData name="Michaël Bordeleau-Tassile" userId="0a49d732-1b93-4cf5-95d2-759ddcfc0b95" providerId="ADAL" clId="{C39F0DF1-732D-40AE-B631-A25808BC4940}" dt="2021-03-18T01:06:29.717" v="12573" actId="26606"/>
          <ac:picMkLst>
            <pc:docMk/>
            <pc:sldMk cId="2806257027" sldId="256"/>
            <ac:picMk id="5" creationId="{230BD1B1-AA22-48F1-B3ED-579CD284605D}"/>
          </ac:picMkLst>
        </pc:picChg>
        <pc:picChg chg="add del mod">
          <ac:chgData name="Michaël Bordeleau-Tassile" userId="0a49d732-1b93-4cf5-95d2-759ddcfc0b95" providerId="ADAL" clId="{C39F0DF1-732D-40AE-B631-A25808BC4940}" dt="2021-03-18T01:04:59.542" v="12564"/>
          <ac:picMkLst>
            <pc:docMk/>
            <pc:sldMk cId="2806257027" sldId="256"/>
            <ac:picMk id="15362" creationId="{6E7C8877-809A-40C8-BE55-10011093CA0E}"/>
          </ac:picMkLst>
        </pc:picChg>
        <pc:picChg chg="add del mod">
          <ac:chgData name="Michaël Bordeleau-Tassile" userId="0a49d732-1b93-4cf5-95d2-759ddcfc0b95" providerId="ADAL" clId="{C39F0DF1-732D-40AE-B631-A25808BC4940}" dt="2021-03-18T01:06:18.996" v="12572" actId="478"/>
          <ac:picMkLst>
            <pc:docMk/>
            <pc:sldMk cId="2806257027" sldId="256"/>
            <ac:picMk id="15364" creationId="{1FA38F17-8A18-4142-B9E8-E13514D0F464}"/>
          </ac:picMkLst>
        </pc:picChg>
        <pc:picChg chg="add mod">
          <ac:chgData name="Michaël Bordeleau-Tassile" userId="0a49d732-1b93-4cf5-95d2-759ddcfc0b95" providerId="ADAL" clId="{C39F0DF1-732D-40AE-B631-A25808BC4940}" dt="2021-03-18T01:07:14.187" v="12581" actId="14100"/>
          <ac:picMkLst>
            <pc:docMk/>
            <pc:sldMk cId="2806257027" sldId="256"/>
            <ac:picMk id="15366" creationId="{8EE1FF63-2493-4C34-B427-481DF13D9933}"/>
          </ac:picMkLst>
        </pc:picChg>
        <pc:cxnChg chg="del">
          <ac:chgData name="Michaël Bordeleau-Tassile" userId="0a49d732-1b93-4cf5-95d2-759ddcfc0b95" providerId="ADAL" clId="{C39F0DF1-732D-40AE-B631-A25808BC4940}" dt="2021-03-18T01:05:11.283" v="12565" actId="26606"/>
          <ac:cxnSpMkLst>
            <pc:docMk/>
            <pc:sldMk cId="2806257027" sldId="256"/>
            <ac:cxnSpMk id="23" creationId="{62F01714-1A39-4194-BD47-8A9960C59985}"/>
          </ac:cxnSpMkLst>
        </pc:cxnChg>
        <pc:cxnChg chg="add del">
          <ac:chgData name="Michaël Bordeleau-Tassile" userId="0a49d732-1b93-4cf5-95d2-759ddcfc0b95" providerId="ADAL" clId="{C39F0DF1-732D-40AE-B631-A25808BC4940}" dt="2021-03-18T01:06:29.717" v="12573" actId="26606"/>
          <ac:cxnSpMkLst>
            <pc:docMk/>
            <pc:sldMk cId="2806257027" sldId="256"/>
            <ac:cxnSpMk id="30" creationId="{46E49661-E258-450C-8150-A91A6B30D1CD}"/>
          </ac:cxnSpMkLst>
        </pc:cxnChg>
        <pc:cxnChg chg="add">
          <ac:chgData name="Michaël Bordeleau-Tassile" userId="0a49d732-1b93-4cf5-95d2-759ddcfc0b95" providerId="ADAL" clId="{C39F0DF1-732D-40AE-B631-A25808BC4940}" dt="2021-03-18T01:06:29.717" v="12573" actId="26606"/>
          <ac:cxnSpMkLst>
            <pc:docMk/>
            <pc:sldMk cId="2806257027" sldId="256"/>
            <ac:cxnSpMk id="37" creationId="{E0E62FBC-456F-48AE-91ED-3956405D76D2}"/>
          </ac:cxnSpMkLst>
        </pc:cxnChg>
      </pc:sldChg>
      <pc:sldChg chg="del">
        <pc:chgData name="Michaël Bordeleau-Tassile" userId="0a49d732-1b93-4cf5-95d2-759ddcfc0b95" providerId="ADAL" clId="{C39F0DF1-732D-40AE-B631-A25808BC4940}" dt="2021-03-17T18:58:00.075" v="8368" actId="47"/>
        <pc:sldMkLst>
          <pc:docMk/>
          <pc:sldMk cId="1401741552" sldId="277"/>
        </pc:sldMkLst>
      </pc:sldChg>
      <pc:sldChg chg="addSp delSp modSp mod setBg">
        <pc:chgData name="Michaël Bordeleau-Tassile" userId="0a49d732-1b93-4cf5-95d2-759ddcfc0b95" providerId="ADAL" clId="{C39F0DF1-732D-40AE-B631-A25808BC4940}" dt="2021-03-20T18:34:35.004" v="17001" actId="20577"/>
        <pc:sldMkLst>
          <pc:docMk/>
          <pc:sldMk cId="3509694985" sldId="278"/>
        </pc:sldMkLst>
        <pc:spChg chg="mod">
          <ac:chgData name="Michaël Bordeleau-Tassile" userId="0a49d732-1b93-4cf5-95d2-759ddcfc0b95" providerId="ADAL" clId="{C39F0DF1-732D-40AE-B631-A25808BC4940}" dt="2021-03-17T10:13:17.583" v="21" actId="26606"/>
          <ac:spMkLst>
            <pc:docMk/>
            <pc:sldMk cId="3509694985" sldId="278"/>
            <ac:spMk id="2" creationId="{5A8F7608-EB77-4DC0-8D13-E18F8964E8C8}"/>
          </ac:spMkLst>
        </pc:spChg>
        <pc:spChg chg="mod">
          <ac:chgData name="Michaël Bordeleau-Tassile" userId="0a49d732-1b93-4cf5-95d2-759ddcfc0b95" providerId="ADAL" clId="{C39F0DF1-732D-40AE-B631-A25808BC4940}" dt="2021-03-20T18:34:35.004" v="17001" actId="20577"/>
          <ac:spMkLst>
            <pc:docMk/>
            <pc:sldMk cId="3509694985" sldId="278"/>
            <ac:spMk id="3" creationId="{9C56314E-0BA4-4330-988B-06586AE9043A}"/>
          </ac:spMkLst>
        </pc:spChg>
        <pc:spChg chg="add">
          <ac:chgData name="Michaël Bordeleau-Tassile" userId="0a49d732-1b93-4cf5-95d2-759ddcfc0b95" providerId="ADAL" clId="{C39F0DF1-732D-40AE-B631-A25808BC4940}" dt="2021-03-17T10:13:17.583" v="21" actId="26606"/>
          <ac:spMkLst>
            <pc:docMk/>
            <pc:sldMk cId="3509694985" sldId="278"/>
            <ac:spMk id="75" creationId="{04C9EC4B-7AC1-4C30-9582-FCF185FE5D80}"/>
          </ac:spMkLst>
        </pc:spChg>
        <pc:spChg chg="add">
          <ac:chgData name="Michaël Bordeleau-Tassile" userId="0a49d732-1b93-4cf5-95d2-759ddcfc0b95" providerId="ADAL" clId="{C39F0DF1-732D-40AE-B631-A25808BC4940}" dt="2021-03-17T10:13:17.583" v="21" actId="26606"/>
          <ac:spMkLst>
            <pc:docMk/>
            <pc:sldMk cId="3509694985" sldId="278"/>
            <ac:spMk id="77" creationId="{7B5A972B-FA62-4B8A-86FD-875DF2CF50CB}"/>
          </ac:spMkLst>
        </pc:spChg>
        <pc:spChg chg="add">
          <ac:chgData name="Michaël Bordeleau-Tassile" userId="0a49d732-1b93-4cf5-95d2-759ddcfc0b95" providerId="ADAL" clId="{C39F0DF1-732D-40AE-B631-A25808BC4940}" dt="2021-03-17T10:13:17.583" v="21" actId="26606"/>
          <ac:spMkLst>
            <pc:docMk/>
            <pc:sldMk cId="3509694985" sldId="278"/>
            <ac:spMk id="79" creationId="{4F997AEE-DE0C-47D0-A517-19D27A60861F}"/>
          </ac:spMkLst>
        </pc:spChg>
        <pc:spChg chg="add">
          <ac:chgData name="Michaël Bordeleau-Tassile" userId="0a49d732-1b93-4cf5-95d2-759ddcfc0b95" providerId="ADAL" clId="{C39F0DF1-732D-40AE-B631-A25808BC4940}" dt="2021-03-17T10:13:17.583" v="21" actId="26606"/>
          <ac:spMkLst>
            <pc:docMk/>
            <pc:sldMk cId="3509694985" sldId="278"/>
            <ac:spMk id="81" creationId="{0BB555EB-E3FE-40A3-9789-7F044DF1367A}"/>
          </ac:spMkLst>
        </pc:spChg>
        <pc:spChg chg="add">
          <ac:chgData name="Michaël Bordeleau-Tassile" userId="0a49d732-1b93-4cf5-95d2-759ddcfc0b95" providerId="ADAL" clId="{C39F0DF1-732D-40AE-B631-A25808BC4940}" dt="2021-03-17T10:13:17.583" v="21" actId="26606"/>
          <ac:spMkLst>
            <pc:docMk/>
            <pc:sldMk cId="3509694985" sldId="278"/>
            <ac:spMk id="83" creationId="{BC9053C4-E873-4D52-ADC6-FDFBBB2BBC86}"/>
          </ac:spMkLst>
        </pc:spChg>
        <pc:spChg chg="add">
          <ac:chgData name="Michaël Bordeleau-Tassile" userId="0a49d732-1b93-4cf5-95d2-759ddcfc0b95" providerId="ADAL" clId="{C39F0DF1-732D-40AE-B631-A25808BC4940}" dt="2021-03-17T10:13:17.583" v="21" actId="26606"/>
          <ac:spMkLst>
            <pc:docMk/>
            <pc:sldMk cId="3509694985" sldId="278"/>
            <ac:spMk id="85" creationId="{8872E7A1-BA9F-4D76-A51D-1823A754EA3E}"/>
          </ac:spMkLst>
        </pc:spChg>
        <pc:picChg chg="del">
          <ac:chgData name="Michaël Bordeleau-Tassile" userId="0a49d732-1b93-4cf5-95d2-759ddcfc0b95" providerId="ADAL" clId="{C39F0DF1-732D-40AE-B631-A25808BC4940}" dt="2021-03-17T10:12:50.782" v="16" actId="21"/>
          <ac:picMkLst>
            <pc:docMk/>
            <pc:sldMk cId="3509694985" sldId="278"/>
            <ac:picMk id="5" creationId="{427903E4-41DC-495B-8F2C-6C34A4899641}"/>
          </ac:picMkLst>
        </pc:picChg>
        <pc:picChg chg="add mod">
          <ac:chgData name="Michaël Bordeleau-Tassile" userId="0a49d732-1b93-4cf5-95d2-759ddcfc0b95" providerId="ADAL" clId="{C39F0DF1-732D-40AE-B631-A25808BC4940}" dt="2021-03-18T01:18:55.720" v="12675" actId="1035"/>
          <ac:picMkLst>
            <pc:docMk/>
            <pc:sldMk cId="3509694985" sldId="278"/>
            <ac:picMk id="7" creationId="{70344600-E71F-41CB-BCBD-1655DB145428}"/>
          </ac:picMkLst>
        </pc:picChg>
        <pc:picChg chg="mod">
          <ac:chgData name="Michaël Bordeleau-Tassile" userId="0a49d732-1b93-4cf5-95d2-759ddcfc0b95" providerId="ADAL" clId="{C39F0DF1-732D-40AE-B631-A25808BC4940}" dt="2021-03-17T10:13:17.583" v="21" actId="26606"/>
          <ac:picMkLst>
            <pc:docMk/>
            <pc:sldMk cId="3509694985" sldId="278"/>
            <ac:picMk id="1026" creationId="{92C9378B-6365-4D49-B096-B1CCEB03E8D8}"/>
          </ac:picMkLst>
        </pc:picChg>
        <pc:picChg chg="mod ord">
          <ac:chgData name="Michaël Bordeleau-Tassile" userId="0a49d732-1b93-4cf5-95d2-759ddcfc0b95" providerId="ADAL" clId="{C39F0DF1-732D-40AE-B631-A25808BC4940}" dt="2021-03-17T10:13:17.583" v="21" actId="26606"/>
          <ac:picMkLst>
            <pc:docMk/>
            <pc:sldMk cId="3509694985" sldId="278"/>
            <ac:picMk id="1028" creationId="{6B01B24F-82D4-475F-A6A2-6D4E5BF6EA62}"/>
          </ac:picMkLst>
        </pc:picChg>
        <pc:picChg chg="mod">
          <ac:chgData name="Michaël Bordeleau-Tassile" userId="0a49d732-1b93-4cf5-95d2-759ddcfc0b95" providerId="ADAL" clId="{C39F0DF1-732D-40AE-B631-A25808BC4940}" dt="2021-03-17T10:13:17.583" v="21" actId="26606"/>
          <ac:picMkLst>
            <pc:docMk/>
            <pc:sldMk cId="3509694985" sldId="278"/>
            <ac:picMk id="1030" creationId="{F486C027-235F-4EB7-B500-F271689187FA}"/>
          </ac:picMkLst>
        </pc:picChg>
        <pc:picChg chg="del">
          <ac:chgData name="Michaël Bordeleau-Tassile" userId="0a49d732-1b93-4cf5-95d2-759ddcfc0b95" providerId="ADAL" clId="{C39F0DF1-732D-40AE-B631-A25808BC4940}" dt="2021-03-17T10:12:44.291" v="13" actId="21"/>
          <ac:picMkLst>
            <pc:docMk/>
            <pc:sldMk cId="3509694985" sldId="278"/>
            <ac:picMk id="1040" creationId="{ADDB7418-B673-4832-A386-50162AA2C6A1}"/>
          </ac:picMkLst>
        </pc:picChg>
      </pc:sldChg>
      <pc:sldChg chg="addSp delSp modSp mod setBg">
        <pc:chgData name="Michaël Bordeleau-Tassile" userId="0a49d732-1b93-4cf5-95d2-759ddcfc0b95" providerId="ADAL" clId="{C39F0DF1-732D-40AE-B631-A25808BC4940}" dt="2021-03-19T23:48:43.564" v="16952" actId="113"/>
        <pc:sldMkLst>
          <pc:docMk/>
          <pc:sldMk cId="2615407918" sldId="279"/>
        </pc:sldMkLst>
        <pc:spChg chg="mod">
          <ac:chgData name="Michaël Bordeleau-Tassile" userId="0a49d732-1b93-4cf5-95d2-759ddcfc0b95" providerId="ADAL" clId="{C39F0DF1-732D-40AE-B631-A25808BC4940}" dt="2021-03-18T01:13:27.134" v="12649" actId="20577"/>
          <ac:spMkLst>
            <pc:docMk/>
            <pc:sldMk cId="2615407918" sldId="279"/>
            <ac:spMk id="2" creationId="{4F6A03E7-70DB-4BE9-AD29-784B38481997}"/>
          </ac:spMkLst>
        </pc:spChg>
        <pc:spChg chg="mod">
          <ac:chgData name="Michaël Bordeleau-Tassile" userId="0a49d732-1b93-4cf5-95d2-759ddcfc0b95" providerId="ADAL" clId="{C39F0DF1-732D-40AE-B631-A25808BC4940}" dt="2021-03-19T23:48:43.564" v="16952" actId="113"/>
          <ac:spMkLst>
            <pc:docMk/>
            <pc:sldMk cId="2615407918" sldId="279"/>
            <ac:spMk id="3" creationId="{5FE1F230-DD6A-4D2F-8D63-585B0FCF325A}"/>
          </ac:spMkLst>
        </pc:spChg>
        <pc:spChg chg="add del">
          <ac:chgData name="Michaël Bordeleau-Tassile" userId="0a49d732-1b93-4cf5-95d2-759ddcfc0b95" providerId="ADAL" clId="{C39F0DF1-732D-40AE-B631-A25808BC4940}" dt="2021-03-17T10:18:19.673" v="368" actId="26606"/>
          <ac:spMkLst>
            <pc:docMk/>
            <pc:sldMk cId="2615407918" sldId="279"/>
            <ac:spMk id="10" creationId="{9D431EF2-5A31-4C05-AA3E-4580F553429C}"/>
          </ac:spMkLst>
        </pc:spChg>
        <pc:spChg chg="add del">
          <ac:chgData name="Michaël Bordeleau-Tassile" userId="0a49d732-1b93-4cf5-95d2-759ddcfc0b95" providerId="ADAL" clId="{C39F0DF1-732D-40AE-B631-A25808BC4940}" dt="2021-03-17T10:18:19.673" v="368" actId="26606"/>
          <ac:spMkLst>
            <pc:docMk/>
            <pc:sldMk cId="2615407918" sldId="279"/>
            <ac:spMk id="12" creationId="{67678399-6817-4845-9B59-E82951B0B0E4}"/>
          </ac:spMkLst>
        </pc:spChg>
        <pc:spChg chg="add del">
          <ac:chgData name="Michaël Bordeleau-Tassile" userId="0a49d732-1b93-4cf5-95d2-759ddcfc0b95" providerId="ADAL" clId="{C39F0DF1-732D-40AE-B631-A25808BC4940}" dt="2021-03-17T10:18:19.673" v="368" actId="26606"/>
          <ac:spMkLst>
            <pc:docMk/>
            <pc:sldMk cId="2615407918" sldId="279"/>
            <ac:spMk id="14" creationId="{B044E73A-9DB7-46CD-9B4D-9DE9FB5E6E1F}"/>
          </ac:spMkLst>
        </pc:spChg>
        <pc:spChg chg="add del">
          <ac:chgData name="Michaël Bordeleau-Tassile" userId="0a49d732-1b93-4cf5-95d2-759ddcfc0b95" providerId="ADAL" clId="{C39F0DF1-732D-40AE-B631-A25808BC4940}" dt="2021-03-17T10:18:19.673" v="368" actId="26606"/>
          <ac:spMkLst>
            <pc:docMk/>
            <pc:sldMk cId="2615407918" sldId="279"/>
            <ac:spMk id="16" creationId="{F8057F48-2FD4-4DD3-B887-FEE2B4475912}"/>
          </ac:spMkLst>
        </pc:spChg>
        <pc:spChg chg="add del">
          <ac:chgData name="Michaël Bordeleau-Tassile" userId="0a49d732-1b93-4cf5-95d2-759ddcfc0b95" providerId="ADAL" clId="{C39F0DF1-732D-40AE-B631-A25808BC4940}" dt="2021-03-17T10:18:19.673" v="368" actId="26606"/>
          <ac:spMkLst>
            <pc:docMk/>
            <pc:sldMk cId="2615407918" sldId="279"/>
            <ac:spMk id="18" creationId="{7A4469D8-5936-48B8-AF0C-37FF2AEE292E}"/>
          </ac:spMkLst>
        </pc:spChg>
        <pc:spChg chg="add del">
          <ac:chgData name="Michaël Bordeleau-Tassile" userId="0a49d732-1b93-4cf5-95d2-759ddcfc0b95" providerId="ADAL" clId="{C39F0DF1-732D-40AE-B631-A25808BC4940}" dt="2021-03-17T10:18:24.369" v="370" actId="26606"/>
          <ac:spMkLst>
            <pc:docMk/>
            <pc:sldMk cId="2615407918" sldId="279"/>
            <ac:spMk id="23" creationId="{A786B6DB-748F-4EA8-8C89-03456AE5CD53}"/>
          </ac:spMkLst>
        </pc:spChg>
        <pc:spChg chg="add del">
          <ac:chgData name="Michaël Bordeleau-Tassile" userId="0a49d732-1b93-4cf5-95d2-759ddcfc0b95" providerId="ADAL" clId="{C39F0DF1-732D-40AE-B631-A25808BC4940}" dt="2021-03-17T10:18:24.369" v="370" actId="26606"/>
          <ac:spMkLst>
            <pc:docMk/>
            <pc:sldMk cId="2615407918" sldId="279"/>
            <ac:spMk id="27" creationId="{CF2F396F-4319-4410-AA23-7B799C883219}"/>
          </ac:spMkLst>
        </pc:spChg>
        <pc:spChg chg="add del">
          <ac:chgData name="Michaël Bordeleau-Tassile" userId="0a49d732-1b93-4cf5-95d2-759ddcfc0b95" providerId="ADAL" clId="{C39F0DF1-732D-40AE-B631-A25808BC4940}" dt="2021-03-17T10:18:24.369" v="370" actId="26606"/>
          <ac:spMkLst>
            <pc:docMk/>
            <pc:sldMk cId="2615407918" sldId="279"/>
            <ac:spMk id="29" creationId="{A1914D44-35B2-4E7C-8062-04A7AB0FEA04}"/>
          </ac:spMkLst>
        </pc:spChg>
        <pc:spChg chg="add del">
          <ac:chgData name="Michaël Bordeleau-Tassile" userId="0a49d732-1b93-4cf5-95d2-759ddcfc0b95" providerId="ADAL" clId="{C39F0DF1-732D-40AE-B631-A25808BC4940}" dt="2021-03-17T10:18:24.369" v="370" actId="26606"/>
          <ac:spMkLst>
            <pc:docMk/>
            <pc:sldMk cId="2615407918" sldId="279"/>
            <ac:spMk id="31" creationId="{26132D74-70B7-4914-A984-6A7D22566464}"/>
          </ac:spMkLst>
        </pc:spChg>
        <pc:spChg chg="add del">
          <ac:chgData name="Michaël Bordeleau-Tassile" userId="0a49d732-1b93-4cf5-95d2-759ddcfc0b95" providerId="ADAL" clId="{C39F0DF1-732D-40AE-B631-A25808BC4940}" dt="2021-03-17T10:18:24.369" v="370" actId="26606"/>
          <ac:spMkLst>
            <pc:docMk/>
            <pc:sldMk cId="2615407918" sldId="279"/>
            <ac:spMk id="33" creationId="{732341C7-CBE7-4714-8A47-5CB05BBC7FDD}"/>
          </ac:spMkLst>
        </pc:spChg>
        <pc:spChg chg="add del">
          <ac:chgData name="Michaël Bordeleau-Tassile" userId="0a49d732-1b93-4cf5-95d2-759ddcfc0b95" providerId="ADAL" clId="{C39F0DF1-732D-40AE-B631-A25808BC4940}" dt="2021-03-17T10:18:49.356" v="371" actId="26606"/>
          <ac:spMkLst>
            <pc:docMk/>
            <pc:sldMk cId="2615407918" sldId="279"/>
            <ac:spMk id="38" creationId="{E30DEBC7-3530-4976-B144-87703C686D15}"/>
          </ac:spMkLst>
        </pc:spChg>
        <pc:spChg chg="add del">
          <ac:chgData name="Michaël Bordeleau-Tassile" userId="0a49d732-1b93-4cf5-95d2-759ddcfc0b95" providerId="ADAL" clId="{C39F0DF1-732D-40AE-B631-A25808BC4940}" dt="2021-03-17T10:18:49.356" v="371" actId="26606"/>
          <ac:spMkLst>
            <pc:docMk/>
            <pc:sldMk cId="2615407918" sldId="279"/>
            <ac:spMk id="42" creationId="{B9A430A5-BEA6-4F2D-8D25-DF668E181D99}"/>
          </ac:spMkLst>
        </pc:spChg>
        <pc:spChg chg="add del">
          <ac:chgData name="Michaël Bordeleau-Tassile" userId="0a49d732-1b93-4cf5-95d2-759ddcfc0b95" providerId="ADAL" clId="{C39F0DF1-732D-40AE-B631-A25808BC4940}" dt="2021-03-17T10:18:49.356" v="371" actId="26606"/>
          <ac:spMkLst>
            <pc:docMk/>
            <pc:sldMk cId="2615407918" sldId="279"/>
            <ac:spMk id="44" creationId="{C17EB81B-7CA2-46C1-8A8D-8349530FFCC0}"/>
          </ac:spMkLst>
        </pc:spChg>
        <pc:spChg chg="add del">
          <ac:chgData name="Michaël Bordeleau-Tassile" userId="0a49d732-1b93-4cf5-95d2-759ddcfc0b95" providerId="ADAL" clId="{C39F0DF1-732D-40AE-B631-A25808BC4940}" dt="2021-03-17T10:18:49.356" v="371" actId="26606"/>
          <ac:spMkLst>
            <pc:docMk/>
            <pc:sldMk cId="2615407918" sldId="279"/>
            <ac:spMk id="46" creationId="{7D3C84FC-795C-4785-8F49-B5C3608E391A}"/>
          </ac:spMkLst>
        </pc:spChg>
        <pc:spChg chg="add">
          <ac:chgData name="Michaël Bordeleau-Tassile" userId="0a49d732-1b93-4cf5-95d2-759ddcfc0b95" providerId="ADAL" clId="{C39F0DF1-732D-40AE-B631-A25808BC4940}" dt="2021-03-17T10:18:49.356" v="371" actId="26606"/>
          <ac:spMkLst>
            <pc:docMk/>
            <pc:sldMk cId="2615407918" sldId="279"/>
            <ac:spMk id="51" creationId="{04C9EC4B-7AC1-4C30-9582-FCF185FE5D80}"/>
          </ac:spMkLst>
        </pc:spChg>
        <pc:spChg chg="add">
          <ac:chgData name="Michaël Bordeleau-Tassile" userId="0a49d732-1b93-4cf5-95d2-759ddcfc0b95" providerId="ADAL" clId="{C39F0DF1-732D-40AE-B631-A25808BC4940}" dt="2021-03-17T10:18:49.356" v="371" actId="26606"/>
          <ac:spMkLst>
            <pc:docMk/>
            <pc:sldMk cId="2615407918" sldId="279"/>
            <ac:spMk id="53" creationId="{7B5A972B-FA62-4B8A-86FD-875DF2CF50CB}"/>
          </ac:spMkLst>
        </pc:spChg>
        <pc:spChg chg="add">
          <ac:chgData name="Michaël Bordeleau-Tassile" userId="0a49d732-1b93-4cf5-95d2-759ddcfc0b95" providerId="ADAL" clId="{C39F0DF1-732D-40AE-B631-A25808BC4940}" dt="2021-03-17T10:18:49.356" v="371" actId="26606"/>
          <ac:spMkLst>
            <pc:docMk/>
            <pc:sldMk cId="2615407918" sldId="279"/>
            <ac:spMk id="55" creationId="{4F997AEE-DE0C-47D0-A517-19D27A60861F}"/>
          </ac:spMkLst>
        </pc:spChg>
        <pc:spChg chg="add">
          <ac:chgData name="Michaël Bordeleau-Tassile" userId="0a49d732-1b93-4cf5-95d2-759ddcfc0b95" providerId="ADAL" clId="{C39F0DF1-732D-40AE-B631-A25808BC4940}" dt="2021-03-17T10:18:49.356" v="371" actId="26606"/>
          <ac:spMkLst>
            <pc:docMk/>
            <pc:sldMk cId="2615407918" sldId="279"/>
            <ac:spMk id="57" creationId="{0BB555EB-E3FE-40A3-9789-7F044DF1367A}"/>
          </ac:spMkLst>
        </pc:spChg>
        <pc:spChg chg="add">
          <ac:chgData name="Michaël Bordeleau-Tassile" userId="0a49d732-1b93-4cf5-95d2-759ddcfc0b95" providerId="ADAL" clId="{C39F0DF1-732D-40AE-B631-A25808BC4940}" dt="2021-03-17T10:18:49.356" v="371" actId="26606"/>
          <ac:spMkLst>
            <pc:docMk/>
            <pc:sldMk cId="2615407918" sldId="279"/>
            <ac:spMk id="59" creationId="{BC9053C4-E873-4D52-ADC6-FDFBBB2BBC86}"/>
          </ac:spMkLst>
        </pc:spChg>
        <pc:spChg chg="add">
          <ac:chgData name="Michaël Bordeleau-Tassile" userId="0a49d732-1b93-4cf5-95d2-759ddcfc0b95" providerId="ADAL" clId="{C39F0DF1-732D-40AE-B631-A25808BC4940}" dt="2021-03-17T10:18:49.356" v="371" actId="26606"/>
          <ac:spMkLst>
            <pc:docMk/>
            <pc:sldMk cId="2615407918" sldId="279"/>
            <ac:spMk id="61" creationId="{8872E7A1-BA9F-4D76-A51D-1823A754EA3E}"/>
          </ac:spMkLst>
        </pc:spChg>
        <pc:picChg chg="add mod ord">
          <ac:chgData name="Michaël Bordeleau-Tassile" userId="0a49d732-1b93-4cf5-95d2-759ddcfc0b95" providerId="ADAL" clId="{C39F0DF1-732D-40AE-B631-A25808BC4940}" dt="2021-03-17T10:18:49.356" v="371" actId="26606"/>
          <ac:picMkLst>
            <pc:docMk/>
            <pc:sldMk cId="2615407918" sldId="279"/>
            <ac:picMk id="4" creationId="{C60F17D4-25AE-4D02-8433-EEF3450A54C8}"/>
          </ac:picMkLst>
        </pc:picChg>
        <pc:picChg chg="add mod">
          <ac:chgData name="Michaël Bordeleau-Tassile" userId="0a49d732-1b93-4cf5-95d2-759ddcfc0b95" providerId="ADAL" clId="{C39F0DF1-732D-40AE-B631-A25808BC4940}" dt="2021-03-17T10:18:49.356" v="371" actId="26606"/>
          <ac:picMkLst>
            <pc:docMk/>
            <pc:sldMk cId="2615407918" sldId="279"/>
            <ac:picMk id="5" creationId="{5AA6A7D2-FBA4-4767-84DD-ED992762EB0E}"/>
          </ac:picMkLst>
        </pc:picChg>
        <pc:picChg chg="add del mod">
          <ac:chgData name="Michaël Bordeleau-Tassile" userId="0a49d732-1b93-4cf5-95d2-759ddcfc0b95" providerId="ADAL" clId="{C39F0DF1-732D-40AE-B631-A25808BC4940}" dt="2021-03-17T10:18:22.476" v="369" actId="478"/>
          <ac:picMkLst>
            <pc:docMk/>
            <pc:sldMk cId="2615407918" sldId="279"/>
            <ac:picMk id="7" creationId="{C26668F2-53D3-46E7-B788-5DFC2CF2FEF8}"/>
          </ac:picMkLst>
        </pc:picChg>
        <pc:picChg chg="add mod ord">
          <ac:chgData name="Michaël Bordeleau-Tassile" userId="0a49d732-1b93-4cf5-95d2-759ddcfc0b95" providerId="ADAL" clId="{C39F0DF1-732D-40AE-B631-A25808BC4940}" dt="2021-03-17T10:18:49.356" v="371" actId="26606"/>
          <ac:picMkLst>
            <pc:docMk/>
            <pc:sldMk cId="2615407918" sldId="279"/>
            <ac:picMk id="8" creationId="{37AEAAFC-C68A-461D-AD95-D3B6053B86D5}"/>
          </ac:picMkLst>
        </pc:picChg>
        <pc:picChg chg="add mod">
          <ac:chgData name="Michaël Bordeleau-Tassile" userId="0a49d732-1b93-4cf5-95d2-759ddcfc0b95" providerId="ADAL" clId="{C39F0DF1-732D-40AE-B631-A25808BC4940}" dt="2021-03-19T14:04:00.533" v="13238" actId="1036"/>
          <ac:picMkLst>
            <pc:docMk/>
            <pc:sldMk cId="2615407918" sldId="279"/>
            <ac:picMk id="11" creationId="{51A59D2D-51D7-46DD-AC4D-CFAD10AF7881}"/>
          </ac:picMkLst>
        </pc:picChg>
        <pc:picChg chg="add mod">
          <ac:chgData name="Michaël Bordeleau-Tassile" userId="0a49d732-1b93-4cf5-95d2-759ddcfc0b95" providerId="ADAL" clId="{C39F0DF1-732D-40AE-B631-A25808BC4940}" dt="2021-03-19T14:04:07.810" v="13272" actId="1038"/>
          <ac:picMkLst>
            <pc:docMk/>
            <pc:sldMk cId="2615407918" sldId="279"/>
            <ac:picMk id="15" creationId="{130D6C99-D2A2-4F51-BAB6-4FD7AEA66B89}"/>
          </ac:picMkLst>
        </pc:picChg>
        <pc:cxnChg chg="add del">
          <ac:chgData name="Michaël Bordeleau-Tassile" userId="0a49d732-1b93-4cf5-95d2-759ddcfc0b95" providerId="ADAL" clId="{C39F0DF1-732D-40AE-B631-A25808BC4940}" dt="2021-03-17T10:18:24.369" v="370" actId="26606"/>
          <ac:cxnSpMkLst>
            <pc:docMk/>
            <pc:sldMk cId="2615407918" sldId="279"/>
            <ac:cxnSpMk id="25" creationId="{96FDDA62-16B8-4869-83E6-5B74119A4057}"/>
          </ac:cxnSpMkLst>
        </pc:cxnChg>
        <pc:cxnChg chg="add del">
          <ac:chgData name="Michaël Bordeleau-Tassile" userId="0a49d732-1b93-4cf5-95d2-759ddcfc0b95" providerId="ADAL" clId="{C39F0DF1-732D-40AE-B631-A25808BC4940}" dt="2021-03-17T10:18:49.356" v="371" actId="26606"/>
          <ac:cxnSpMkLst>
            <pc:docMk/>
            <pc:sldMk cId="2615407918" sldId="279"/>
            <ac:cxnSpMk id="40" creationId="{4558B048-B22B-4D5A-AB49-437ADE665194}"/>
          </ac:cxnSpMkLst>
        </pc:cxnChg>
      </pc:sldChg>
      <pc:sldChg chg="addSp delSp modSp new mod modAnim">
        <pc:chgData name="Michaël Bordeleau-Tassile" userId="0a49d732-1b93-4cf5-95d2-759ddcfc0b95" providerId="ADAL" clId="{C39F0DF1-732D-40AE-B631-A25808BC4940}" dt="2021-03-18T20:01:30.799" v="13091"/>
        <pc:sldMkLst>
          <pc:docMk/>
          <pc:sldMk cId="4135337981" sldId="280"/>
        </pc:sldMkLst>
        <pc:spChg chg="mod">
          <ac:chgData name="Michaël Bordeleau-Tassile" userId="0a49d732-1b93-4cf5-95d2-759ddcfc0b95" providerId="ADAL" clId="{C39F0DF1-732D-40AE-B631-A25808BC4940}" dt="2021-03-17T11:21:36.982" v="1793" actId="6549"/>
          <ac:spMkLst>
            <pc:docMk/>
            <pc:sldMk cId="4135337981" sldId="280"/>
            <ac:spMk id="2" creationId="{6571C778-115B-427A-BE97-39CE269B7498}"/>
          </ac:spMkLst>
        </pc:spChg>
        <pc:spChg chg="del">
          <ac:chgData name="Michaël Bordeleau-Tassile" userId="0a49d732-1b93-4cf5-95d2-759ddcfc0b95" providerId="ADAL" clId="{C39F0DF1-732D-40AE-B631-A25808BC4940}" dt="2021-03-17T10:25:07.039" v="404" actId="1032"/>
          <ac:spMkLst>
            <pc:docMk/>
            <pc:sldMk cId="4135337981" sldId="280"/>
            <ac:spMk id="3" creationId="{FE93CA56-AF3F-41E3-9282-12E6437A06AF}"/>
          </ac:spMkLst>
        </pc:spChg>
        <pc:spChg chg="add del mod">
          <ac:chgData name="Michaël Bordeleau-Tassile" userId="0a49d732-1b93-4cf5-95d2-759ddcfc0b95" providerId="ADAL" clId="{C39F0DF1-732D-40AE-B631-A25808BC4940}" dt="2021-03-17T10:26:50.049" v="429"/>
          <ac:spMkLst>
            <pc:docMk/>
            <pc:sldMk cId="4135337981" sldId="280"/>
            <ac:spMk id="5" creationId="{9E539257-792F-44FF-A887-F026E6C0705B}"/>
          </ac:spMkLst>
        </pc:spChg>
        <pc:spChg chg="add mod">
          <ac:chgData name="Michaël Bordeleau-Tassile" userId="0a49d732-1b93-4cf5-95d2-759ddcfc0b95" providerId="ADAL" clId="{C39F0DF1-732D-40AE-B631-A25808BC4940}" dt="2021-03-17T10:34:54.526" v="510" actId="790"/>
          <ac:spMkLst>
            <pc:docMk/>
            <pc:sldMk cId="4135337981" sldId="280"/>
            <ac:spMk id="6" creationId="{7613113F-E34A-4AFE-BDE6-001A03B31AC1}"/>
          </ac:spMkLst>
        </pc:spChg>
        <pc:spChg chg="add mod">
          <ac:chgData name="Michaël Bordeleau-Tassile" userId="0a49d732-1b93-4cf5-95d2-759ddcfc0b95" providerId="ADAL" clId="{C39F0DF1-732D-40AE-B631-A25808BC4940}" dt="2021-03-17T23:22:34.223" v="11285" actId="113"/>
          <ac:spMkLst>
            <pc:docMk/>
            <pc:sldMk cId="4135337981" sldId="280"/>
            <ac:spMk id="7" creationId="{0BF367FB-7FAA-4F07-A823-A4186E4796CB}"/>
          </ac:spMkLst>
        </pc:spChg>
        <pc:graphicFrameChg chg="add mod">
          <ac:chgData name="Michaël Bordeleau-Tassile" userId="0a49d732-1b93-4cf5-95d2-759ddcfc0b95" providerId="ADAL" clId="{C39F0DF1-732D-40AE-B631-A25808BC4940}" dt="2021-03-17T10:37:42.252" v="545" actId="14100"/>
          <ac:graphicFrameMkLst>
            <pc:docMk/>
            <pc:sldMk cId="4135337981" sldId="280"/>
            <ac:graphicFrameMk id="4" creationId="{0924148C-D4FC-49D8-84CB-456B0CD87F5A}"/>
          </ac:graphicFrameMkLst>
        </pc:graphicFrameChg>
      </pc:sldChg>
      <pc:sldChg chg="addSp modSp new mod ord">
        <pc:chgData name="Michaël Bordeleau-Tassile" userId="0a49d732-1b93-4cf5-95d2-759ddcfc0b95" providerId="ADAL" clId="{C39F0DF1-732D-40AE-B631-A25808BC4940}" dt="2021-03-19T23:21:53.766" v="16683" actId="207"/>
        <pc:sldMkLst>
          <pc:docMk/>
          <pc:sldMk cId="819449197" sldId="281"/>
        </pc:sldMkLst>
        <pc:spChg chg="mod">
          <ac:chgData name="Michaël Bordeleau-Tassile" userId="0a49d732-1b93-4cf5-95d2-759ddcfc0b95" providerId="ADAL" clId="{C39F0DF1-732D-40AE-B631-A25808BC4940}" dt="2021-03-17T11:21:33.207" v="1792" actId="6549"/>
          <ac:spMkLst>
            <pc:docMk/>
            <pc:sldMk cId="819449197" sldId="281"/>
            <ac:spMk id="2" creationId="{EFD74C33-B82F-415D-A03F-6034C8B3FFD7}"/>
          </ac:spMkLst>
        </pc:spChg>
        <pc:spChg chg="mod">
          <ac:chgData name="Michaël Bordeleau-Tassile" userId="0a49d732-1b93-4cf5-95d2-759ddcfc0b95" providerId="ADAL" clId="{C39F0DF1-732D-40AE-B631-A25808BC4940}" dt="2021-03-19T23:21:53.766" v="16683" actId="207"/>
          <ac:spMkLst>
            <pc:docMk/>
            <pc:sldMk cId="819449197" sldId="281"/>
            <ac:spMk id="3" creationId="{DA4D5D23-137E-497E-9E9A-B7911046E8BE}"/>
          </ac:spMkLst>
        </pc:spChg>
        <pc:graphicFrameChg chg="add mod">
          <ac:chgData name="Michaël Bordeleau-Tassile" userId="0a49d732-1b93-4cf5-95d2-759ddcfc0b95" providerId="ADAL" clId="{C39F0DF1-732D-40AE-B631-A25808BC4940}" dt="2021-03-19T23:21:23.875" v="16676" actId="113"/>
          <ac:graphicFrameMkLst>
            <pc:docMk/>
            <pc:sldMk cId="819449197" sldId="281"/>
            <ac:graphicFrameMk id="4" creationId="{461D347C-A7C1-4CD3-AE31-E05E36D1B369}"/>
          </ac:graphicFrameMkLst>
        </pc:graphicFrameChg>
        <pc:picChg chg="add mod">
          <ac:chgData name="Michaël Bordeleau-Tassile" userId="0a49d732-1b93-4cf5-95d2-759ddcfc0b95" providerId="ADAL" clId="{C39F0DF1-732D-40AE-B631-A25808BC4940}" dt="2021-03-18T19:50:31.888" v="13052" actId="1036"/>
          <ac:picMkLst>
            <pc:docMk/>
            <pc:sldMk cId="819449197" sldId="281"/>
            <ac:picMk id="6" creationId="{F2494AD4-8315-415A-AC81-35EB2DAB2C29}"/>
          </ac:picMkLst>
        </pc:picChg>
        <pc:picChg chg="add mod">
          <ac:chgData name="Michaël Bordeleau-Tassile" userId="0a49d732-1b93-4cf5-95d2-759ddcfc0b95" providerId="ADAL" clId="{C39F0DF1-732D-40AE-B631-A25808BC4940}" dt="2021-03-18T19:53:09.208" v="13090" actId="1076"/>
          <ac:picMkLst>
            <pc:docMk/>
            <pc:sldMk cId="819449197" sldId="281"/>
            <ac:picMk id="7" creationId="{04F1E641-E3BF-46A0-82DE-CFB39F031A00}"/>
          </ac:picMkLst>
        </pc:picChg>
      </pc:sldChg>
      <pc:sldChg chg="addSp modSp new mod">
        <pc:chgData name="Michaël Bordeleau-Tassile" userId="0a49d732-1b93-4cf5-95d2-759ddcfc0b95" providerId="ADAL" clId="{C39F0DF1-732D-40AE-B631-A25808BC4940}" dt="2021-03-19T15:15:42.980" v="14838" actId="115"/>
        <pc:sldMkLst>
          <pc:docMk/>
          <pc:sldMk cId="94522196" sldId="282"/>
        </pc:sldMkLst>
        <pc:spChg chg="mod">
          <ac:chgData name="Michaël Bordeleau-Tassile" userId="0a49d732-1b93-4cf5-95d2-759ddcfc0b95" providerId="ADAL" clId="{C39F0DF1-732D-40AE-B631-A25808BC4940}" dt="2021-03-17T11:21:59.474" v="1800" actId="6549"/>
          <ac:spMkLst>
            <pc:docMk/>
            <pc:sldMk cId="94522196" sldId="282"/>
            <ac:spMk id="2" creationId="{768D5A09-DF8B-415A-AC98-F690EACADA9F}"/>
          </ac:spMkLst>
        </pc:spChg>
        <pc:spChg chg="mod">
          <ac:chgData name="Michaël Bordeleau-Tassile" userId="0a49d732-1b93-4cf5-95d2-759ddcfc0b95" providerId="ADAL" clId="{C39F0DF1-732D-40AE-B631-A25808BC4940}" dt="2021-03-19T15:15:42.980" v="14838" actId="115"/>
          <ac:spMkLst>
            <pc:docMk/>
            <pc:sldMk cId="94522196" sldId="282"/>
            <ac:spMk id="3" creationId="{F9F4D3FD-AC57-4995-A13D-79B59BE0607B}"/>
          </ac:spMkLst>
        </pc:spChg>
        <pc:picChg chg="add mod">
          <ac:chgData name="Michaël Bordeleau-Tassile" userId="0a49d732-1b93-4cf5-95d2-759ddcfc0b95" providerId="ADAL" clId="{C39F0DF1-732D-40AE-B631-A25808BC4940}" dt="2021-03-17T10:45:59.225" v="938" actId="1076"/>
          <ac:picMkLst>
            <pc:docMk/>
            <pc:sldMk cId="94522196" sldId="282"/>
            <ac:picMk id="4" creationId="{E0545D70-838C-422B-A685-943FE35BFBF1}"/>
          </ac:picMkLst>
        </pc:picChg>
      </pc:sldChg>
      <pc:sldChg chg="new del">
        <pc:chgData name="Michaël Bordeleau-Tassile" userId="0a49d732-1b93-4cf5-95d2-759ddcfc0b95" providerId="ADAL" clId="{C39F0DF1-732D-40AE-B631-A25808BC4940}" dt="2021-03-17T11:21:15.883" v="1791" actId="47"/>
        <pc:sldMkLst>
          <pc:docMk/>
          <pc:sldMk cId="1369002966" sldId="283"/>
        </pc:sldMkLst>
      </pc:sldChg>
      <pc:sldChg chg="delSp add del ord setBg delDesignElem">
        <pc:chgData name="Michaël Bordeleau-Tassile" userId="0a49d732-1b93-4cf5-95d2-759ddcfc0b95" providerId="ADAL" clId="{C39F0DF1-732D-40AE-B631-A25808BC4940}" dt="2021-03-17T11:20:52.170" v="1766" actId="47"/>
        <pc:sldMkLst>
          <pc:docMk/>
          <pc:sldMk cId="2719805977" sldId="284"/>
        </pc:sldMkLst>
        <pc:spChg chg="del">
          <ac:chgData name="Michaël Bordeleau-Tassile" userId="0a49d732-1b93-4cf5-95d2-759ddcfc0b95" providerId="ADAL" clId="{C39F0DF1-732D-40AE-B631-A25808BC4940}" dt="2021-03-17T11:20:35.077" v="1762"/>
          <ac:spMkLst>
            <pc:docMk/>
            <pc:sldMk cId="2719805977" sldId="284"/>
            <ac:spMk id="19" creationId="{2FDF0794-1B86-42B2-B8C7-F60123E638ED}"/>
          </ac:spMkLst>
        </pc:spChg>
        <pc:spChg chg="del">
          <ac:chgData name="Michaël Bordeleau-Tassile" userId="0a49d732-1b93-4cf5-95d2-759ddcfc0b95" providerId="ADAL" clId="{C39F0DF1-732D-40AE-B631-A25808BC4940}" dt="2021-03-17T11:20:35.077" v="1762"/>
          <ac:spMkLst>
            <pc:docMk/>
            <pc:sldMk cId="2719805977" sldId="284"/>
            <ac:spMk id="21" creationId="{EAA48FC5-3C83-4F1B-BC33-DF0B588F8317}"/>
          </ac:spMkLst>
        </pc:spChg>
        <pc:cxnChg chg="del">
          <ac:chgData name="Michaël Bordeleau-Tassile" userId="0a49d732-1b93-4cf5-95d2-759ddcfc0b95" providerId="ADAL" clId="{C39F0DF1-732D-40AE-B631-A25808BC4940}" dt="2021-03-17T11:20:35.077" v="1762"/>
          <ac:cxnSpMkLst>
            <pc:docMk/>
            <pc:sldMk cId="2719805977" sldId="284"/>
            <ac:cxnSpMk id="23" creationId="{62F01714-1A39-4194-BD47-8A9960C59985}"/>
          </ac:cxnSpMkLst>
        </pc:cxnChg>
      </pc:sldChg>
      <pc:sldChg chg="addSp delSp modSp add del mod ord">
        <pc:chgData name="Michaël Bordeleau-Tassile" userId="0a49d732-1b93-4cf5-95d2-759ddcfc0b95" providerId="ADAL" clId="{C39F0DF1-732D-40AE-B631-A25808BC4940}" dt="2021-03-17T23:21:09.679" v="11275" actId="47"/>
        <pc:sldMkLst>
          <pc:docMk/>
          <pc:sldMk cId="1832449485" sldId="285"/>
        </pc:sldMkLst>
        <pc:spChg chg="mod">
          <ac:chgData name="Michaël Bordeleau-Tassile" userId="0a49d732-1b93-4cf5-95d2-759ddcfc0b95" providerId="ADAL" clId="{C39F0DF1-732D-40AE-B631-A25808BC4940}" dt="2021-03-17T11:21:05.075" v="1788" actId="20577"/>
          <ac:spMkLst>
            <pc:docMk/>
            <pc:sldMk cId="1832449485" sldId="285"/>
            <ac:spMk id="2" creationId="{DE3D84FB-5D02-47D2-98FD-4F01A02E2AEA}"/>
          </ac:spMkLst>
        </pc:spChg>
        <pc:spChg chg="mod">
          <ac:chgData name="Michaël Bordeleau-Tassile" userId="0a49d732-1b93-4cf5-95d2-759ddcfc0b95" providerId="ADAL" clId="{C39F0DF1-732D-40AE-B631-A25808BC4940}" dt="2021-03-17T19:58:33.844" v="8373" actId="20577"/>
          <ac:spMkLst>
            <pc:docMk/>
            <pc:sldMk cId="1832449485" sldId="285"/>
            <ac:spMk id="3" creationId="{E9F6641D-ADF3-40BD-9BA3-E740E77C8826}"/>
          </ac:spMkLst>
        </pc:spChg>
        <pc:picChg chg="add del">
          <ac:chgData name="Michaël Bordeleau-Tassile" userId="0a49d732-1b93-4cf5-95d2-759ddcfc0b95" providerId="ADAL" clId="{C39F0DF1-732D-40AE-B631-A25808BC4940}" dt="2021-03-17T11:21:09.555" v="1790" actId="478"/>
          <ac:picMkLst>
            <pc:docMk/>
            <pc:sldMk cId="1832449485" sldId="285"/>
            <ac:picMk id="5" creationId="{230BD1B1-AA22-48F1-B3ED-579CD284605D}"/>
          </ac:picMkLst>
        </pc:picChg>
        <pc:picChg chg="add del mod">
          <ac:chgData name="Michaël Bordeleau-Tassile" userId="0a49d732-1b93-4cf5-95d2-759ddcfc0b95" providerId="ADAL" clId="{C39F0DF1-732D-40AE-B631-A25808BC4940}" dt="2021-03-17T23:20:12.934" v="11226" actId="478"/>
          <ac:picMkLst>
            <pc:docMk/>
            <pc:sldMk cId="1832449485" sldId="285"/>
            <ac:picMk id="8194" creationId="{C94ECEF2-B028-4FEB-A0A9-B3A484429459}"/>
          </ac:picMkLst>
        </pc:picChg>
        <pc:picChg chg="add mod">
          <ac:chgData name="Michaël Bordeleau-Tassile" userId="0a49d732-1b93-4cf5-95d2-759ddcfc0b95" providerId="ADAL" clId="{C39F0DF1-732D-40AE-B631-A25808BC4940}" dt="2021-03-17T23:20:18.810" v="11228" actId="1076"/>
          <ac:picMkLst>
            <pc:docMk/>
            <pc:sldMk cId="1832449485" sldId="285"/>
            <ac:picMk id="8196" creationId="{2DC96C61-72ED-48CD-9BB0-4D55658AB617}"/>
          </ac:picMkLst>
        </pc:picChg>
      </pc:sldChg>
      <pc:sldChg chg="addSp modSp new mod setBg">
        <pc:chgData name="Michaël Bordeleau-Tassile" userId="0a49d732-1b93-4cf5-95d2-759ddcfc0b95" providerId="ADAL" clId="{C39F0DF1-732D-40AE-B631-A25808BC4940}" dt="2021-03-18T00:50:00.143" v="12097" actId="20577"/>
        <pc:sldMkLst>
          <pc:docMk/>
          <pc:sldMk cId="2991675316" sldId="286"/>
        </pc:sldMkLst>
        <pc:spChg chg="mod">
          <ac:chgData name="Michaël Bordeleau-Tassile" userId="0a49d732-1b93-4cf5-95d2-759ddcfc0b95" providerId="ADAL" clId="{C39F0DF1-732D-40AE-B631-A25808BC4940}" dt="2021-03-17T14:36:54.596" v="3560" actId="26606"/>
          <ac:spMkLst>
            <pc:docMk/>
            <pc:sldMk cId="2991675316" sldId="286"/>
            <ac:spMk id="2" creationId="{F8988FD1-F101-4583-B6C2-21880CF3811C}"/>
          </ac:spMkLst>
        </pc:spChg>
        <pc:spChg chg="mod ord">
          <ac:chgData name="Michaël Bordeleau-Tassile" userId="0a49d732-1b93-4cf5-95d2-759ddcfc0b95" providerId="ADAL" clId="{C39F0DF1-732D-40AE-B631-A25808BC4940}" dt="2021-03-18T00:50:00.143" v="12097" actId="20577"/>
          <ac:spMkLst>
            <pc:docMk/>
            <pc:sldMk cId="2991675316" sldId="286"/>
            <ac:spMk id="3" creationId="{D042010F-209F-4C30-A2A1-4DB2284E9154}"/>
          </ac:spMkLst>
        </pc:spChg>
        <pc:picChg chg="add mod">
          <ac:chgData name="Michaël Bordeleau-Tassile" userId="0a49d732-1b93-4cf5-95d2-759ddcfc0b95" providerId="ADAL" clId="{C39F0DF1-732D-40AE-B631-A25808BC4940}" dt="2021-03-17T14:37:11.568" v="3561" actId="207"/>
          <ac:picMkLst>
            <pc:docMk/>
            <pc:sldMk cId="2991675316" sldId="286"/>
            <ac:picMk id="5" creationId="{2151B8DF-0E86-4022-B93B-3F821FC3EE17}"/>
          </ac:picMkLst>
        </pc:picChg>
      </pc:sldChg>
      <pc:sldChg chg="addSp modSp new mod modTransition setBg">
        <pc:chgData name="Michaël Bordeleau-Tassile" userId="0a49d732-1b93-4cf5-95d2-759ddcfc0b95" providerId="ADAL" clId="{C39F0DF1-732D-40AE-B631-A25808BC4940}" dt="2021-03-19T13:57:55.652" v="13133"/>
        <pc:sldMkLst>
          <pc:docMk/>
          <pc:sldMk cId="4281382489" sldId="287"/>
        </pc:sldMkLst>
        <pc:spChg chg="mod">
          <ac:chgData name="Michaël Bordeleau-Tassile" userId="0a49d732-1b93-4cf5-95d2-759ddcfc0b95" providerId="ADAL" clId="{C39F0DF1-732D-40AE-B631-A25808BC4940}" dt="2021-03-17T14:40:24.516" v="3563" actId="26606"/>
          <ac:spMkLst>
            <pc:docMk/>
            <pc:sldMk cId="4281382489" sldId="287"/>
            <ac:spMk id="2" creationId="{C4598DFE-E6A0-4B7C-91CE-705699FCDCA2}"/>
          </ac:spMkLst>
        </pc:spChg>
        <pc:spChg chg="mod ord">
          <ac:chgData name="Michaël Bordeleau-Tassile" userId="0a49d732-1b93-4cf5-95d2-759ddcfc0b95" providerId="ADAL" clId="{C39F0DF1-732D-40AE-B631-A25808BC4940}" dt="2021-03-18T00:49:55.240" v="12096" actId="20577"/>
          <ac:spMkLst>
            <pc:docMk/>
            <pc:sldMk cId="4281382489" sldId="287"/>
            <ac:spMk id="3" creationId="{B31B378A-8D13-4E40-9A0F-F226A0F62BBD}"/>
          </ac:spMkLst>
        </pc:spChg>
        <pc:picChg chg="add mod">
          <ac:chgData name="Michaël Bordeleau-Tassile" userId="0a49d732-1b93-4cf5-95d2-759ddcfc0b95" providerId="ADAL" clId="{C39F0DF1-732D-40AE-B631-A25808BC4940}" dt="2021-03-17T14:40:24.516" v="3563" actId="26606"/>
          <ac:picMkLst>
            <pc:docMk/>
            <pc:sldMk cId="4281382489" sldId="287"/>
            <ac:picMk id="4" creationId="{EC2ADEB9-A69A-4DB8-9B95-D4084F476511}"/>
          </ac:picMkLst>
        </pc:picChg>
      </pc:sldChg>
      <pc:sldChg chg="addSp delSp modSp new mod modTransition">
        <pc:chgData name="Michaël Bordeleau-Tassile" userId="0a49d732-1b93-4cf5-95d2-759ddcfc0b95" providerId="ADAL" clId="{C39F0DF1-732D-40AE-B631-A25808BC4940}" dt="2021-03-18T19:46:58.477" v="12919"/>
        <pc:sldMkLst>
          <pc:docMk/>
          <pc:sldMk cId="1394149675" sldId="288"/>
        </pc:sldMkLst>
        <pc:spChg chg="mod">
          <ac:chgData name="Michaël Bordeleau-Tassile" userId="0a49d732-1b93-4cf5-95d2-759ddcfc0b95" providerId="ADAL" clId="{C39F0DF1-732D-40AE-B631-A25808BC4940}" dt="2021-03-17T14:30:49.389" v="3270"/>
          <ac:spMkLst>
            <pc:docMk/>
            <pc:sldMk cId="1394149675" sldId="288"/>
            <ac:spMk id="2" creationId="{778EDF2E-C791-41C6-A464-B87049E88825}"/>
          </ac:spMkLst>
        </pc:spChg>
        <pc:spChg chg="mod">
          <ac:chgData name="Michaël Bordeleau-Tassile" userId="0a49d732-1b93-4cf5-95d2-759ddcfc0b95" providerId="ADAL" clId="{C39F0DF1-732D-40AE-B631-A25808BC4940}" dt="2021-03-17T15:43:09.316" v="5798" actId="790"/>
          <ac:spMkLst>
            <pc:docMk/>
            <pc:sldMk cId="1394149675" sldId="288"/>
            <ac:spMk id="3" creationId="{C5D08FF1-1E4E-47FA-BBB4-EE056666C048}"/>
          </ac:spMkLst>
        </pc:spChg>
        <pc:picChg chg="add del mod">
          <ac:chgData name="Michaël Bordeleau-Tassile" userId="0a49d732-1b93-4cf5-95d2-759ddcfc0b95" providerId="ADAL" clId="{C39F0DF1-732D-40AE-B631-A25808BC4940}" dt="2021-03-17T14:33:47.252" v="3293" actId="478"/>
          <ac:picMkLst>
            <pc:docMk/>
            <pc:sldMk cId="1394149675" sldId="288"/>
            <ac:picMk id="4" creationId="{85532CBE-E193-4386-B834-8ED87384008D}"/>
          </ac:picMkLst>
        </pc:picChg>
        <pc:picChg chg="add del mod">
          <ac:chgData name="Michaël Bordeleau-Tassile" userId="0a49d732-1b93-4cf5-95d2-759ddcfc0b95" providerId="ADAL" clId="{C39F0DF1-732D-40AE-B631-A25808BC4940}" dt="2021-03-17T15:53:55.743" v="6391" actId="478"/>
          <ac:picMkLst>
            <pc:docMk/>
            <pc:sldMk cId="1394149675" sldId="288"/>
            <ac:picMk id="5" creationId="{D545C9C0-8BD2-42DD-966B-26684156454F}"/>
          </ac:picMkLst>
        </pc:picChg>
        <pc:picChg chg="add del mod">
          <ac:chgData name="Michaël Bordeleau-Tassile" userId="0a49d732-1b93-4cf5-95d2-759ddcfc0b95" providerId="ADAL" clId="{C39F0DF1-732D-40AE-B631-A25808BC4940}" dt="2021-03-17T14:41:09.887" v="3565" actId="478"/>
          <ac:picMkLst>
            <pc:docMk/>
            <pc:sldMk cId="1394149675" sldId="288"/>
            <ac:picMk id="6" creationId="{F9EB4C68-EA05-4AB6-888D-FCEDB8D397C8}"/>
          </ac:picMkLst>
        </pc:picChg>
        <pc:picChg chg="add del mod">
          <ac:chgData name="Michaël Bordeleau-Tassile" userId="0a49d732-1b93-4cf5-95d2-759ddcfc0b95" providerId="ADAL" clId="{C39F0DF1-732D-40AE-B631-A25808BC4940}" dt="2021-03-17T14:36:01.830" v="3558" actId="478"/>
          <ac:picMkLst>
            <pc:docMk/>
            <pc:sldMk cId="1394149675" sldId="288"/>
            <ac:picMk id="7" creationId="{EF05D2B4-E7C0-4E22-B7FC-3AD974F765D7}"/>
          </ac:picMkLst>
        </pc:picChg>
        <pc:picChg chg="add del mod">
          <ac:chgData name="Michaël Bordeleau-Tassile" userId="0a49d732-1b93-4cf5-95d2-759ddcfc0b95" providerId="ADAL" clId="{C39F0DF1-732D-40AE-B631-A25808BC4940}" dt="2021-03-17T14:36:01.293" v="3557" actId="478"/>
          <ac:picMkLst>
            <pc:docMk/>
            <pc:sldMk cId="1394149675" sldId="288"/>
            <ac:picMk id="8" creationId="{F5A01EC8-987C-45C6-951D-1F4FBC8846AF}"/>
          </ac:picMkLst>
        </pc:picChg>
        <pc:picChg chg="add del mod">
          <ac:chgData name="Michaël Bordeleau-Tassile" userId="0a49d732-1b93-4cf5-95d2-759ddcfc0b95" providerId="ADAL" clId="{C39F0DF1-732D-40AE-B631-A25808BC4940}" dt="2021-03-17T14:36:00.717" v="3556" actId="478"/>
          <ac:picMkLst>
            <pc:docMk/>
            <pc:sldMk cId="1394149675" sldId="288"/>
            <ac:picMk id="9" creationId="{18802460-5D49-4D3A-B056-55EC19BD8EDC}"/>
          </ac:picMkLst>
        </pc:picChg>
        <pc:picChg chg="add mod">
          <ac:chgData name="Michaël Bordeleau-Tassile" userId="0a49d732-1b93-4cf5-95d2-759ddcfc0b95" providerId="ADAL" clId="{C39F0DF1-732D-40AE-B631-A25808BC4940}" dt="2021-03-17T15:54:00.703" v="6393" actId="1076"/>
          <ac:picMkLst>
            <pc:docMk/>
            <pc:sldMk cId="1394149675" sldId="288"/>
            <ac:picMk id="10" creationId="{D5A80D2F-10AB-4A32-A509-CD0DF10F9BAD}"/>
          </ac:picMkLst>
        </pc:picChg>
      </pc:sldChg>
      <pc:sldChg chg="addSp modSp add del mod ord">
        <pc:chgData name="Michaël Bordeleau-Tassile" userId="0a49d732-1b93-4cf5-95d2-759ddcfc0b95" providerId="ADAL" clId="{C39F0DF1-732D-40AE-B631-A25808BC4940}" dt="2021-03-17T23:18:34.508" v="11221" actId="47"/>
        <pc:sldMkLst>
          <pc:docMk/>
          <pc:sldMk cId="149808094" sldId="289"/>
        </pc:sldMkLst>
        <pc:spChg chg="mod">
          <ac:chgData name="Michaël Bordeleau-Tassile" userId="0a49d732-1b93-4cf5-95d2-759ddcfc0b95" providerId="ADAL" clId="{C39F0DF1-732D-40AE-B631-A25808BC4940}" dt="2021-03-17T14:46:10.644" v="3656" actId="20577"/>
          <ac:spMkLst>
            <pc:docMk/>
            <pc:sldMk cId="149808094" sldId="289"/>
            <ac:spMk id="2" creationId="{DE3D84FB-5D02-47D2-98FD-4F01A02E2AEA}"/>
          </ac:spMkLst>
        </pc:spChg>
        <pc:spChg chg="mod">
          <ac:chgData name="Michaël Bordeleau-Tassile" userId="0a49d732-1b93-4cf5-95d2-759ddcfc0b95" providerId="ADAL" clId="{C39F0DF1-732D-40AE-B631-A25808BC4940}" dt="2021-03-17T19:58:29.453" v="8372" actId="20577"/>
          <ac:spMkLst>
            <pc:docMk/>
            <pc:sldMk cId="149808094" sldId="289"/>
            <ac:spMk id="3" creationId="{E9F6641D-ADF3-40BD-9BA3-E740E77C8826}"/>
          </ac:spMkLst>
        </pc:spChg>
        <pc:picChg chg="add mod">
          <ac:chgData name="Michaël Bordeleau-Tassile" userId="0a49d732-1b93-4cf5-95d2-759ddcfc0b95" providerId="ADAL" clId="{C39F0DF1-732D-40AE-B631-A25808BC4940}" dt="2021-03-17T23:16:53.923" v="11167" actId="1076"/>
          <ac:picMkLst>
            <pc:docMk/>
            <pc:sldMk cId="149808094" sldId="289"/>
            <ac:picMk id="7170" creationId="{A7B5C28C-C469-4E7F-B65A-4B6DB954B844}"/>
          </ac:picMkLst>
        </pc:picChg>
      </pc:sldChg>
      <pc:sldChg chg="delSp add del setBg delDesignElem">
        <pc:chgData name="Michaël Bordeleau-Tassile" userId="0a49d732-1b93-4cf5-95d2-759ddcfc0b95" providerId="ADAL" clId="{C39F0DF1-732D-40AE-B631-A25808BC4940}" dt="2021-03-17T14:46:00.696" v="3640" actId="47"/>
        <pc:sldMkLst>
          <pc:docMk/>
          <pc:sldMk cId="991243684" sldId="289"/>
        </pc:sldMkLst>
        <pc:spChg chg="del">
          <ac:chgData name="Michaël Bordeleau-Tassile" userId="0a49d732-1b93-4cf5-95d2-759ddcfc0b95" providerId="ADAL" clId="{C39F0DF1-732D-40AE-B631-A25808BC4940}" dt="2021-03-17T14:45:57.731" v="3639"/>
          <ac:spMkLst>
            <pc:docMk/>
            <pc:sldMk cId="991243684" sldId="289"/>
            <ac:spMk id="19" creationId="{2FDF0794-1B86-42B2-B8C7-F60123E638ED}"/>
          </ac:spMkLst>
        </pc:spChg>
        <pc:spChg chg="del">
          <ac:chgData name="Michaël Bordeleau-Tassile" userId="0a49d732-1b93-4cf5-95d2-759ddcfc0b95" providerId="ADAL" clId="{C39F0DF1-732D-40AE-B631-A25808BC4940}" dt="2021-03-17T14:45:57.731" v="3639"/>
          <ac:spMkLst>
            <pc:docMk/>
            <pc:sldMk cId="991243684" sldId="289"/>
            <ac:spMk id="21" creationId="{EAA48FC5-3C83-4F1B-BC33-DF0B588F8317}"/>
          </ac:spMkLst>
        </pc:spChg>
        <pc:cxnChg chg="del">
          <ac:chgData name="Michaël Bordeleau-Tassile" userId="0a49d732-1b93-4cf5-95d2-759ddcfc0b95" providerId="ADAL" clId="{C39F0DF1-732D-40AE-B631-A25808BC4940}" dt="2021-03-17T14:45:57.731" v="3639"/>
          <ac:cxnSpMkLst>
            <pc:docMk/>
            <pc:sldMk cId="991243684" sldId="289"/>
            <ac:cxnSpMk id="23" creationId="{62F01714-1A39-4194-BD47-8A9960C59985}"/>
          </ac:cxnSpMkLst>
        </pc:cxnChg>
      </pc:sldChg>
      <pc:sldChg chg="addSp delSp modSp new mod ord setBg">
        <pc:chgData name="Michaël Bordeleau-Tassile" userId="0a49d732-1b93-4cf5-95d2-759ddcfc0b95" providerId="ADAL" clId="{C39F0DF1-732D-40AE-B631-A25808BC4940}" dt="2021-03-20T18:41:46.041" v="17034" actId="113"/>
        <pc:sldMkLst>
          <pc:docMk/>
          <pc:sldMk cId="3200400630" sldId="290"/>
        </pc:sldMkLst>
        <pc:spChg chg="mod">
          <ac:chgData name="Michaël Bordeleau-Tassile" userId="0a49d732-1b93-4cf5-95d2-759ddcfc0b95" providerId="ADAL" clId="{C39F0DF1-732D-40AE-B631-A25808BC4940}" dt="2021-03-17T15:04:12.636" v="3804" actId="26606"/>
          <ac:spMkLst>
            <pc:docMk/>
            <pc:sldMk cId="3200400630" sldId="290"/>
            <ac:spMk id="2" creationId="{78F8E815-0079-4D0F-B08E-8A58124294B1}"/>
          </ac:spMkLst>
        </pc:spChg>
        <pc:spChg chg="mod">
          <ac:chgData name="Michaël Bordeleau-Tassile" userId="0a49d732-1b93-4cf5-95d2-759ddcfc0b95" providerId="ADAL" clId="{C39F0DF1-732D-40AE-B631-A25808BC4940}" dt="2021-03-20T18:41:46.041" v="17034" actId="113"/>
          <ac:spMkLst>
            <pc:docMk/>
            <pc:sldMk cId="3200400630" sldId="290"/>
            <ac:spMk id="3" creationId="{E383C756-0B66-400F-B75C-8B1717CF2F98}"/>
          </ac:spMkLst>
        </pc:spChg>
        <pc:spChg chg="add mod">
          <ac:chgData name="Michaël Bordeleau-Tassile" userId="0a49d732-1b93-4cf5-95d2-759ddcfc0b95" providerId="ADAL" clId="{C39F0DF1-732D-40AE-B631-A25808BC4940}" dt="2021-03-19T14:48:10.087" v="14423" actId="1038"/>
          <ac:spMkLst>
            <pc:docMk/>
            <pc:sldMk cId="3200400630" sldId="290"/>
            <ac:spMk id="5" creationId="{058D5734-C400-4AC6-9A4F-671679F5815D}"/>
          </ac:spMkLst>
        </pc:spChg>
        <pc:spChg chg="add mod">
          <ac:chgData name="Michaël Bordeleau-Tassile" userId="0a49d732-1b93-4cf5-95d2-759ddcfc0b95" providerId="ADAL" clId="{C39F0DF1-732D-40AE-B631-A25808BC4940}" dt="2021-03-19T23:25:54.569" v="16717" actId="1038"/>
          <ac:spMkLst>
            <pc:docMk/>
            <pc:sldMk cId="3200400630" sldId="290"/>
            <ac:spMk id="6" creationId="{95326906-C4F7-4A2C-8EEE-3A1BF21280C6}"/>
          </ac:spMkLst>
        </pc:spChg>
        <pc:spChg chg="add del">
          <ac:chgData name="Michaël Bordeleau-Tassile" userId="0a49d732-1b93-4cf5-95d2-759ddcfc0b95" providerId="ADAL" clId="{C39F0DF1-732D-40AE-B631-A25808BC4940}" dt="2021-03-17T15:04:12.627" v="3803" actId="26606"/>
          <ac:spMkLst>
            <pc:docMk/>
            <pc:sldMk cId="3200400630" sldId="290"/>
            <ac:spMk id="9" creationId="{3A8EC506-B1DA-46A1-B44D-774E68468E13}"/>
          </ac:spMkLst>
        </pc:spChg>
        <pc:spChg chg="add mod">
          <ac:chgData name="Michaël Bordeleau-Tassile" userId="0a49d732-1b93-4cf5-95d2-759ddcfc0b95" providerId="ADAL" clId="{C39F0DF1-732D-40AE-B631-A25808BC4940}" dt="2021-03-19T23:25:24.281" v="16712" actId="1036"/>
          <ac:spMkLst>
            <pc:docMk/>
            <pc:sldMk cId="3200400630" sldId="290"/>
            <ac:spMk id="11" creationId="{63DA2430-3E0B-4924-B59E-687DB34982FD}"/>
          </ac:spMkLst>
        </pc:spChg>
        <pc:spChg chg="add del">
          <ac:chgData name="Michaël Bordeleau-Tassile" userId="0a49d732-1b93-4cf5-95d2-759ddcfc0b95" providerId="ADAL" clId="{C39F0DF1-732D-40AE-B631-A25808BC4940}" dt="2021-03-17T15:04:12.627" v="3803" actId="26606"/>
          <ac:spMkLst>
            <pc:docMk/>
            <pc:sldMk cId="3200400630" sldId="290"/>
            <ac:spMk id="11" creationId="{BFF30785-305E-45D7-984F-5AA93D3CA561}"/>
          </ac:spMkLst>
        </pc:spChg>
        <pc:spChg chg="add del">
          <ac:chgData name="Michaël Bordeleau-Tassile" userId="0a49d732-1b93-4cf5-95d2-759ddcfc0b95" providerId="ADAL" clId="{C39F0DF1-732D-40AE-B631-A25808BC4940}" dt="2021-03-17T15:04:12.627" v="3803" actId="26606"/>
          <ac:spMkLst>
            <pc:docMk/>
            <pc:sldMk cId="3200400630" sldId="290"/>
            <ac:spMk id="15" creationId="{C411DB08-1669-426B-BBEB-FAD285EF80FE}"/>
          </ac:spMkLst>
        </pc:spChg>
        <pc:spChg chg="add del">
          <ac:chgData name="Michaël Bordeleau-Tassile" userId="0a49d732-1b93-4cf5-95d2-759ddcfc0b95" providerId="ADAL" clId="{C39F0DF1-732D-40AE-B631-A25808BC4940}" dt="2021-03-17T15:04:12.627" v="3803" actId="26606"/>
          <ac:spMkLst>
            <pc:docMk/>
            <pc:sldMk cId="3200400630" sldId="290"/>
            <ac:spMk id="17" creationId="{029E4219-121F-4CD1-AA58-24746CD2923C}"/>
          </ac:spMkLst>
        </pc:spChg>
        <pc:spChg chg="add">
          <ac:chgData name="Michaël Bordeleau-Tassile" userId="0a49d732-1b93-4cf5-95d2-759ddcfc0b95" providerId="ADAL" clId="{C39F0DF1-732D-40AE-B631-A25808BC4940}" dt="2021-03-17T15:04:12.636" v="3804" actId="26606"/>
          <ac:spMkLst>
            <pc:docMk/>
            <pc:sldMk cId="3200400630" sldId="290"/>
            <ac:spMk id="21" creationId="{4FAE1107-CEC3-4041-8BAA-CDB6F6759B35}"/>
          </ac:spMkLst>
        </pc:spChg>
        <pc:picChg chg="add mod">
          <ac:chgData name="Michaël Bordeleau-Tassile" userId="0a49d732-1b93-4cf5-95d2-759ddcfc0b95" providerId="ADAL" clId="{C39F0DF1-732D-40AE-B631-A25808BC4940}" dt="2021-03-17T15:04:12.636" v="3804" actId="26606"/>
          <ac:picMkLst>
            <pc:docMk/>
            <pc:sldMk cId="3200400630" sldId="290"/>
            <ac:picMk id="4" creationId="{56DBE63C-6A4A-4A06-9F9F-77EB42DC8EE1}"/>
          </ac:picMkLst>
        </pc:picChg>
        <pc:cxnChg chg="add mod">
          <ac:chgData name="Michaël Bordeleau-Tassile" userId="0a49d732-1b93-4cf5-95d2-759ddcfc0b95" providerId="ADAL" clId="{C39F0DF1-732D-40AE-B631-A25808BC4940}" dt="2021-03-19T23:25:52.473" v="16716" actId="14100"/>
          <ac:cxnSpMkLst>
            <pc:docMk/>
            <pc:sldMk cId="3200400630" sldId="290"/>
            <ac:cxnSpMk id="8" creationId="{442A3F83-3CA3-4C23-A696-FA13AD7A3264}"/>
          </ac:cxnSpMkLst>
        </pc:cxnChg>
        <pc:cxnChg chg="add del">
          <ac:chgData name="Michaël Bordeleau-Tassile" userId="0a49d732-1b93-4cf5-95d2-759ddcfc0b95" providerId="ADAL" clId="{C39F0DF1-732D-40AE-B631-A25808BC4940}" dt="2021-03-17T15:04:12.627" v="3803" actId="26606"/>
          <ac:cxnSpMkLst>
            <pc:docMk/>
            <pc:sldMk cId="3200400630" sldId="290"/>
            <ac:cxnSpMk id="13" creationId="{15E01FA5-D766-43CA-A83D-E7CF3F04E96F}"/>
          </ac:cxnSpMkLst>
        </pc:cxnChg>
        <pc:cxnChg chg="add del">
          <ac:chgData name="Michaël Bordeleau-Tassile" userId="0a49d732-1b93-4cf5-95d2-759ddcfc0b95" providerId="ADAL" clId="{C39F0DF1-732D-40AE-B631-A25808BC4940}" dt="2021-03-17T15:04:12.627" v="3803" actId="26606"/>
          <ac:cxnSpMkLst>
            <pc:docMk/>
            <pc:sldMk cId="3200400630" sldId="290"/>
            <ac:cxnSpMk id="19" creationId="{52F50912-06FD-4216-BAD3-21050F59564A}"/>
          </ac:cxnSpMkLst>
        </pc:cxnChg>
        <pc:cxnChg chg="add">
          <ac:chgData name="Michaël Bordeleau-Tassile" userId="0a49d732-1b93-4cf5-95d2-759ddcfc0b95" providerId="ADAL" clId="{C39F0DF1-732D-40AE-B631-A25808BC4940}" dt="2021-03-17T15:04:12.636" v="3804" actId="26606"/>
          <ac:cxnSpMkLst>
            <pc:docMk/>
            <pc:sldMk cId="3200400630" sldId="290"/>
            <ac:cxnSpMk id="22" creationId="{1AEA88FB-F5DD-45CE-AAE1-7B33D0ABDD25}"/>
          </ac:cxnSpMkLst>
        </pc:cxnChg>
      </pc:sldChg>
      <pc:sldChg chg="addSp modSp new mod setBg">
        <pc:chgData name="Michaël Bordeleau-Tassile" userId="0a49d732-1b93-4cf5-95d2-759ddcfc0b95" providerId="ADAL" clId="{C39F0DF1-732D-40AE-B631-A25808BC4940}" dt="2021-03-20T18:42:07.205" v="17050" actId="5793"/>
        <pc:sldMkLst>
          <pc:docMk/>
          <pc:sldMk cId="2927420193" sldId="291"/>
        </pc:sldMkLst>
        <pc:spChg chg="mod">
          <ac:chgData name="Michaël Bordeleau-Tassile" userId="0a49d732-1b93-4cf5-95d2-759ddcfc0b95" providerId="ADAL" clId="{C39F0DF1-732D-40AE-B631-A25808BC4940}" dt="2021-03-17T15:07:47.030" v="3888" actId="26606"/>
          <ac:spMkLst>
            <pc:docMk/>
            <pc:sldMk cId="2927420193" sldId="291"/>
            <ac:spMk id="2" creationId="{12C9F505-961A-4182-9148-D35FD649DC39}"/>
          </ac:spMkLst>
        </pc:spChg>
        <pc:spChg chg="mod">
          <ac:chgData name="Michaël Bordeleau-Tassile" userId="0a49d732-1b93-4cf5-95d2-759ddcfc0b95" providerId="ADAL" clId="{C39F0DF1-732D-40AE-B631-A25808BC4940}" dt="2021-03-20T18:42:07.205" v="17050" actId="5793"/>
          <ac:spMkLst>
            <pc:docMk/>
            <pc:sldMk cId="2927420193" sldId="291"/>
            <ac:spMk id="3" creationId="{EF12AB04-29FF-4077-9E20-50C17BFDAFFE}"/>
          </ac:spMkLst>
        </pc:spChg>
        <pc:spChg chg="add mod">
          <ac:chgData name="Michaël Bordeleau-Tassile" userId="0a49d732-1b93-4cf5-95d2-759ddcfc0b95" providerId="ADAL" clId="{C39F0DF1-732D-40AE-B631-A25808BC4940}" dt="2021-03-19T14:47:55.047" v="14417" actId="1036"/>
          <ac:spMkLst>
            <pc:docMk/>
            <pc:sldMk cId="2927420193" sldId="291"/>
            <ac:spMk id="7" creationId="{6FCBE30E-3985-4827-98CB-78E3F8CE7770}"/>
          </ac:spMkLst>
        </pc:spChg>
        <pc:spChg chg="add mod">
          <ac:chgData name="Michaël Bordeleau-Tassile" userId="0a49d732-1b93-4cf5-95d2-759ddcfc0b95" providerId="ADAL" clId="{C39F0DF1-732D-40AE-B631-A25808BC4940}" dt="2021-03-19T23:25:30.592" v="16713"/>
          <ac:spMkLst>
            <pc:docMk/>
            <pc:sldMk cId="2927420193" sldId="291"/>
            <ac:spMk id="8" creationId="{66C136A9-8035-47A4-8C45-0FBD17DCB5E7}"/>
          </ac:spMkLst>
        </pc:spChg>
        <pc:spChg chg="add">
          <ac:chgData name="Michaël Bordeleau-Tassile" userId="0a49d732-1b93-4cf5-95d2-759ddcfc0b95" providerId="ADAL" clId="{C39F0DF1-732D-40AE-B631-A25808BC4940}" dt="2021-03-17T15:07:47.030" v="3888" actId="26606"/>
          <ac:spMkLst>
            <pc:docMk/>
            <pc:sldMk cId="2927420193" sldId="291"/>
            <ac:spMk id="9" creationId="{4FAE1107-CEC3-4041-8BAA-CDB6F6759B35}"/>
          </ac:spMkLst>
        </pc:spChg>
        <pc:spChg chg="add mod">
          <ac:chgData name="Michaël Bordeleau-Tassile" userId="0a49d732-1b93-4cf5-95d2-759ddcfc0b95" providerId="ADAL" clId="{C39F0DF1-732D-40AE-B631-A25808BC4940}" dt="2021-03-19T23:27:58.217" v="16805" actId="1037"/>
          <ac:spMkLst>
            <pc:docMk/>
            <pc:sldMk cId="2927420193" sldId="291"/>
            <ac:spMk id="10" creationId="{9244C22A-B4BD-4290-BA71-45E95800A382}"/>
          </ac:spMkLst>
        </pc:spChg>
        <pc:picChg chg="add mod">
          <ac:chgData name="Michaël Bordeleau-Tassile" userId="0a49d732-1b93-4cf5-95d2-759ddcfc0b95" providerId="ADAL" clId="{C39F0DF1-732D-40AE-B631-A25808BC4940}" dt="2021-03-17T15:07:47.030" v="3888" actId="26606"/>
          <ac:picMkLst>
            <pc:docMk/>
            <pc:sldMk cId="2927420193" sldId="291"/>
            <ac:picMk id="4" creationId="{A465B811-9F19-45A1-BDD8-20E801A9E68A}"/>
          </ac:picMkLst>
        </pc:picChg>
        <pc:cxnChg chg="add">
          <ac:chgData name="Michaël Bordeleau-Tassile" userId="0a49d732-1b93-4cf5-95d2-759ddcfc0b95" providerId="ADAL" clId="{C39F0DF1-732D-40AE-B631-A25808BC4940}" dt="2021-03-17T15:07:47.030" v="3888" actId="26606"/>
          <ac:cxnSpMkLst>
            <pc:docMk/>
            <pc:sldMk cId="2927420193" sldId="291"/>
            <ac:cxnSpMk id="11" creationId="{1AEA88FB-F5DD-45CE-AAE1-7B33D0ABDD25}"/>
          </ac:cxnSpMkLst>
        </pc:cxnChg>
        <pc:cxnChg chg="add mod">
          <ac:chgData name="Michaël Bordeleau-Tassile" userId="0a49d732-1b93-4cf5-95d2-759ddcfc0b95" providerId="ADAL" clId="{C39F0DF1-732D-40AE-B631-A25808BC4940}" dt="2021-03-19T23:26:45.945" v="16751" actId="14100"/>
          <ac:cxnSpMkLst>
            <pc:docMk/>
            <pc:sldMk cId="2927420193" sldId="291"/>
            <ac:cxnSpMk id="12" creationId="{3FADFBF0-1CF3-46D0-AAAD-4EAD9E462A05}"/>
          </ac:cxnSpMkLst>
        </pc:cxnChg>
      </pc:sldChg>
      <pc:sldChg chg="addSp delSp modSp new mod modTransition setBg">
        <pc:chgData name="Michaël Bordeleau-Tassile" userId="0a49d732-1b93-4cf5-95d2-759ddcfc0b95" providerId="ADAL" clId="{C39F0DF1-732D-40AE-B631-A25808BC4940}" dt="2021-03-18T20:01:46.815" v="13092"/>
        <pc:sldMkLst>
          <pc:docMk/>
          <pc:sldMk cId="3917824718" sldId="292"/>
        </pc:sldMkLst>
        <pc:spChg chg="mod">
          <ac:chgData name="Michaël Bordeleau-Tassile" userId="0a49d732-1b93-4cf5-95d2-759ddcfc0b95" providerId="ADAL" clId="{C39F0DF1-732D-40AE-B631-A25808BC4940}" dt="2021-03-17T15:10:41.933" v="4017" actId="26606"/>
          <ac:spMkLst>
            <pc:docMk/>
            <pc:sldMk cId="3917824718" sldId="292"/>
            <ac:spMk id="2" creationId="{65340C8F-E858-4F1F-A2C5-6C7E41FF75E6}"/>
          </ac:spMkLst>
        </pc:spChg>
        <pc:spChg chg="add del mod">
          <ac:chgData name="Michaël Bordeleau-Tassile" userId="0a49d732-1b93-4cf5-95d2-759ddcfc0b95" providerId="ADAL" clId="{C39F0DF1-732D-40AE-B631-A25808BC4940}" dt="2021-03-17T23:22:16.914" v="11282" actId="113"/>
          <ac:spMkLst>
            <pc:docMk/>
            <pc:sldMk cId="3917824718" sldId="292"/>
            <ac:spMk id="3" creationId="{A13F6D87-E385-49D0-91BB-F2837361755E}"/>
          </ac:spMkLst>
        </pc:spChg>
        <pc:spChg chg="add">
          <ac:chgData name="Michaël Bordeleau-Tassile" userId="0a49d732-1b93-4cf5-95d2-759ddcfc0b95" providerId="ADAL" clId="{C39F0DF1-732D-40AE-B631-A25808BC4940}" dt="2021-03-17T15:10:41.933" v="4017" actId="26606"/>
          <ac:spMkLst>
            <pc:docMk/>
            <pc:sldMk cId="3917824718" sldId="292"/>
            <ac:spMk id="10" creationId="{4FAE1107-CEC3-4041-8BAA-CDB6F6759B35}"/>
          </ac:spMkLst>
        </pc:spChg>
        <pc:picChg chg="add del mod">
          <ac:chgData name="Michaël Bordeleau-Tassile" userId="0a49d732-1b93-4cf5-95d2-759ddcfc0b95" providerId="ADAL" clId="{C39F0DF1-732D-40AE-B631-A25808BC4940}" dt="2021-03-17T15:10:17.449" v="3911"/>
          <ac:picMkLst>
            <pc:docMk/>
            <pc:sldMk cId="3917824718" sldId="292"/>
            <ac:picMk id="4" creationId="{7EB16EAF-BF27-4EB8-9370-8AB33C97B8FE}"/>
          </ac:picMkLst>
        </pc:picChg>
        <pc:picChg chg="add mod">
          <ac:chgData name="Michaël Bordeleau-Tassile" userId="0a49d732-1b93-4cf5-95d2-759ddcfc0b95" providerId="ADAL" clId="{C39F0DF1-732D-40AE-B631-A25808BC4940}" dt="2021-03-17T15:10:41.933" v="4017" actId="26606"/>
          <ac:picMkLst>
            <pc:docMk/>
            <pc:sldMk cId="3917824718" sldId="292"/>
            <ac:picMk id="5" creationId="{501DAD34-B6C4-4F19-99A6-E6285BF4B2D0}"/>
          </ac:picMkLst>
        </pc:picChg>
        <pc:cxnChg chg="add">
          <ac:chgData name="Michaël Bordeleau-Tassile" userId="0a49d732-1b93-4cf5-95d2-759ddcfc0b95" providerId="ADAL" clId="{C39F0DF1-732D-40AE-B631-A25808BC4940}" dt="2021-03-17T15:10:41.933" v="4017" actId="26606"/>
          <ac:cxnSpMkLst>
            <pc:docMk/>
            <pc:sldMk cId="3917824718" sldId="292"/>
            <ac:cxnSpMk id="12" creationId="{1AEA88FB-F5DD-45CE-AAE1-7B33D0ABDD25}"/>
          </ac:cxnSpMkLst>
        </pc:cxnChg>
      </pc:sldChg>
      <pc:sldChg chg="addSp modSp new mod modTransition setBg">
        <pc:chgData name="Michaël Bordeleau-Tassile" userId="0a49d732-1b93-4cf5-95d2-759ddcfc0b95" providerId="ADAL" clId="{C39F0DF1-732D-40AE-B631-A25808BC4940}" dt="2021-03-19T18:34:01.614" v="16645"/>
        <pc:sldMkLst>
          <pc:docMk/>
          <pc:sldMk cId="1356920413" sldId="293"/>
        </pc:sldMkLst>
        <pc:spChg chg="mod">
          <ac:chgData name="Michaël Bordeleau-Tassile" userId="0a49d732-1b93-4cf5-95d2-759ddcfc0b95" providerId="ADAL" clId="{C39F0DF1-732D-40AE-B631-A25808BC4940}" dt="2021-03-17T15:18:34.885" v="4399" actId="26606"/>
          <ac:spMkLst>
            <pc:docMk/>
            <pc:sldMk cId="1356920413" sldId="293"/>
            <ac:spMk id="2" creationId="{BD71FDFF-CB0E-4A42-9B6A-791111B03EEA}"/>
          </ac:spMkLst>
        </pc:spChg>
        <pc:spChg chg="mod">
          <ac:chgData name="Michaël Bordeleau-Tassile" userId="0a49d732-1b93-4cf5-95d2-759ddcfc0b95" providerId="ADAL" clId="{C39F0DF1-732D-40AE-B631-A25808BC4940}" dt="2021-03-17T23:22:21.850" v="11283" actId="113"/>
          <ac:spMkLst>
            <pc:docMk/>
            <pc:sldMk cId="1356920413" sldId="293"/>
            <ac:spMk id="3" creationId="{136EE9B4-9C6F-45B4-A5FC-10E7038B5283}"/>
          </ac:spMkLst>
        </pc:spChg>
        <pc:spChg chg="add mod">
          <ac:chgData name="Michaël Bordeleau-Tassile" userId="0a49d732-1b93-4cf5-95d2-759ddcfc0b95" providerId="ADAL" clId="{C39F0DF1-732D-40AE-B631-A25808BC4940}" dt="2021-03-19T14:48:35.976" v="14434" actId="20577"/>
          <ac:spMkLst>
            <pc:docMk/>
            <pc:sldMk cId="1356920413" sldId="293"/>
            <ac:spMk id="7" creationId="{59E0D0DA-FF4D-44E4-AF9B-256F4995CFF8}"/>
          </ac:spMkLst>
        </pc:spChg>
        <pc:spChg chg="add">
          <ac:chgData name="Michaël Bordeleau-Tassile" userId="0a49d732-1b93-4cf5-95d2-759ddcfc0b95" providerId="ADAL" clId="{C39F0DF1-732D-40AE-B631-A25808BC4940}" dt="2021-03-17T15:18:34.885" v="4399" actId="26606"/>
          <ac:spMkLst>
            <pc:docMk/>
            <pc:sldMk cId="1356920413" sldId="293"/>
            <ac:spMk id="9" creationId="{4FAE1107-CEC3-4041-8BAA-CDB6F6759B35}"/>
          </ac:spMkLst>
        </pc:spChg>
        <pc:picChg chg="add mod">
          <ac:chgData name="Michaël Bordeleau-Tassile" userId="0a49d732-1b93-4cf5-95d2-759ddcfc0b95" providerId="ADAL" clId="{C39F0DF1-732D-40AE-B631-A25808BC4940}" dt="2021-03-17T15:18:34.885" v="4399" actId="26606"/>
          <ac:picMkLst>
            <pc:docMk/>
            <pc:sldMk cId="1356920413" sldId="293"/>
            <ac:picMk id="4" creationId="{4EE79300-BEC2-4B07-BAAB-EEC004A4DBD4}"/>
          </ac:picMkLst>
        </pc:picChg>
        <pc:cxnChg chg="add">
          <ac:chgData name="Michaël Bordeleau-Tassile" userId="0a49d732-1b93-4cf5-95d2-759ddcfc0b95" providerId="ADAL" clId="{C39F0DF1-732D-40AE-B631-A25808BC4940}" dt="2021-03-17T15:18:34.885" v="4399" actId="26606"/>
          <ac:cxnSpMkLst>
            <pc:docMk/>
            <pc:sldMk cId="1356920413" sldId="293"/>
            <ac:cxnSpMk id="11" creationId="{1AEA88FB-F5DD-45CE-AAE1-7B33D0ABDD25}"/>
          </ac:cxnSpMkLst>
        </pc:cxnChg>
      </pc:sldChg>
      <pc:sldChg chg="addSp modSp new mod setBg">
        <pc:chgData name="Michaël Bordeleau-Tassile" userId="0a49d732-1b93-4cf5-95d2-759ddcfc0b95" providerId="ADAL" clId="{C39F0DF1-732D-40AE-B631-A25808BC4940}" dt="2021-03-17T23:23:55.110" v="11296" actId="207"/>
        <pc:sldMkLst>
          <pc:docMk/>
          <pc:sldMk cId="4054216966" sldId="294"/>
        </pc:sldMkLst>
        <pc:spChg chg="mod">
          <ac:chgData name="Michaël Bordeleau-Tassile" userId="0a49d732-1b93-4cf5-95d2-759ddcfc0b95" providerId="ADAL" clId="{C39F0DF1-732D-40AE-B631-A25808BC4940}" dt="2021-03-17T15:33:50.951" v="5356" actId="26606"/>
          <ac:spMkLst>
            <pc:docMk/>
            <pc:sldMk cId="4054216966" sldId="294"/>
            <ac:spMk id="2" creationId="{560B7D98-6649-4B0F-BA79-1AD45B6371F4}"/>
          </ac:spMkLst>
        </pc:spChg>
        <pc:spChg chg="mod ord">
          <ac:chgData name="Michaël Bordeleau-Tassile" userId="0a49d732-1b93-4cf5-95d2-759ddcfc0b95" providerId="ADAL" clId="{C39F0DF1-732D-40AE-B631-A25808BC4940}" dt="2021-03-17T23:23:55.110" v="11296" actId="207"/>
          <ac:spMkLst>
            <pc:docMk/>
            <pc:sldMk cId="4054216966" sldId="294"/>
            <ac:spMk id="3" creationId="{6FA86BA6-267C-4F87-ACB7-D27077043F58}"/>
          </ac:spMkLst>
        </pc:spChg>
        <pc:picChg chg="add mod">
          <ac:chgData name="Michaël Bordeleau-Tassile" userId="0a49d732-1b93-4cf5-95d2-759ddcfc0b95" providerId="ADAL" clId="{C39F0DF1-732D-40AE-B631-A25808BC4940}" dt="2021-03-17T15:33:56.894" v="5357" actId="207"/>
          <ac:picMkLst>
            <pc:docMk/>
            <pc:sldMk cId="4054216966" sldId="294"/>
            <ac:picMk id="5" creationId="{9DBC457E-B9BE-4011-B59E-360A19BBB470}"/>
          </ac:picMkLst>
        </pc:picChg>
      </pc:sldChg>
      <pc:sldChg chg="addSp modSp new mod">
        <pc:chgData name="Michaël Bordeleau-Tassile" userId="0a49d732-1b93-4cf5-95d2-759ddcfc0b95" providerId="ADAL" clId="{C39F0DF1-732D-40AE-B631-A25808BC4940}" dt="2021-03-19T23:29:49.609" v="16808" actId="207"/>
        <pc:sldMkLst>
          <pc:docMk/>
          <pc:sldMk cId="156965874" sldId="295"/>
        </pc:sldMkLst>
        <pc:spChg chg="mod">
          <ac:chgData name="Michaël Bordeleau-Tassile" userId="0a49d732-1b93-4cf5-95d2-759ddcfc0b95" providerId="ADAL" clId="{C39F0DF1-732D-40AE-B631-A25808BC4940}" dt="2021-03-17T15:34:16.793" v="5358" actId="790"/>
          <ac:spMkLst>
            <pc:docMk/>
            <pc:sldMk cId="156965874" sldId="295"/>
            <ac:spMk id="2" creationId="{7870B65F-8112-4C0D-BF3F-2FDC4B4CB122}"/>
          </ac:spMkLst>
        </pc:spChg>
        <pc:spChg chg="mod">
          <ac:chgData name="Michaël Bordeleau-Tassile" userId="0a49d732-1b93-4cf5-95d2-759ddcfc0b95" providerId="ADAL" clId="{C39F0DF1-732D-40AE-B631-A25808BC4940}" dt="2021-03-19T23:29:49.609" v="16808" actId="207"/>
          <ac:spMkLst>
            <pc:docMk/>
            <pc:sldMk cId="156965874" sldId="295"/>
            <ac:spMk id="3" creationId="{FB47D867-7E33-40D1-8C9B-23DADBDE8617}"/>
          </ac:spMkLst>
        </pc:spChg>
        <pc:picChg chg="add mod">
          <ac:chgData name="Michaël Bordeleau-Tassile" userId="0a49d732-1b93-4cf5-95d2-759ddcfc0b95" providerId="ADAL" clId="{C39F0DF1-732D-40AE-B631-A25808BC4940}" dt="2021-03-17T15:38:38.313" v="5701" actId="207"/>
          <ac:picMkLst>
            <pc:docMk/>
            <pc:sldMk cId="156965874" sldId="295"/>
            <ac:picMk id="5" creationId="{E2F55DA1-9F23-429F-B73D-71D9F8802191}"/>
          </ac:picMkLst>
        </pc:picChg>
      </pc:sldChg>
      <pc:sldChg chg="addSp delSp modSp new mod ord setBg">
        <pc:chgData name="Michaël Bordeleau-Tassile" userId="0a49d732-1b93-4cf5-95d2-759ddcfc0b95" providerId="ADAL" clId="{C39F0DF1-732D-40AE-B631-A25808BC4940}" dt="2021-03-20T13:02:19.119" v="16957" actId="20577"/>
        <pc:sldMkLst>
          <pc:docMk/>
          <pc:sldMk cId="1152482295" sldId="296"/>
        </pc:sldMkLst>
        <pc:spChg chg="mod">
          <ac:chgData name="Michaël Bordeleau-Tassile" userId="0a49d732-1b93-4cf5-95d2-759ddcfc0b95" providerId="ADAL" clId="{C39F0DF1-732D-40AE-B631-A25808BC4940}" dt="2021-03-17T15:50:53.960" v="6381" actId="26606"/>
          <ac:spMkLst>
            <pc:docMk/>
            <pc:sldMk cId="1152482295" sldId="296"/>
            <ac:spMk id="2" creationId="{44A5F1EB-8EBC-4BDA-A093-4115E2160C22}"/>
          </ac:spMkLst>
        </pc:spChg>
        <pc:spChg chg="del">
          <ac:chgData name="Michaël Bordeleau-Tassile" userId="0a49d732-1b93-4cf5-95d2-759ddcfc0b95" providerId="ADAL" clId="{C39F0DF1-732D-40AE-B631-A25808BC4940}" dt="2021-03-17T15:45:29.684" v="5858" actId="931"/>
          <ac:spMkLst>
            <pc:docMk/>
            <pc:sldMk cId="1152482295" sldId="296"/>
            <ac:spMk id="3" creationId="{4C530592-5AF1-4FD3-AE63-1DD1CCC98515}"/>
          </ac:spMkLst>
        </pc:spChg>
        <pc:spChg chg="add mod ord">
          <ac:chgData name="Michaël Bordeleau-Tassile" userId="0a49d732-1b93-4cf5-95d2-759ddcfc0b95" providerId="ADAL" clId="{C39F0DF1-732D-40AE-B631-A25808BC4940}" dt="2021-03-20T13:02:19.119" v="16957" actId="20577"/>
          <ac:spMkLst>
            <pc:docMk/>
            <pc:sldMk cId="1152482295" sldId="296"/>
            <ac:spMk id="7" creationId="{DFBDEA39-E96F-46C3-825F-C4B61A7D7E7D}"/>
          </ac:spMkLst>
        </pc:spChg>
        <pc:picChg chg="add del mod">
          <ac:chgData name="Michaël Bordeleau-Tassile" userId="0a49d732-1b93-4cf5-95d2-759ddcfc0b95" providerId="ADAL" clId="{C39F0DF1-732D-40AE-B631-A25808BC4940}" dt="2021-03-17T15:45:38.863" v="5859" actId="478"/>
          <ac:picMkLst>
            <pc:docMk/>
            <pc:sldMk cId="1152482295" sldId="296"/>
            <ac:picMk id="5" creationId="{E206CEE9-C16A-41C5-B136-FEEBB25E402E}"/>
          </ac:picMkLst>
        </pc:picChg>
        <pc:picChg chg="add mod">
          <ac:chgData name="Michaël Bordeleau-Tassile" userId="0a49d732-1b93-4cf5-95d2-759ddcfc0b95" providerId="ADAL" clId="{C39F0DF1-732D-40AE-B631-A25808BC4940}" dt="2021-03-17T15:52:30.262" v="6382" actId="207"/>
          <ac:picMkLst>
            <pc:docMk/>
            <pc:sldMk cId="1152482295" sldId="296"/>
            <ac:picMk id="9" creationId="{8DDC5739-9653-463D-863F-B2D160A3014F}"/>
          </ac:picMkLst>
        </pc:picChg>
      </pc:sldChg>
      <pc:sldChg chg="delSp add del setBg delDesignElem">
        <pc:chgData name="Michaël Bordeleau-Tassile" userId="0a49d732-1b93-4cf5-95d2-759ddcfc0b95" providerId="ADAL" clId="{C39F0DF1-732D-40AE-B631-A25808BC4940}" dt="2021-03-17T15:58:29.370" v="6487" actId="47"/>
        <pc:sldMkLst>
          <pc:docMk/>
          <pc:sldMk cId="32474350" sldId="297"/>
        </pc:sldMkLst>
        <pc:spChg chg="del">
          <ac:chgData name="Michaël Bordeleau-Tassile" userId="0a49d732-1b93-4cf5-95d2-759ddcfc0b95" providerId="ADAL" clId="{C39F0DF1-732D-40AE-B631-A25808BC4940}" dt="2021-03-17T15:58:26.657" v="6486"/>
          <ac:spMkLst>
            <pc:docMk/>
            <pc:sldMk cId="32474350" sldId="297"/>
            <ac:spMk id="19" creationId="{2FDF0794-1B86-42B2-B8C7-F60123E638ED}"/>
          </ac:spMkLst>
        </pc:spChg>
        <pc:spChg chg="del">
          <ac:chgData name="Michaël Bordeleau-Tassile" userId="0a49d732-1b93-4cf5-95d2-759ddcfc0b95" providerId="ADAL" clId="{C39F0DF1-732D-40AE-B631-A25808BC4940}" dt="2021-03-17T15:58:26.657" v="6486"/>
          <ac:spMkLst>
            <pc:docMk/>
            <pc:sldMk cId="32474350" sldId="297"/>
            <ac:spMk id="21" creationId="{EAA48FC5-3C83-4F1B-BC33-DF0B588F8317}"/>
          </ac:spMkLst>
        </pc:spChg>
        <pc:cxnChg chg="del">
          <ac:chgData name="Michaël Bordeleau-Tassile" userId="0a49d732-1b93-4cf5-95d2-759ddcfc0b95" providerId="ADAL" clId="{C39F0DF1-732D-40AE-B631-A25808BC4940}" dt="2021-03-17T15:58:26.657" v="6486"/>
          <ac:cxnSpMkLst>
            <pc:docMk/>
            <pc:sldMk cId="32474350" sldId="297"/>
            <ac:cxnSpMk id="23" creationId="{62F01714-1A39-4194-BD47-8A9960C59985}"/>
          </ac:cxnSpMkLst>
        </pc:cxnChg>
      </pc:sldChg>
      <pc:sldChg chg="addSp delSp modSp add del mod ord">
        <pc:chgData name="Michaël Bordeleau-Tassile" userId="0a49d732-1b93-4cf5-95d2-759ddcfc0b95" providerId="ADAL" clId="{C39F0DF1-732D-40AE-B631-A25808BC4940}" dt="2021-03-17T23:12:06.479" v="11091" actId="47"/>
        <pc:sldMkLst>
          <pc:docMk/>
          <pc:sldMk cId="2781552802" sldId="297"/>
        </pc:sldMkLst>
        <pc:spChg chg="mod">
          <ac:chgData name="Michaël Bordeleau-Tassile" userId="0a49d732-1b93-4cf5-95d2-759ddcfc0b95" providerId="ADAL" clId="{C39F0DF1-732D-40AE-B631-A25808BC4940}" dt="2021-03-17T16:06:45.537" v="7114" actId="2"/>
          <ac:spMkLst>
            <pc:docMk/>
            <pc:sldMk cId="2781552802" sldId="297"/>
            <ac:spMk id="2" creationId="{DE3D84FB-5D02-47D2-98FD-4F01A02E2AEA}"/>
          </ac:spMkLst>
        </pc:spChg>
        <pc:spChg chg="mod">
          <ac:chgData name="Michaël Bordeleau-Tassile" userId="0a49d732-1b93-4cf5-95d2-759ddcfc0b95" providerId="ADAL" clId="{C39F0DF1-732D-40AE-B631-A25808BC4940}" dt="2021-03-17T19:58:25.254" v="8371" actId="20577"/>
          <ac:spMkLst>
            <pc:docMk/>
            <pc:sldMk cId="2781552802" sldId="297"/>
            <ac:spMk id="3" creationId="{E9F6641D-ADF3-40BD-9BA3-E740E77C8826}"/>
          </ac:spMkLst>
        </pc:spChg>
        <pc:picChg chg="add del">
          <ac:chgData name="Michaël Bordeleau-Tassile" userId="0a49d732-1b93-4cf5-95d2-759ddcfc0b95" providerId="ADAL" clId="{C39F0DF1-732D-40AE-B631-A25808BC4940}" dt="2021-03-17T19:58:19.238" v="8370" actId="478"/>
          <ac:picMkLst>
            <pc:docMk/>
            <pc:sldMk cId="2781552802" sldId="297"/>
            <ac:picMk id="5" creationId="{230BD1B1-AA22-48F1-B3ED-579CD284605D}"/>
          </ac:picMkLst>
        </pc:picChg>
      </pc:sldChg>
      <pc:sldChg chg="modSp new add del mod">
        <pc:chgData name="Michaël Bordeleau-Tassile" userId="0a49d732-1b93-4cf5-95d2-759ddcfc0b95" providerId="ADAL" clId="{C39F0DF1-732D-40AE-B631-A25808BC4940}" dt="2021-03-17T15:58:05.986" v="6484" actId="47"/>
        <pc:sldMkLst>
          <pc:docMk/>
          <pc:sldMk cId="3514884988" sldId="297"/>
        </pc:sldMkLst>
        <pc:spChg chg="mod">
          <ac:chgData name="Michaël Bordeleau-Tassile" userId="0a49d732-1b93-4cf5-95d2-759ddcfc0b95" providerId="ADAL" clId="{C39F0DF1-732D-40AE-B631-A25808BC4940}" dt="2021-03-17T15:53:47.224" v="6390" actId="255"/>
          <ac:spMkLst>
            <pc:docMk/>
            <pc:sldMk cId="3514884988" sldId="297"/>
            <ac:spMk id="3" creationId="{8DA4B78C-D451-435F-85CB-CEDD69F6F105}"/>
          </ac:spMkLst>
        </pc:spChg>
      </pc:sldChg>
      <pc:sldChg chg="addSp modSp new mod modTransition setBg">
        <pc:chgData name="Michaël Bordeleau-Tassile" userId="0a49d732-1b93-4cf5-95d2-759ddcfc0b95" providerId="ADAL" clId="{C39F0DF1-732D-40AE-B631-A25808BC4940}" dt="2021-03-18T19:47:20.703" v="12920"/>
        <pc:sldMkLst>
          <pc:docMk/>
          <pc:sldMk cId="2216932492" sldId="298"/>
        </pc:sldMkLst>
        <pc:spChg chg="mod">
          <ac:chgData name="Michaël Bordeleau-Tassile" userId="0a49d732-1b93-4cf5-95d2-759ddcfc0b95" providerId="ADAL" clId="{C39F0DF1-732D-40AE-B631-A25808BC4940}" dt="2021-03-17T16:05:13.943" v="7017" actId="20577"/>
          <ac:spMkLst>
            <pc:docMk/>
            <pc:sldMk cId="2216932492" sldId="298"/>
            <ac:spMk id="2" creationId="{A3E722CF-4737-4E1A-B87B-BC012BBE76E2}"/>
          </ac:spMkLst>
        </pc:spChg>
        <pc:spChg chg="mod">
          <ac:chgData name="Michaël Bordeleau-Tassile" userId="0a49d732-1b93-4cf5-95d2-759ddcfc0b95" providerId="ADAL" clId="{C39F0DF1-732D-40AE-B631-A25808BC4940}" dt="2021-03-18T00:25:04.641" v="11405" actId="20577"/>
          <ac:spMkLst>
            <pc:docMk/>
            <pc:sldMk cId="2216932492" sldId="298"/>
            <ac:spMk id="3" creationId="{DA2A008B-6A63-45E5-9EAB-448EDDC026F7}"/>
          </ac:spMkLst>
        </pc:spChg>
        <pc:picChg chg="add mod">
          <ac:chgData name="Michaël Bordeleau-Tassile" userId="0a49d732-1b93-4cf5-95d2-759ddcfc0b95" providerId="ADAL" clId="{C39F0DF1-732D-40AE-B631-A25808BC4940}" dt="2021-03-17T16:04:38.817" v="6998" actId="1076"/>
          <ac:picMkLst>
            <pc:docMk/>
            <pc:sldMk cId="2216932492" sldId="298"/>
            <ac:picMk id="5" creationId="{7FC59C3A-F633-4A6B-82EB-2B9C2095FBFE}"/>
          </ac:picMkLst>
        </pc:picChg>
      </pc:sldChg>
      <pc:sldChg chg="addSp delSp modSp new mod">
        <pc:chgData name="Michaël Bordeleau-Tassile" userId="0a49d732-1b93-4cf5-95d2-759ddcfc0b95" providerId="ADAL" clId="{C39F0DF1-732D-40AE-B631-A25808BC4940}" dt="2021-03-19T23:45:24.395" v="16950" actId="1035"/>
        <pc:sldMkLst>
          <pc:docMk/>
          <pc:sldMk cId="4007782538" sldId="299"/>
        </pc:sldMkLst>
        <pc:spChg chg="mod">
          <ac:chgData name="Michaël Bordeleau-Tassile" userId="0a49d732-1b93-4cf5-95d2-759ddcfc0b95" providerId="ADAL" clId="{C39F0DF1-732D-40AE-B631-A25808BC4940}" dt="2021-03-17T16:09:43.702" v="7115" actId="790"/>
          <ac:spMkLst>
            <pc:docMk/>
            <pc:sldMk cId="4007782538" sldId="299"/>
            <ac:spMk id="2" creationId="{A0C79B71-C1AA-4425-8BFD-26B5902F0F9B}"/>
          </ac:spMkLst>
        </pc:spChg>
        <pc:spChg chg="mod">
          <ac:chgData name="Michaël Bordeleau-Tassile" userId="0a49d732-1b93-4cf5-95d2-759ddcfc0b95" providerId="ADAL" clId="{C39F0DF1-732D-40AE-B631-A25808BC4940}" dt="2021-03-18T01:21:22.957" v="12696" actId="6549"/>
          <ac:spMkLst>
            <pc:docMk/>
            <pc:sldMk cId="4007782538" sldId="299"/>
            <ac:spMk id="3" creationId="{41927014-8079-4F75-A615-92EFB873A7F5}"/>
          </ac:spMkLst>
        </pc:spChg>
        <pc:spChg chg="add del mod">
          <ac:chgData name="Michaël Bordeleau-Tassile" userId="0a49d732-1b93-4cf5-95d2-759ddcfc0b95" providerId="ADAL" clId="{C39F0DF1-732D-40AE-B631-A25808BC4940}" dt="2021-03-17T16:12:07.099" v="7228"/>
          <ac:spMkLst>
            <pc:docMk/>
            <pc:sldMk cId="4007782538" sldId="299"/>
            <ac:spMk id="4" creationId="{063DF6C7-5C08-4054-AE5E-6BEC9E1F5C85}"/>
          </ac:spMkLst>
        </pc:spChg>
        <pc:spChg chg="add mod">
          <ac:chgData name="Michaël Bordeleau-Tassile" userId="0a49d732-1b93-4cf5-95d2-759ddcfc0b95" providerId="ADAL" clId="{C39F0DF1-732D-40AE-B631-A25808BC4940}" dt="2021-03-17T16:18:28.452" v="7526" actId="1038"/>
          <ac:spMkLst>
            <pc:docMk/>
            <pc:sldMk cId="4007782538" sldId="299"/>
            <ac:spMk id="5" creationId="{F431CF6C-30CC-4627-B326-FE6D3583B1F6}"/>
          </ac:spMkLst>
        </pc:spChg>
        <pc:spChg chg="add mod">
          <ac:chgData name="Michaël Bordeleau-Tassile" userId="0a49d732-1b93-4cf5-95d2-759ddcfc0b95" providerId="ADAL" clId="{C39F0DF1-732D-40AE-B631-A25808BC4940}" dt="2021-03-19T23:45:24.395" v="16950" actId="1035"/>
          <ac:spMkLst>
            <pc:docMk/>
            <pc:sldMk cId="4007782538" sldId="299"/>
            <ac:spMk id="8" creationId="{A4B83D8A-201A-4D1A-A068-AADABBDEFAAA}"/>
          </ac:spMkLst>
        </pc:spChg>
        <pc:picChg chg="add del mod">
          <ac:chgData name="Michaël Bordeleau-Tassile" userId="0a49d732-1b93-4cf5-95d2-759ddcfc0b95" providerId="ADAL" clId="{C39F0DF1-732D-40AE-B631-A25808BC4940}" dt="2021-03-17T18:19:49.012" v="7551" actId="478"/>
          <ac:picMkLst>
            <pc:docMk/>
            <pc:sldMk cId="4007782538" sldId="299"/>
            <ac:picMk id="7" creationId="{DDB7C8B7-9CB1-4787-9228-2996C2F01362}"/>
          </ac:picMkLst>
        </pc:picChg>
        <pc:picChg chg="add mod">
          <ac:chgData name="Michaël Bordeleau-Tassile" userId="0a49d732-1b93-4cf5-95d2-759ddcfc0b95" providerId="ADAL" clId="{C39F0DF1-732D-40AE-B631-A25808BC4940}" dt="2021-03-19T23:45:07.319" v="16889" actId="1037"/>
          <ac:picMkLst>
            <pc:docMk/>
            <pc:sldMk cId="4007782538" sldId="299"/>
            <ac:picMk id="10" creationId="{688D13CA-4B49-4240-A1DE-5E778645F2B1}"/>
          </ac:picMkLst>
        </pc:picChg>
      </pc:sldChg>
      <pc:sldChg chg="addSp delSp modSp new mod modTransition setBg">
        <pc:chgData name="Michaël Bordeleau-Tassile" userId="0a49d732-1b93-4cf5-95d2-759ddcfc0b95" providerId="ADAL" clId="{C39F0DF1-732D-40AE-B631-A25808BC4940}" dt="2021-03-19T13:51:28.931" v="13093"/>
        <pc:sldMkLst>
          <pc:docMk/>
          <pc:sldMk cId="1271780710" sldId="300"/>
        </pc:sldMkLst>
        <pc:spChg chg="mod">
          <ac:chgData name="Michaël Bordeleau-Tassile" userId="0a49d732-1b93-4cf5-95d2-759ddcfc0b95" providerId="ADAL" clId="{C39F0DF1-732D-40AE-B631-A25808BC4940}" dt="2021-03-17T18:26:41.891" v="7824" actId="26606"/>
          <ac:spMkLst>
            <pc:docMk/>
            <pc:sldMk cId="1271780710" sldId="300"/>
            <ac:spMk id="2" creationId="{D7FBDC76-27BA-49AE-A517-4F311B07C00F}"/>
          </ac:spMkLst>
        </pc:spChg>
        <pc:spChg chg="mod">
          <ac:chgData name="Michaël Bordeleau-Tassile" userId="0a49d732-1b93-4cf5-95d2-759ddcfc0b95" providerId="ADAL" clId="{C39F0DF1-732D-40AE-B631-A25808BC4940}" dt="2021-03-17T18:27:29.833" v="7836" actId="6549"/>
          <ac:spMkLst>
            <pc:docMk/>
            <pc:sldMk cId="1271780710" sldId="300"/>
            <ac:spMk id="3" creationId="{58C2DB44-BEE7-4FC0-95E7-6795CE257452}"/>
          </ac:spMkLst>
        </pc:spChg>
        <pc:spChg chg="add del">
          <ac:chgData name="Michaël Bordeleau-Tassile" userId="0a49d732-1b93-4cf5-95d2-759ddcfc0b95" providerId="ADAL" clId="{C39F0DF1-732D-40AE-B631-A25808BC4940}" dt="2021-03-17T18:26:11.945" v="7819" actId="26606"/>
          <ac:spMkLst>
            <pc:docMk/>
            <pc:sldMk cId="1271780710" sldId="300"/>
            <ac:spMk id="12" creationId="{9D431EF2-5A31-4C05-AA3E-4580F553429C}"/>
          </ac:spMkLst>
        </pc:spChg>
        <pc:spChg chg="add">
          <ac:chgData name="Michaël Bordeleau-Tassile" userId="0a49d732-1b93-4cf5-95d2-759ddcfc0b95" providerId="ADAL" clId="{C39F0DF1-732D-40AE-B631-A25808BC4940}" dt="2021-03-17T18:26:41.891" v="7824" actId="26606"/>
          <ac:spMkLst>
            <pc:docMk/>
            <pc:sldMk cId="1271780710" sldId="300"/>
            <ac:spMk id="13" creationId="{9D431EF2-5A31-4C05-AA3E-4580F553429C}"/>
          </ac:spMkLst>
        </pc:spChg>
        <pc:spChg chg="add del">
          <ac:chgData name="Michaël Bordeleau-Tassile" userId="0a49d732-1b93-4cf5-95d2-759ddcfc0b95" providerId="ADAL" clId="{C39F0DF1-732D-40AE-B631-A25808BC4940}" dt="2021-03-17T18:26:11.945" v="7819" actId="26606"/>
          <ac:spMkLst>
            <pc:docMk/>
            <pc:sldMk cId="1271780710" sldId="300"/>
            <ac:spMk id="14" creationId="{67678399-6817-4845-9B59-E82951B0B0E4}"/>
          </ac:spMkLst>
        </pc:spChg>
        <pc:spChg chg="add">
          <ac:chgData name="Michaël Bordeleau-Tassile" userId="0a49d732-1b93-4cf5-95d2-759ddcfc0b95" providerId="ADAL" clId="{C39F0DF1-732D-40AE-B631-A25808BC4940}" dt="2021-03-17T18:26:41.891" v="7824" actId="26606"/>
          <ac:spMkLst>
            <pc:docMk/>
            <pc:sldMk cId="1271780710" sldId="300"/>
            <ac:spMk id="15" creationId="{67678399-6817-4845-9B59-E82951B0B0E4}"/>
          </ac:spMkLst>
        </pc:spChg>
        <pc:spChg chg="add del">
          <ac:chgData name="Michaël Bordeleau-Tassile" userId="0a49d732-1b93-4cf5-95d2-759ddcfc0b95" providerId="ADAL" clId="{C39F0DF1-732D-40AE-B631-A25808BC4940}" dt="2021-03-17T18:26:11.945" v="7819" actId="26606"/>
          <ac:spMkLst>
            <pc:docMk/>
            <pc:sldMk cId="1271780710" sldId="300"/>
            <ac:spMk id="16" creationId="{B044E73A-9DB7-46CD-9B4D-9DE9FB5E6E1F}"/>
          </ac:spMkLst>
        </pc:spChg>
        <pc:spChg chg="add">
          <ac:chgData name="Michaël Bordeleau-Tassile" userId="0a49d732-1b93-4cf5-95d2-759ddcfc0b95" providerId="ADAL" clId="{C39F0DF1-732D-40AE-B631-A25808BC4940}" dt="2021-03-17T18:26:41.891" v="7824" actId="26606"/>
          <ac:spMkLst>
            <pc:docMk/>
            <pc:sldMk cId="1271780710" sldId="300"/>
            <ac:spMk id="17" creationId="{B044E73A-9DB7-46CD-9B4D-9DE9FB5E6E1F}"/>
          </ac:spMkLst>
        </pc:spChg>
        <pc:spChg chg="add del">
          <ac:chgData name="Michaël Bordeleau-Tassile" userId="0a49d732-1b93-4cf5-95d2-759ddcfc0b95" providerId="ADAL" clId="{C39F0DF1-732D-40AE-B631-A25808BC4940}" dt="2021-03-17T18:26:11.945" v="7819" actId="26606"/>
          <ac:spMkLst>
            <pc:docMk/>
            <pc:sldMk cId="1271780710" sldId="300"/>
            <ac:spMk id="18" creationId="{F8057F48-2FD4-4DD3-B887-FEE2B4475912}"/>
          </ac:spMkLst>
        </pc:spChg>
        <pc:spChg chg="add del">
          <ac:chgData name="Michaël Bordeleau-Tassile" userId="0a49d732-1b93-4cf5-95d2-759ddcfc0b95" providerId="ADAL" clId="{C39F0DF1-732D-40AE-B631-A25808BC4940}" dt="2021-03-17T18:26:11.945" v="7819" actId="26606"/>
          <ac:spMkLst>
            <pc:docMk/>
            <pc:sldMk cId="1271780710" sldId="300"/>
            <ac:spMk id="20" creationId="{7A4469D8-5936-48B8-AF0C-37FF2AEE292E}"/>
          </ac:spMkLst>
        </pc:spChg>
        <pc:spChg chg="add">
          <ac:chgData name="Michaël Bordeleau-Tassile" userId="0a49d732-1b93-4cf5-95d2-759ddcfc0b95" providerId="ADAL" clId="{C39F0DF1-732D-40AE-B631-A25808BC4940}" dt="2021-03-17T18:26:41.891" v="7824" actId="26606"/>
          <ac:spMkLst>
            <pc:docMk/>
            <pc:sldMk cId="1271780710" sldId="300"/>
            <ac:spMk id="22" creationId="{F8057F48-2FD4-4DD3-B887-FEE2B4475912}"/>
          </ac:spMkLst>
        </pc:spChg>
        <pc:spChg chg="add">
          <ac:chgData name="Michaël Bordeleau-Tassile" userId="0a49d732-1b93-4cf5-95d2-759ddcfc0b95" providerId="ADAL" clId="{C39F0DF1-732D-40AE-B631-A25808BC4940}" dt="2021-03-17T18:26:41.891" v="7824" actId="26606"/>
          <ac:spMkLst>
            <pc:docMk/>
            <pc:sldMk cId="1271780710" sldId="300"/>
            <ac:spMk id="24" creationId="{7A4469D8-5936-48B8-AF0C-37FF2AEE292E}"/>
          </ac:spMkLst>
        </pc:spChg>
        <pc:picChg chg="add del mod">
          <ac:chgData name="Michaël Bordeleau-Tassile" userId="0a49d732-1b93-4cf5-95d2-759ddcfc0b95" providerId="ADAL" clId="{C39F0DF1-732D-40AE-B631-A25808BC4940}" dt="2021-03-17T18:26:12.952" v="7821" actId="931"/>
          <ac:picMkLst>
            <pc:docMk/>
            <pc:sldMk cId="1271780710" sldId="300"/>
            <ac:picMk id="5" creationId="{F6496904-FAA0-4A06-AE1A-D6A4682948E7}"/>
          </ac:picMkLst>
        </pc:picChg>
        <pc:picChg chg="add del mod">
          <ac:chgData name="Michaël Bordeleau-Tassile" userId="0a49d732-1b93-4cf5-95d2-759ddcfc0b95" providerId="ADAL" clId="{C39F0DF1-732D-40AE-B631-A25808BC4940}" dt="2021-03-17T18:26:12.467" v="7820" actId="931"/>
          <ac:picMkLst>
            <pc:docMk/>
            <pc:sldMk cId="1271780710" sldId="300"/>
            <ac:picMk id="7" creationId="{D45CF915-AA5F-4CCE-89A0-D5E13BB39E95}"/>
          </ac:picMkLst>
        </pc:picChg>
        <pc:picChg chg="add mod">
          <ac:chgData name="Michaël Bordeleau-Tassile" userId="0a49d732-1b93-4cf5-95d2-759ddcfc0b95" providerId="ADAL" clId="{C39F0DF1-732D-40AE-B631-A25808BC4940}" dt="2021-03-17T18:52:06.776" v="8366" actId="207"/>
          <ac:picMkLst>
            <pc:docMk/>
            <pc:sldMk cId="1271780710" sldId="300"/>
            <ac:picMk id="9" creationId="{97BE8FE6-E386-4AEE-B4FD-4D1F27302727}"/>
          </ac:picMkLst>
        </pc:picChg>
        <pc:picChg chg="add mod">
          <ac:chgData name="Michaël Bordeleau-Tassile" userId="0a49d732-1b93-4cf5-95d2-759ddcfc0b95" providerId="ADAL" clId="{C39F0DF1-732D-40AE-B631-A25808BC4940}" dt="2021-03-17T18:27:09.474" v="7826" actId="207"/>
          <ac:picMkLst>
            <pc:docMk/>
            <pc:sldMk cId="1271780710" sldId="300"/>
            <ac:picMk id="11" creationId="{ADFA4153-60DB-43BF-9734-47E66066351F}"/>
          </ac:picMkLst>
        </pc:picChg>
      </pc:sldChg>
      <pc:sldChg chg="addSp delSp modSp new mod setBg">
        <pc:chgData name="Michaël Bordeleau-Tassile" userId="0a49d732-1b93-4cf5-95d2-759ddcfc0b95" providerId="ADAL" clId="{C39F0DF1-732D-40AE-B631-A25808BC4940}" dt="2021-03-19T18:36:21.461" v="16658" actId="20577"/>
        <pc:sldMkLst>
          <pc:docMk/>
          <pc:sldMk cId="2338075889" sldId="301"/>
        </pc:sldMkLst>
        <pc:spChg chg="mod">
          <ac:chgData name="Michaël Bordeleau-Tassile" userId="0a49d732-1b93-4cf5-95d2-759ddcfc0b95" providerId="ADAL" clId="{C39F0DF1-732D-40AE-B631-A25808BC4940}" dt="2021-03-17T18:37:27.436" v="8135" actId="26606"/>
          <ac:spMkLst>
            <pc:docMk/>
            <pc:sldMk cId="2338075889" sldId="301"/>
            <ac:spMk id="2" creationId="{6F7D20C6-7F8A-4B80-9AA5-1F2DAE78E605}"/>
          </ac:spMkLst>
        </pc:spChg>
        <pc:spChg chg="add del mod">
          <ac:chgData name="Michaël Bordeleau-Tassile" userId="0a49d732-1b93-4cf5-95d2-759ddcfc0b95" providerId="ADAL" clId="{C39F0DF1-732D-40AE-B631-A25808BC4940}" dt="2021-03-19T18:36:21.461" v="16658" actId="20577"/>
          <ac:spMkLst>
            <pc:docMk/>
            <pc:sldMk cId="2338075889" sldId="301"/>
            <ac:spMk id="3" creationId="{50EED63D-E214-4B3F-9070-79B435D16879}"/>
          </ac:spMkLst>
        </pc:spChg>
        <pc:spChg chg="add mod">
          <ac:chgData name="Michaël Bordeleau-Tassile" userId="0a49d732-1b93-4cf5-95d2-759ddcfc0b95" providerId="ADAL" clId="{C39F0DF1-732D-40AE-B631-A25808BC4940}" dt="2021-03-17T23:27:27.534" v="11402" actId="790"/>
          <ac:spMkLst>
            <pc:docMk/>
            <pc:sldMk cId="2338075889" sldId="301"/>
            <ac:spMk id="10" creationId="{C6F8B2D9-D3D0-42C1-BC6C-68C3FCFC73B0}"/>
          </ac:spMkLst>
        </pc:spChg>
        <pc:spChg chg="add">
          <ac:chgData name="Michaël Bordeleau-Tassile" userId="0a49d732-1b93-4cf5-95d2-759ddcfc0b95" providerId="ADAL" clId="{C39F0DF1-732D-40AE-B631-A25808BC4940}" dt="2021-03-17T18:37:27.436" v="8135" actId="26606"/>
          <ac:spMkLst>
            <pc:docMk/>
            <pc:sldMk cId="2338075889" sldId="301"/>
            <ac:spMk id="14" creationId="{59EC11B9-C1B4-4A4B-AE7B-353DC742AAB2}"/>
          </ac:spMkLst>
        </pc:spChg>
        <pc:spChg chg="add">
          <ac:chgData name="Michaël Bordeleau-Tassile" userId="0a49d732-1b93-4cf5-95d2-759ddcfc0b95" providerId="ADAL" clId="{C39F0DF1-732D-40AE-B631-A25808BC4940}" dt="2021-03-17T18:37:27.436" v="8135" actId="26606"/>
          <ac:spMkLst>
            <pc:docMk/>
            <pc:sldMk cId="2338075889" sldId="301"/>
            <ac:spMk id="18" creationId="{4BF9B746-725B-4EAA-AACC-E2047E073965}"/>
          </ac:spMkLst>
        </pc:spChg>
        <pc:spChg chg="add">
          <ac:chgData name="Michaël Bordeleau-Tassile" userId="0a49d732-1b93-4cf5-95d2-759ddcfc0b95" providerId="ADAL" clId="{C39F0DF1-732D-40AE-B631-A25808BC4940}" dt="2021-03-17T18:37:27.436" v="8135" actId="26606"/>
          <ac:spMkLst>
            <pc:docMk/>
            <pc:sldMk cId="2338075889" sldId="301"/>
            <ac:spMk id="20" creationId="{2EBFFB4A-B2E4-4737-9442-4429357598FB}"/>
          </ac:spMkLst>
        </pc:spChg>
        <pc:picChg chg="add del mod">
          <ac:chgData name="Michaël Bordeleau-Tassile" userId="0a49d732-1b93-4cf5-95d2-759ddcfc0b95" providerId="ADAL" clId="{C39F0DF1-732D-40AE-B631-A25808BC4940}" dt="2021-03-17T18:28:20.113" v="7847" actId="931"/>
          <ac:picMkLst>
            <pc:docMk/>
            <pc:sldMk cId="2338075889" sldId="301"/>
            <ac:picMk id="5" creationId="{DE8FD6AC-9597-430F-B7D6-3B3BC341E92A}"/>
          </ac:picMkLst>
        </pc:picChg>
        <pc:picChg chg="add mod ord">
          <ac:chgData name="Michaël Bordeleau-Tassile" userId="0a49d732-1b93-4cf5-95d2-759ddcfc0b95" providerId="ADAL" clId="{C39F0DF1-732D-40AE-B631-A25808BC4940}" dt="2021-03-17T18:51:25.614" v="8362" actId="207"/>
          <ac:picMkLst>
            <pc:docMk/>
            <pc:sldMk cId="2338075889" sldId="301"/>
            <ac:picMk id="7" creationId="{82D1E157-3CFD-4181-A190-7474C3C86BAC}"/>
          </ac:picMkLst>
        </pc:picChg>
        <pc:picChg chg="add mod">
          <ac:chgData name="Michaël Bordeleau-Tassile" userId="0a49d732-1b93-4cf5-95d2-759ddcfc0b95" providerId="ADAL" clId="{C39F0DF1-732D-40AE-B631-A25808BC4940}" dt="2021-03-17T18:52:23.506" v="8367" actId="207"/>
          <ac:picMkLst>
            <pc:docMk/>
            <pc:sldMk cId="2338075889" sldId="301"/>
            <ac:picMk id="9" creationId="{B7000434-8FB4-4A90-9A4A-D664C5532BA0}"/>
          </ac:picMkLst>
        </pc:picChg>
        <pc:cxnChg chg="add">
          <ac:chgData name="Michaël Bordeleau-Tassile" userId="0a49d732-1b93-4cf5-95d2-759ddcfc0b95" providerId="ADAL" clId="{C39F0DF1-732D-40AE-B631-A25808BC4940}" dt="2021-03-17T18:37:27.436" v="8135" actId="26606"/>
          <ac:cxnSpMkLst>
            <pc:docMk/>
            <pc:sldMk cId="2338075889" sldId="301"/>
            <ac:cxnSpMk id="16" creationId="{24862CF4-4997-476D-9B9D-5F4E0C9A41AF}"/>
          </ac:cxnSpMkLst>
        </pc:cxnChg>
      </pc:sldChg>
      <pc:sldChg chg="addSp delSp modSp new mod">
        <pc:chgData name="Michaël Bordeleau-Tassile" userId="0a49d732-1b93-4cf5-95d2-759ddcfc0b95" providerId="ADAL" clId="{C39F0DF1-732D-40AE-B631-A25808BC4940}" dt="2021-03-19T13:51:57.189" v="13121" actId="20577"/>
        <pc:sldMkLst>
          <pc:docMk/>
          <pc:sldMk cId="3341644086" sldId="302"/>
        </pc:sldMkLst>
        <pc:spChg chg="mod">
          <ac:chgData name="Michaël Bordeleau-Tassile" userId="0a49d732-1b93-4cf5-95d2-759ddcfc0b95" providerId="ADAL" clId="{C39F0DF1-732D-40AE-B631-A25808BC4940}" dt="2021-03-17T21:00:38.030" v="9008" actId="20577"/>
          <ac:spMkLst>
            <pc:docMk/>
            <pc:sldMk cId="3341644086" sldId="302"/>
            <ac:spMk id="2" creationId="{6613FDBA-3C3F-4196-A38A-9E5B18D9DB92}"/>
          </ac:spMkLst>
        </pc:spChg>
        <pc:spChg chg="mod">
          <ac:chgData name="Michaël Bordeleau-Tassile" userId="0a49d732-1b93-4cf5-95d2-759ddcfc0b95" providerId="ADAL" clId="{C39F0DF1-732D-40AE-B631-A25808BC4940}" dt="2021-03-19T13:51:57.189" v="13121" actId="20577"/>
          <ac:spMkLst>
            <pc:docMk/>
            <pc:sldMk cId="3341644086" sldId="302"/>
            <ac:spMk id="3" creationId="{1E89D886-73C4-41F9-AC9D-AFAB3A89056F}"/>
          </ac:spMkLst>
        </pc:spChg>
        <pc:graphicFrameChg chg="add del mod">
          <ac:chgData name="Michaël Bordeleau-Tassile" userId="0a49d732-1b93-4cf5-95d2-759ddcfc0b95" providerId="ADAL" clId="{C39F0DF1-732D-40AE-B631-A25808BC4940}" dt="2021-03-17T20:46:19.697" v="8612" actId="478"/>
          <ac:graphicFrameMkLst>
            <pc:docMk/>
            <pc:sldMk cId="3341644086" sldId="302"/>
            <ac:graphicFrameMk id="4" creationId="{D363FC79-0876-47F4-B704-BB471CDDC047}"/>
          </ac:graphicFrameMkLst>
        </pc:graphicFrameChg>
        <pc:picChg chg="add mod">
          <ac:chgData name="Michaël Bordeleau-Tassile" userId="0a49d732-1b93-4cf5-95d2-759ddcfc0b95" providerId="ADAL" clId="{C39F0DF1-732D-40AE-B631-A25808BC4940}" dt="2021-03-17T20:48:22.505" v="8759" actId="1035"/>
          <ac:picMkLst>
            <pc:docMk/>
            <pc:sldMk cId="3341644086" sldId="302"/>
            <ac:picMk id="5" creationId="{ED95B640-42D2-4808-A9A5-6BFDF71D4C5E}"/>
          </ac:picMkLst>
        </pc:picChg>
      </pc:sldChg>
      <pc:sldChg chg="modSp add del mod ord">
        <pc:chgData name="Michaël Bordeleau-Tassile" userId="0a49d732-1b93-4cf5-95d2-759ddcfc0b95" providerId="ADAL" clId="{C39F0DF1-732D-40AE-B631-A25808BC4940}" dt="2021-03-17T21:06:59.888" v="9236" actId="47"/>
        <pc:sldMkLst>
          <pc:docMk/>
          <pc:sldMk cId="1718474462" sldId="303"/>
        </pc:sldMkLst>
        <pc:spChg chg="mod">
          <ac:chgData name="Michaël Bordeleau-Tassile" userId="0a49d732-1b93-4cf5-95d2-759ddcfc0b95" providerId="ADAL" clId="{C39F0DF1-732D-40AE-B631-A25808BC4940}" dt="2021-03-17T21:00:30.845" v="8991" actId="20577"/>
          <ac:spMkLst>
            <pc:docMk/>
            <pc:sldMk cId="1718474462" sldId="303"/>
            <ac:spMk id="2" creationId="{DE3D84FB-5D02-47D2-98FD-4F01A02E2AEA}"/>
          </ac:spMkLst>
        </pc:spChg>
      </pc:sldChg>
      <pc:sldChg chg="addSp delSp modSp add mod setBg">
        <pc:chgData name="Michaël Bordeleau-Tassile" userId="0a49d732-1b93-4cf5-95d2-759ddcfc0b95" providerId="ADAL" clId="{C39F0DF1-732D-40AE-B631-A25808BC4940}" dt="2021-03-19T23:18:38.729" v="16665" actId="1076"/>
        <pc:sldMkLst>
          <pc:docMk/>
          <pc:sldMk cId="869528107" sldId="304"/>
        </pc:sldMkLst>
        <pc:spChg chg="mod">
          <ac:chgData name="Michaël Bordeleau-Tassile" userId="0a49d732-1b93-4cf5-95d2-759ddcfc0b95" providerId="ADAL" clId="{C39F0DF1-732D-40AE-B631-A25808BC4940}" dt="2021-03-17T21:01:20.588" v="9055" actId="14100"/>
          <ac:spMkLst>
            <pc:docMk/>
            <pc:sldMk cId="869528107" sldId="304"/>
            <ac:spMk id="2" creationId="{6613FDBA-3C3F-4196-A38A-9E5B18D9DB92}"/>
          </ac:spMkLst>
        </pc:spChg>
        <pc:spChg chg="mod">
          <ac:chgData name="Michaël Bordeleau-Tassile" userId="0a49d732-1b93-4cf5-95d2-759ddcfc0b95" providerId="ADAL" clId="{C39F0DF1-732D-40AE-B631-A25808BC4940}" dt="2021-03-17T20:53:21.624" v="8974" actId="20577"/>
          <ac:spMkLst>
            <pc:docMk/>
            <pc:sldMk cId="869528107" sldId="304"/>
            <ac:spMk id="3" creationId="{1E89D886-73C4-41F9-AC9D-AFAB3A89056F}"/>
          </ac:spMkLst>
        </pc:spChg>
        <pc:spChg chg="add">
          <ac:chgData name="Michaël Bordeleau-Tassile" userId="0a49d732-1b93-4cf5-95d2-759ddcfc0b95" providerId="ADAL" clId="{C39F0DF1-732D-40AE-B631-A25808BC4940}" dt="2021-03-17T20:50:50.286" v="8780" actId="26606"/>
          <ac:spMkLst>
            <pc:docMk/>
            <pc:sldMk cId="869528107" sldId="304"/>
            <ac:spMk id="9" creationId="{4FAE1107-CEC3-4041-8BAA-CDB6F6759B35}"/>
          </ac:spMkLst>
        </pc:spChg>
        <pc:picChg chg="add del mod">
          <ac:chgData name="Michaël Bordeleau-Tassile" userId="0a49d732-1b93-4cf5-95d2-759ddcfc0b95" providerId="ADAL" clId="{C39F0DF1-732D-40AE-B631-A25808BC4940}" dt="2021-03-19T23:17:31.989" v="16660" actId="478"/>
          <ac:picMkLst>
            <pc:docMk/>
            <pc:sldMk cId="869528107" sldId="304"/>
            <ac:picMk id="4" creationId="{2C435204-2E8F-41E5-8431-90B3CF69D65A}"/>
          </ac:picMkLst>
        </pc:picChg>
        <pc:picChg chg="add mod">
          <ac:chgData name="Michaël Bordeleau-Tassile" userId="0a49d732-1b93-4cf5-95d2-759ddcfc0b95" providerId="ADAL" clId="{C39F0DF1-732D-40AE-B631-A25808BC4940}" dt="2021-03-19T23:18:34.177" v="16663" actId="1076"/>
          <ac:picMkLst>
            <pc:docMk/>
            <pc:sldMk cId="869528107" sldId="304"/>
            <ac:picMk id="5" creationId="{D2BCD07D-9CF4-4D75-B5BD-EAEE039358F5}"/>
          </ac:picMkLst>
        </pc:picChg>
        <pc:picChg chg="del">
          <ac:chgData name="Michaël Bordeleau-Tassile" userId="0a49d732-1b93-4cf5-95d2-759ddcfc0b95" providerId="ADAL" clId="{C39F0DF1-732D-40AE-B631-A25808BC4940}" dt="2021-03-17T20:49:10.273" v="8767" actId="478"/>
          <ac:picMkLst>
            <pc:docMk/>
            <pc:sldMk cId="869528107" sldId="304"/>
            <ac:picMk id="5" creationId="{ED95B640-42D2-4808-A9A5-6BFDF71D4C5E}"/>
          </ac:picMkLst>
        </pc:picChg>
        <pc:picChg chg="add mod">
          <ac:chgData name="Michaël Bordeleau-Tassile" userId="0a49d732-1b93-4cf5-95d2-759ddcfc0b95" providerId="ADAL" clId="{C39F0DF1-732D-40AE-B631-A25808BC4940}" dt="2021-03-19T23:18:38.729" v="16665" actId="1076"/>
          <ac:picMkLst>
            <pc:docMk/>
            <pc:sldMk cId="869528107" sldId="304"/>
            <ac:picMk id="6" creationId="{D058F258-1446-419D-A719-E853FECFD6C8}"/>
          </ac:picMkLst>
        </pc:picChg>
        <pc:cxnChg chg="add">
          <ac:chgData name="Michaël Bordeleau-Tassile" userId="0a49d732-1b93-4cf5-95d2-759ddcfc0b95" providerId="ADAL" clId="{C39F0DF1-732D-40AE-B631-A25808BC4940}" dt="2021-03-17T20:50:50.286" v="8780" actId="26606"/>
          <ac:cxnSpMkLst>
            <pc:docMk/>
            <pc:sldMk cId="869528107" sldId="304"/>
            <ac:cxnSpMk id="11" creationId="{1AEA88FB-F5DD-45CE-AAE1-7B33D0ABDD25}"/>
          </ac:cxnSpMkLst>
        </pc:cxnChg>
      </pc:sldChg>
      <pc:sldChg chg="addSp delSp modSp add mod">
        <pc:chgData name="Michaël Bordeleau-Tassile" userId="0a49d732-1b93-4cf5-95d2-759ddcfc0b95" providerId="ADAL" clId="{C39F0DF1-732D-40AE-B631-A25808BC4940}" dt="2021-03-19T13:53:10.227" v="13124" actId="1076"/>
        <pc:sldMkLst>
          <pc:docMk/>
          <pc:sldMk cId="3713762526" sldId="305"/>
        </pc:sldMkLst>
        <pc:spChg chg="mod">
          <ac:chgData name="Michaël Bordeleau-Tassile" userId="0a49d732-1b93-4cf5-95d2-759ddcfc0b95" providerId="ADAL" clId="{C39F0DF1-732D-40AE-B631-A25808BC4940}" dt="2021-03-17T21:04:08.245" v="9226" actId="6549"/>
          <ac:spMkLst>
            <pc:docMk/>
            <pc:sldMk cId="3713762526" sldId="305"/>
            <ac:spMk id="3" creationId="{1E89D886-73C4-41F9-AC9D-AFAB3A89056F}"/>
          </ac:spMkLst>
        </pc:spChg>
        <pc:picChg chg="del">
          <ac:chgData name="Michaël Bordeleau-Tassile" userId="0a49d732-1b93-4cf5-95d2-759ddcfc0b95" providerId="ADAL" clId="{C39F0DF1-732D-40AE-B631-A25808BC4940}" dt="2021-03-17T21:01:32.636" v="9057" actId="478"/>
          <ac:picMkLst>
            <pc:docMk/>
            <pc:sldMk cId="3713762526" sldId="305"/>
            <ac:picMk id="4" creationId="{2C435204-2E8F-41E5-8431-90B3CF69D65A}"/>
          </ac:picMkLst>
        </pc:picChg>
        <pc:picChg chg="add mod">
          <ac:chgData name="Michaël Bordeleau-Tassile" userId="0a49d732-1b93-4cf5-95d2-759ddcfc0b95" providerId="ADAL" clId="{C39F0DF1-732D-40AE-B631-A25808BC4940}" dt="2021-03-19T13:53:10.227" v="13124" actId="1076"/>
          <ac:picMkLst>
            <pc:docMk/>
            <pc:sldMk cId="3713762526" sldId="305"/>
            <ac:picMk id="4" creationId="{A96A59A6-A131-4B27-9375-A12A9838BBD4}"/>
          </ac:picMkLst>
        </pc:picChg>
        <pc:picChg chg="add del mod">
          <ac:chgData name="Michaël Bordeleau-Tassile" userId="0a49d732-1b93-4cf5-95d2-759ddcfc0b95" providerId="ADAL" clId="{C39F0DF1-732D-40AE-B631-A25808BC4940}" dt="2021-03-17T21:04:18.812" v="9227" actId="478"/>
          <ac:picMkLst>
            <pc:docMk/>
            <pc:sldMk cId="3713762526" sldId="305"/>
            <ac:picMk id="5" creationId="{2AE40D4C-82B3-40F8-93E4-F0F6B3B475B2}"/>
          </ac:picMkLst>
        </pc:picChg>
        <pc:picChg chg="add del mod">
          <ac:chgData name="Michaël Bordeleau-Tassile" userId="0a49d732-1b93-4cf5-95d2-759ddcfc0b95" providerId="ADAL" clId="{C39F0DF1-732D-40AE-B631-A25808BC4940}" dt="2021-03-19T13:53:06.101" v="13122" actId="478"/>
          <ac:picMkLst>
            <pc:docMk/>
            <pc:sldMk cId="3713762526" sldId="305"/>
            <ac:picMk id="6" creationId="{720353AB-AFCC-442B-B767-B0689380BA6C}"/>
          </ac:picMkLst>
        </pc:picChg>
      </pc:sldChg>
      <pc:sldChg chg="add del ord">
        <pc:chgData name="Michaël Bordeleau-Tassile" userId="0a49d732-1b93-4cf5-95d2-759ddcfc0b95" providerId="ADAL" clId="{C39F0DF1-732D-40AE-B631-A25808BC4940}" dt="2021-03-17T21:10:07.997" v="9512" actId="47"/>
        <pc:sldMkLst>
          <pc:docMk/>
          <pc:sldMk cId="961690484" sldId="306"/>
        </pc:sldMkLst>
      </pc:sldChg>
      <pc:sldChg chg="addSp modSp add mod ord">
        <pc:chgData name="Michaël Bordeleau-Tassile" userId="0a49d732-1b93-4cf5-95d2-759ddcfc0b95" providerId="ADAL" clId="{C39F0DF1-732D-40AE-B631-A25808BC4940}" dt="2021-03-18T00:25:45.149" v="11407" actId="20577"/>
        <pc:sldMkLst>
          <pc:docMk/>
          <pc:sldMk cId="1417740516" sldId="307"/>
        </pc:sldMkLst>
        <pc:spChg chg="mod">
          <ac:chgData name="Michaël Bordeleau-Tassile" userId="0a49d732-1b93-4cf5-95d2-759ddcfc0b95" providerId="ADAL" clId="{C39F0DF1-732D-40AE-B631-A25808BC4940}" dt="2021-03-17T21:07:05.535" v="9237" actId="6549"/>
          <ac:spMkLst>
            <pc:docMk/>
            <pc:sldMk cId="1417740516" sldId="307"/>
            <ac:spMk id="2" creationId="{DE3D84FB-5D02-47D2-98FD-4F01A02E2AEA}"/>
          </ac:spMkLst>
        </pc:spChg>
        <pc:spChg chg="mod">
          <ac:chgData name="Michaël Bordeleau-Tassile" userId="0a49d732-1b93-4cf5-95d2-759ddcfc0b95" providerId="ADAL" clId="{C39F0DF1-732D-40AE-B631-A25808BC4940}" dt="2021-03-18T00:25:45.149" v="11407" actId="20577"/>
          <ac:spMkLst>
            <pc:docMk/>
            <pc:sldMk cId="1417740516" sldId="307"/>
            <ac:spMk id="3" creationId="{E9F6641D-ADF3-40BD-9BA3-E740E77C8826}"/>
          </ac:spMkLst>
        </pc:spChg>
        <pc:picChg chg="add mod">
          <ac:chgData name="Michaël Bordeleau-Tassile" userId="0a49d732-1b93-4cf5-95d2-759ddcfc0b95" providerId="ADAL" clId="{C39F0DF1-732D-40AE-B631-A25808BC4940}" dt="2021-03-17T23:15:33.757" v="11160" actId="1076"/>
          <ac:picMkLst>
            <pc:docMk/>
            <pc:sldMk cId="1417740516" sldId="307"/>
            <ac:picMk id="4" creationId="{5705116C-4453-4363-9EAC-4E9C58A3E532}"/>
          </ac:picMkLst>
        </pc:picChg>
      </pc:sldChg>
      <pc:sldChg chg="addSp delSp modSp add mod ord">
        <pc:chgData name="Michaël Bordeleau-Tassile" userId="0a49d732-1b93-4cf5-95d2-759ddcfc0b95" providerId="ADAL" clId="{C39F0DF1-732D-40AE-B631-A25808BC4940}" dt="2021-03-18T00:27:59.558" v="11411" actId="478"/>
        <pc:sldMkLst>
          <pc:docMk/>
          <pc:sldMk cId="1899309774" sldId="308"/>
        </pc:sldMkLst>
        <pc:spChg chg="mod">
          <ac:chgData name="Michaël Bordeleau-Tassile" userId="0a49d732-1b93-4cf5-95d2-759ddcfc0b95" providerId="ADAL" clId="{C39F0DF1-732D-40AE-B631-A25808BC4940}" dt="2021-03-17T21:08:55.365" v="9417" actId="20577"/>
          <ac:spMkLst>
            <pc:docMk/>
            <pc:sldMk cId="1899309774" sldId="308"/>
            <ac:spMk id="2" creationId="{DE3D84FB-5D02-47D2-98FD-4F01A02E2AEA}"/>
          </ac:spMkLst>
        </pc:spChg>
        <pc:spChg chg="mod">
          <ac:chgData name="Michaël Bordeleau-Tassile" userId="0a49d732-1b93-4cf5-95d2-759ddcfc0b95" providerId="ADAL" clId="{C39F0DF1-732D-40AE-B631-A25808BC4940}" dt="2021-03-17T21:10:14.269" v="9525" actId="20577"/>
          <ac:spMkLst>
            <pc:docMk/>
            <pc:sldMk cId="1899309774" sldId="308"/>
            <ac:spMk id="3" creationId="{E9F6641D-ADF3-40BD-9BA3-E740E77C8826}"/>
          </ac:spMkLst>
        </pc:spChg>
        <pc:picChg chg="add del mod">
          <ac:chgData name="Michaël Bordeleau-Tassile" userId="0a49d732-1b93-4cf5-95d2-759ddcfc0b95" providerId="ADAL" clId="{C39F0DF1-732D-40AE-B631-A25808BC4940}" dt="2021-03-18T00:27:59.558" v="11411" actId="478"/>
          <ac:picMkLst>
            <pc:docMk/>
            <pc:sldMk cId="1899309774" sldId="308"/>
            <ac:picMk id="11266" creationId="{6B13F374-7AE3-49E5-95D2-71FF755560B4}"/>
          </ac:picMkLst>
        </pc:picChg>
      </pc:sldChg>
      <pc:sldChg chg="delSp add del ord setBg delDesignElem">
        <pc:chgData name="Michaël Bordeleau-Tassile" userId="0a49d732-1b93-4cf5-95d2-759ddcfc0b95" providerId="ADAL" clId="{C39F0DF1-732D-40AE-B631-A25808BC4940}" dt="2021-03-17T21:08:43.109" v="9400" actId="47"/>
        <pc:sldMkLst>
          <pc:docMk/>
          <pc:sldMk cId="2246254077" sldId="308"/>
        </pc:sldMkLst>
        <pc:spChg chg="del">
          <ac:chgData name="Michaël Bordeleau-Tassile" userId="0a49d732-1b93-4cf5-95d2-759ddcfc0b95" providerId="ADAL" clId="{C39F0DF1-732D-40AE-B631-A25808BC4940}" dt="2021-03-17T21:08:38.240" v="9397"/>
          <ac:spMkLst>
            <pc:docMk/>
            <pc:sldMk cId="2246254077" sldId="308"/>
            <ac:spMk id="19" creationId="{2FDF0794-1B86-42B2-B8C7-F60123E638ED}"/>
          </ac:spMkLst>
        </pc:spChg>
        <pc:spChg chg="del">
          <ac:chgData name="Michaël Bordeleau-Tassile" userId="0a49d732-1b93-4cf5-95d2-759ddcfc0b95" providerId="ADAL" clId="{C39F0DF1-732D-40AE-B631-A25808BC4940}" dt="2021-03-17T21:08:38.240" v="9397"/>
          <ac:spMkLst>
            <pc:docMk/>
            <pc:sldMk cId="2246254077" sldId="308"/>
            <ac:spMk id="21" creationId="{EAA48FC5-3C83-4F1B-BC33-DF0B588F8317}"/>
          </ac:spMkLst>
        </pc:spChg>
        <pc:cxnChg chg="del">
          <ac:chgData name="Michaël Bordeleau-Tassile" userId="0a49d732-1b93-4cf5-95d2-759ddcfc0b95" providerId="ADAL" clId="{C39F0DF1-732D-40AE-B631-A25808BC4940}" dt="2021-03-17T21:08:38.240" v="9397"/>
          <ac:cxnSpMkLst>
            <pc:docMk/>
            <pc:sldMk cId="2246254077" sldId="308"/>
            <ac:cxnSpMk id="23" creationId="{62F01714-1A39-4194-BD47-8A9960C59985}"/>
          </ac:cxnSpMkLst>
        </pc:cxnChg>
      </pc:sldChg>
      <pc:sldChg chg="addSp delSp modSp new mod">
        <pc:chgData name="Michaël Bordeleau-Tassile" userId="0a49d732-1b93-4cf5-95d2-759ddcfc0b95" providerId="ADAL" clId="{C39F0DF1-732D-40AE-B631-A25808BC4940}" dt="2021-03-19T17:58:52.742" v="15252" actId="20577"/>
        <pc:sldMkLst>
          <pc:docMk/>
          <pc:sldMk cId="2913258160" sldId="309"/>
        </pc:sldMkLst>
        <pc:spChg chg="mod">
          <ac:chgData name="Michaël Bordeleau-Tassile" userId="0a49d732-1b93-4cf5-95d2-759ddcfc0b95" providerId="ADAL" clId="{C39F0DF1-732D-40AE-B631-A25808BC4940}" dt="2021-03-17T21:23:55.986" v="10478" actId="20577"/>
          <ac:spMkLst>
            <pc:docMk/>
            <pc:sldMk cId="2913258160" sldId="309"/>
            <ac:spMk id="2" creationId="{4A1713B1-9A80-4930-B9BD-FBF55F1D8A71}"/>
          </ac:spMkLst>
        </pc:spChg>
        <pc:spChg chg="mod">
          <ac:chgData name="Michaël Bordeleau-Tassile" userId="0a49d732-1b93-4cf5-95d2-759ddcfc0b95" providerId="ADAL" clId="{C39F0DF1-732D-40AE-B631-A25808BC4940}" dt="2021-03-19T17:58:52.742" v="15252" actId="20577"/>
          <ac:spMkLst>
            <pc:docMk/>
            <pc:sldMk cId="2913258160" sldId="309"/>
            <ac:spMk id="3" creationId="{9A7F4C1A-C8C3-4984-9BA3-EEFDA7053AC8}"/>
          </ac:spMkLst>
        </pc:spChg>
        <pc:spChg chg="add mod">
          <ac:chgData name="Michaël Bordeleau-Tassile" userId="0a49d732-1b93-4cf5-95d2-759ddcfc0b95" providerId="ADAL" clId="{C39F0DF1-732D-40AE-B631-A25808BC4940}" dt="2021-03-19T13:59:08.068" v="13149" actId="14100"/>
          <ac:spMkLst>
            <pc:docMk/>
            <pc:sldMk cId="2913258160" sldId="309"/>
            <ac:spMk id="4" creationId="{A2238C3E-47C6-40FD-86A2-E39662DB10B8}"/>
          </ac:spMkLst>
        </pc:spChg>
        <pc:picChg chg="add mod">
          <ac:chgData name="Michaël Bordeleau-Tassile" userId="0a49d732-1b93-4cf5-95d2-759ddcfc0b95" providerId="ADAL" clId="{C39F0DF1-732D-40AE-B631-A25808BC4940}" dt="2021-03-19T15:09:32.006" v="14786" actId="14100"/>
          <ac:picMkLst>
            <pc:docMk/>
            <pc:sldMk cId="2913258160" sldId="309"/>
            <ac:picMk id="5" creationId="{F8B3360E-F62C-4ACD-AED3-A73F89D4A1FC}"/>
          </ac:picMkLst>
        </pc:picChg>
        <pc:picChg chg="add del mod">
          <ac:chgData name="Michaël Bordeleau-Tassile" userId="0a49d732-1b93-4cf5-95d2-759ddcfc0b95" providerId="ADAL" clId="{C39F0DF1-732D-40AE-B631-A25808BC4940}" dt="2021-03-19T15:08:52.927" v="14778" actId="478"/>
          <ac:picMkLst>
            <pc:docMk/>
            <pc:sldMk cId="2913258160" sldId="309"/>
            <ac:picMk id="7" creationId="{78EC3669-F919-4A13-928E-F5EBAA758F47}"/>
          </ac:picMkLst>
        </pc:picChg>
        <pc:picChg chg="add mod">
          <ac:chgData name="Michaël Bordeleau-Tassile" userId="0a49d732-1b93-4cf5-95d2-759ddcfc0b95" providerId="ADAL" clId="{C39F0DF1-732D-40AE-B631-A25808BC4940}" dt="2021-03-19T15:11:05.096" v="14809" actId="1037"/>
          <ac:picMkLst>
            <pc:docMk/>
            <pc:sldMk cId="2913258160" sldId="309"/>
            <ac:picMk id="9" creationId="{C521111D-4380-4388-ADAF-994DB55FFEE8}"/>
          </ac:picMkLst>
        </pc:picChg>
        <pc:picChg chg="add mod">
          <ac:chgData name="Michaël Bordeleau-Tassile" userId="0a49d732-1b93-4cf5-95d2-759ddcfc0b95" providerId="ADAL" clId="{C39F0DF1-732D-40AE-B631-A25808BC4940}" dt="2021-03-19T15:11:07.968" v="14810" actId="1076"/>
          <ac:picMkLst>
            <pc:docMk/>
            <pc:sldMk cId="2913258160" sldId="309"/>
            <ac:picMk id="11" creationId="{AAD99BF8-B422-4ECE-B59F-82BF0298586E}"/>
          </ac:picMkLst>
        </pc:picChg>
      </pc:sldChg>
      <pc:sldChg chg="addSp delSp modSp new mod setBg">
        <pc:chgData name="Michaël Bordeleau-Tassile" userId="0a49d732-1b93-4cf5-95d2-759ddcfc0b95" providerId="ADAL" clId="{C39F0DF1-732D-40AE-B631-A25808BC4940}" dt="2021-03-20T18:41:02.031" v="17033" actId="20577"/>
        <pc:sldMkLst>
          <pc:docMk/>
          <pc:sldMk cId="3111587652" sldId="310"/>
        </pc:sldMkLst>
        <pc:spChg chg="mod">
          <ac:chgData name="Michaël Bordeleau-Tassile" userId="0a49d732-1b93-4cf5-95d2-759ddcfc0b95" providerId="ADAL" clId="{C39F0DF1-732D-40AE-B631-A25808BC4940}" dt="2021-03-18T00:44:58.284" v="12040" actId="26606"/>
          <ac:spMkLst>
            <pc:docMk/>
            <pc:sldMk cId="3111587652" sldId="310"/>
            <ac:spMk id="2" creationId="{CCCEC859-1316-4939-A297-5A7535D9D97B}"/>
          </ac:spMkLst>
        </pc:spChg>
        <pc:spChg chg="mod">
          <ac:chgData name="Michaël Bordeleau-Tassile" userId="0a49d732-1b93-4cf5-95d2-759ddcfc0b95" providerId="ADAL" clId="{C39F0DF1-732D-40AE-B631-A25808BC4940}" dt="2021-03-20T18:41:02.031" v="17033" actId="20577"/>
          <ac:spMkLst>
            <pc:docMk/>
            <pc:sldMk cId="3111587652" sldId="310"/>
            <ac:spMk id="3" creationId="{29B69710-D504-4A12-9BE1-7A2172EFBBD7}"/>
          </ac:spMkLst>
        </pc:spChg>
        <pc:spChg chg="add del">
          <ac:chgData name="Michaël Bordeleau-Tassile" userId="0a49d732-1b93-4cf5-95d2-759ddcfc0b95" providerId="ADAL" clId="{C39F0DF1-732D-40AE-B631-A25808BC4940}" dt="2021-03-18T00:44:58.284" v="12040" actId="26606"/>
          <ac:spMkLst>
            <pc:docMk/>
            <pc:sldMk cId="3111587652" sldId="310"/>
            <ac:spMk id="15" creationId="{4FAE1107-CEC3-4041-8BAA-CDB6F6759B35}"/>
          </ac:spMkLst>
        </pc:spChg>
        <pc:picChg chg="add del mod">
          <ac:chgData name="Michaël Bordeleau-Tassile" userId="0a49d732-1b93-4cf5-95d2-759ddcfc0b95" providerId="ADAL" clId="{C39F0DF1-732D-40AE-B631-A25808BC4940}" dt="2021-03-18T00:43:50.950" v="12031" actId="478"/>
          <ac:picMkLst>
            <pc:docMk/>
            <pc:sldMk cId="3111587652" sldId="310"/>
            <ac:picMk id="4" creationId="{FBA7248E-5614-4D3A-ABB5-7EEA6B430B5E}"/>
          </ac:picMkLst>
        </pc:picChg>
        <pc:picChg chg="add del mod">
          <ac:chgData name="Michaël Bordeleau-Tassile" userId="0a49d732-1b93-4cf5-95d2-759ddcfc0b95" providerId="ADAL" clId="{C39F0DF1-732D-40AE-B631-A25808BC4940}" dt="2021-03-18T00:43:07.167" v="12029" actId="478"/>
          <ac:picMkLst>
            <pc:docMk/>
            <pc:sldMk cId="3111587652" sldId="310"/>
            <ac:picMk id="6" creationId="{D47A69A0-C921-417C-8F9A-48B062C7B9A1}"/>
          </ac:picMkLst>
        </pc:picChg>
        <pc:picChg chg="add del mod">
          <ac:chgData name="Michaël Bordeleau-Tassile" userId="0a49d732-1b93-4cf5-95d2-759ddcfc0b95" providerId="ADAL" clId="{C39F0DF1-732D-40AE-B631-A25808BC4940}" dt="2021-03-18T00:43:51.550" v="12032" actId="478"/>
          <ac:picMkLst>
            <pc:docMk/>
            <pc:sldMk cId="3111587652" sldId="310"/>
            <ac:picMk id="8" creationId="{2A9417B6-CE28-4E7E-9617-0ABD57D9375E}"/>
          </ac:picMkLst>
        </pc:picChg>
        <pc:picChg chg="add mod">
          <ac:chgData name="Michaël Bordeleau-Tassile" userId="0a49d732-1b93-4cf5-95d2-759ddcfc0b95" providerId="ADAL" clId="{C39F0DF1-732D-40AE-B631-A25808BC4940}" dt="2021-03-18T00:47:53.712" v="12088" actId="207"/>
          <ac:picMkLst>
            <pc:docMk/>
            <pc:sldMk cId="3111587652" sldId="310"/>
            <ac:picMk id="10" creationId="{83126E78-AB27-435F-8082-B0D26E1F4A39}"/>
          </ac:picMkLst>
        </pc:picChg>
        <pc:picChg chg="add mod">
          <ac:chgData name="Michaël Bordeleau-Tassile" userId="0a49d732-1b93-4cf5-95d2-759ddcfc0b95" providerId="ADAL" clId="{C39F0DF1-732D-40AE-B631-A25808BC4940}" dt="2021-03-18T00:47:36.215" v="12086" actId="1076"/>
          <ac:picMkLst>
            <pc:docMk/>
            <pc:sldMk cId="3111587652" sldId="310"/>
            <ac:picMk id="11" creationId="{598ED8BE-BB85-4FEB-8954-55F83333576B}"/>
          </ac:picMkLst>
        </pc:picChg>
        <pc:cxnChg chg="add del">
          <ac:chgData name="Michaël Bordeleau-Tassile" userId="0a49d732-1b93-4cf5-95d2-759ddcfc0b95" providerId="ADAL" clId="{C39F0DF1-732D-40AE-B631-A25808BC4940}" dt="2021-03-18T00:44:58.284" v="12040" actId="26606"/>
          <ac:cxnSpMkLst>
            <pc:docMk/>
            <pc:sldMk cId="3111587652" sldId="310"/>
            <ac:cxnSpMk id="17" creationId="{1AEA88FB-F5DD-45CE-AAE1-7B33D0ABDD25}"/>
          </ac:cxnSpMkLst>
        </pc:cxnChg>
      </pc:sldChg>
      <pc:sldChg chg="addSp modSp add mod ord">
        <pc:chgData name="Michaël Bordeleau-Tassile" userId="0a49d732-1b93-4cf5-95d2-759ddcfc0b95" providerId="ADAL" clId="{C39F0DF1-732D-40AE-B631-A25808BC4940}" dt="2021-03-17T23:15:41.059" v="11162" actId="1076"/>
        <pc:sldMkLst>
          <pc:docMk/>
          <pc:sldMk cId="2860930241" sldId="311"/>
        </pc:sldMkLst>
        <pc:spChg chg="mod">
          <ac:chgData name="Michaël Bordeleau-Tassile" userId="0a49d732-1b93-4cf5-95d2-759ddcfc0b95" providerId="ADAL" clId="{C39F0DF1-732D-40AE-B631-A25808BC4940}" dt="2021-03-17T23:12:02.879" v="11090" actId="20577"/>
          <ac:spMkLst>
            <pc:docMk/>
            <pc:sldMk cId="2860930241" sldId="311"/>
            <ac:spMk id="2" creationId="{DE3D84FB-5D02-47D2-98FD-4F01A02E2AEA}"/>
          </ac:spMkLst>
        </pc:spChg>
        <pc:spChg chg="mod">
          <ac:chgData name="Michaël Bordeleau-Tassile" userId="0a49d732-1b93-4cf5-95d2-759ddcfc0b95" providerId="ADAL" clId="{C39F0DF1-732D-40AE-B631-A25808BC4940}" dt="2021-03-17T23:13:25.910" v="11146" actId="20577"/>
          <ac:spMkLst>
            <pc:docMk/>
            <pc:sldMk cId="2860930241" sldId="311"/>
            <ac:spMk id="3" creationId="{E9F6641D-ADF3-40BD-9BA3-E740E77C8826}"/>
          </ac:spMkLst>
        </pc:spChg>
        <pc:picChg chg="mod">
          <ac:chgData name="Michaël Bordeleau-Tassile" userId="0a49d732-1b93-4cf5-95d2-759ddcfc0b95" providerId="ADAL" clId="{C39F0DF1-732D-40AE-B631-A25808BC4940}" dt="2021-03-17T23:13:56.622" v="11151" actId="14100"/>
          <ac:picMkLst>
            <pc:docMk/>
            <pc:sldMk cId="2860930241" sldId="311"/>
            <ac:picMk id="5" creationId="{230BD1B1-AA22-48F1-B3ED-579CD284605D}"/>
          </ac:picMkLst>
        </pc:picChg>
        <pc:picChg chg="add mod">
          <ac:chgData name="Michaël Bordeleau-Tassile" userId="0a49d732-1b93-4cf5-95d2-759ddcfc0b95" providerId="ADAL" clId="{C39F0DF1-732D-40AE-B631-A25808BC4940}" dt="2021-03-17T23:15:41.059" v="11162" actId="1076"/>
          <ac:picMkLst>
            <pc:docMk/>
            <pc:sldMk cId="2860930241" sldId="311"/>
            <ac:picMk id="4098" creationId="{3AFAE6A9-B63C-42B0-8F7C-D1194714C72B}"/>
          </ac:picMkLst>
        </pc:picChg>
      </pc:sldChg>
      <pc:sldChg chg="addSp delSp modSp add mod ord">
        <pc:chgData name="Michaël Bordeleau-Tassile" userId="0a49d732-1b93-4cf5-95d2-759ddcfc0b95" providerId="ADAL" clId="{C39F0DF1-732D-40AE-B631-A25808BC4940}" dt="2021-03-17T23:18:30.213" v="11220"/>
        <pc:sldMkLst>
          <pc:docMk/>
          <pc:sldMk cId="57048522" sldId="312"/>
        </pc:sldMkLst>
        <pc:spChg chg="mod">
          <ac:chgData name="Michaël Bordeleau-Tassile" userId="0a49d732-1b93-4cf5-95d2-759ddcfc0b95" providerId="ADAL" clId="{C39F0DF1-732D-40AE-B631-A25808BC4940}" dt="2021-03-17T23:17:46.439" v="11183" actId="6549"/>
          <ac:spMkLst>
            <pc:docMk/>
            <pc:sldMk cId="57048522" sldId="312"/>
            <ac:spMk id="2" creationId="{DE3D84FB-5D02-47D2-98FD-4F01A02E2AEA}"/>
          </ac:spMkLst>
        </pc:spChg>
        <pc:spChg chg="mod">
          <ac:chgData name="Michaël Bordeleau-Tassile" userId="0a49d732-1b93-4cf5-95d2-759ddcfc0b95" providerId="ADAL" clId="{C39F0DF1-732D-40AE-B631-A25808BC4940}" dt="2021-03-17T23:17:57.570" v="11218" actId="20577"/>
          <ac:spMkLst>
            <pc:docMk/>
            <pc:sldMk cId="57048522" sldId="312"/>
            <ac:spMk id="3" creationId="{E9F6641D-ADF3-40BD-9BA3-E740E77C8826}"/>
          </ac:spMkLst>
        </pc:spChg>
        <pc:picChg chg="add mod">
          <ac:chgData name="Michaël Bordeleau-Tassile" userId="0a49d732-1b93-4cf5-95d2-759ddcfc0b95" providerId="ADAL" clId="{C39F0DF1-732D-40AE-B631-A25808BC4940}" dt="2021-03-17T23:18:30.213" v="11220"/>
          <ac:picMkLst>
            <pc:docMk/>
            <pc:sldMk cId="57048522" sldId="312"/>
            <ac:picMk id="9" creationId="{38089AB8-22CE-4202-AF25-E3A87A445157}"/>
          </ac:picMkLst>
        </pc:picChg>
        <pc:picChg chg="del">
          <ac:chgData name="Michaël Bordeleau-Tassile" userId="0a49d732-1b93-4cf5-95d2-759ddcfc0b95" providerId="ADAL" clId="{C39F0DF1-732D-40AE-B631-A25808BC4940}" dt="2021-03-17T23:18:10.435" v="11219" actId="478"/>
          <ac:picMkLst>
            <pc:docMk/>
            <pc:sldMk cId="57048522" sldId="312"/>
            <ac:picMk id="4098" creationId="{3AFAE6A9-B63C-42B0-8F7C-D1194714C72B}"/>
          </ac:picMkLst>
        </pc:picChg>
      </pc:sldChg>
      <pc:sldChg chg="delSp add del setBg delDesignElem">
        <pc:chgData name="Michaël Bordeleau-Tassile" userId="0a49d732-1b93-4cf5-95d2-759ddcfc0b95" providerId="ADAL" clId="{C39F0DF1-732D-40AE-B631-A25808BC4940}" dt="2021-03-17T23:17:33.256" v="11170" actId="47"/>
        <pc:sldMkLst>
          <pc:docMk/>
          <pc:sldMk cId="1397834423" sldId="312"/>
        </pc:sldMkLst>
        <pc:spChg chg="del">
          <ac:chgData name="Michaël Bordeleau-Tassile" userId="0a49d732-1b93-4cf5-95d2-759ddcfc0b95" providerId="ADAL" clId="{C39F0DF1-732D-40AE-B631-A25808BC4940}" dt="2021-03-17T23:17:27.886" v="11169"/>
          <ac:spMkLst>
            <pc:docMk/>
            <pc:sldMk cId="1397834423" sldId="312"/>
            <ac:spMk id="19" creationId="{2FDF0794-1B86-42B2-B8C7-F60123E638ED}"/>
          </ac:spMkLst>
        </pc:spChg>
        <pc:spChg chg="del">
          <ac:chgData name="Michaël Bordeleau-Tassile" userId="0a49d732-1b93-4cf5-95d2-759ddcfc0b95" providerId="ADAL" clId="{C39F0DF1-732D-40AE-B631-A25808BC4940}" dt="2021-03-17T23:17:27.886" v="11169"/>
          <ac:spMkLst>
            <pc:docMk/>
            <pc:sldMk cId="1397834423" sldId="312"/>
            <ac:spMk id="21" creationId="{EAA48FC5-3C83-4F1B-BC33-DF0B588F8317}"/>
          </ac:spMkLst>
        </pc:spChg>
        <pc:cxnChg chg="del">
          <ac:chgData name="Michaël Bordeleau-Tassile" userId="0a49d732-1b93-4cf5-95d2-759ddcfc0b95" providerId="ADAL" clId="{C39F0DF1-732D-40AE-B631-A25808BC4940}" dt="2021-03-17T23:17:27.886" v="11169"/>
          <ac:cxnSpMkLst>
            <pc:docMk/>
            <pc:sldMk cId="1397834423" sldId="312"/>
            <ac:cxnSpMk id="23" creationId="{62F01714-1A39-4194-BD47-8A9960C59985}"/>
          </ac:cxnSpMkLst>
        </pc:cxnChg>
      </pc:sldChg>
      <pc:sldChg chg="addSp delSp modSp add mod ord">
        <pc:chgData name="Michaël Bordeleau-Tassile" userId="0a49d732-1b93-4cf5-95d2-759ddcfc0b95" providerId="ADAL" clId="{C39F0DF1-732D-40AE-B631-A25808BC4940}" dt="2021-03-17T23:21:00.430" v="11274" actId="20577"/>
        <pc:sldMkLst>
          <pc:docMk/>
          <pc:sldMk cId="2049212384" sldId="313"/>
        </pc:sldMkLst>
        <pc:spChg chg="mod">
          <ac:chgData name="Michaël Bordeleau-Tassile" userId="0a49d732-1b93-4cf5-95d2-759ddcfc0b95" providerId="ADAL" clId="{C39F0DF1-732D-40AE-B631-A25808BC4940}" dt="2021-03-17T23:20:44.822" v="11260" actId="20577"/>
          <ac:spMkLst>
            <pc:docMk/>
            <pc:sldMk cId="2049212384" sldId="313"/>
            <ac:spMk id="2" creationId="{DE3D84FB-5D02-47D2-98FD-4F01A02E2AEA}"/>
          </ac:spMkLst>
        </pc:spChg>
        <pc:spChg chg="mod">
          <ac:chgData name="Michaël Bordeleau-Tassile" userId="0a49d732-1b93-4cf5-95d2-759ddcfc0b95" providerId="ADAL" clId="{C39F0DF1-732D-40AE-B631-A25808BC4940}" dt="2021-03-17T23:21:00.430" v="11274" actId="20577"/>
          <ac:spMkLst>
            <pc:docMk/>
            <pc:sldMk cId="2049212384" sldId="313"/>
            <ac:spMk id="3" creationId="{E9F6641D-ADF3-40BD-9BA3-E740E77C8826}"/>
          </ac:spMkLst>
        </pc:spChg>
        <pc:picChg chg="del">
          <ac:chgData name="Michaël Bordeleau-Tassile" userId="0a49d732-1b93-4cf5-95d2-759ddcfc0b95" providerId="ADAL" clId="{C39F0DF1-732D-40AE-B631-A25808BC4940}" dt="2021-03-17T23:20:46.348" v="11261" actId="478"/>
          <ac:picMkLst>
            <pc:docMk/>
            <pc:sldMk cId="2049212384" sldId="313"/>
            <ac:picMk id="9" creationId="{38089AB8-22CE-4202-AF25-E3A87A445157}"/>
          </ac:picMkLst>
        </pc:picChg>
        <pc:picChg chg="add mod">
          <ac:chgData name="Michaël Bordeleau-Tassile" userId="0a49d732-1b93-4cf5-95d2-759ddcfc0b95" providerId="ADAL" clId="{C39F0DF1-732D-40AE-B631-A25808BC4940}" dt="2021-03-17T23:20:49.526" v="11262"/>
          <ac:picMkLst>
            <pc:docMk/>
            <pc:sldMk cId="2049212384" sldId="313"/>
            <ac:picMk id="10" creationId="{224D3914-C809-4FEC-97E4-4865794D49E2}"/>
          </ac:picMkLst>
        </pc:picChg>
      </pc:sldChg>
      <pc:sldChg chg="addSp delSp modSp new mod setBg">
        <pc:chgData name="Michaël Bordeleau-Tassile" userId="0a49d732-1b93-4cf5-95d2-759ddcfc0b95" providerId="ADAL" clId="{C39F0DF1-732D-40AE-B631-A25808BC4940}" dt="2021-03-20T13:18:16.173" v="16985" actId="20577"/>
        <pc:sldMkLst>
          <pc:docMk/>
          <pc:sldMk cId="2789769071" sldId="314"/>
        </pc:sldMkLst>
        <pc:spChg chg="mod">
          <ac:chgData name="Michaël Bordeleau-Tassile" userId="0a49d732-1b93-4cf5-95d2-759ddcfc0b95" providerId="ADAL" clId="{C39F0DF1-732D-40AE-B631-A25808BC4940}" dt="2021-03-18T13:00:55.229" v="12703" actId="14100"/>
          <ac:spMkLst>
            <pc:docMk/>
            <pc:sldMk cId="2789769071" sldId="314"/>
            <ac:spMk id="2" creationId="{79AD8D7B-D26A-47C8-936D-E629098078D1}"/>
          </ac:spMkLst>
        </pc:spChg>
        <pc:spChg chg="mod">
          <ac:chgData name="Michaël Bordeleau-Tassile" userId="0a49d732-1b93-4cf5-95d2-759ddcfc0b95" providerId="ADAL" clId="{C39F0DF1-732D-40AE-B631-A25808BC4940}" dt="2021-03-20T13:18:16.173" v="16985" actId="20577"/>
          <ac:spMkLst>
            <pc:docMk/>
            <pc:sldMk cId="2789769071" sldId="314"/>
            <ac:spMk id="3" creationId="{ADB7A703-F376-4566-AC7C-C2A74A08DBD5}"/>
          </ac:spMkLst>
        </pc:spChg>
        <pc:picChg chg="add mod modCrop">
          <ac:chgData name="Michaël Bordeleau-Tassile" userId="0a49d732-1b93-4cf5-95d2-759ddcfc0b95" providerId="ADAL" clId="{C39F0DF1-732D-40AE-B631-A25808BC4940}" dt="2021-03-18T00:34:48.896" v="11530" actId="732"/>
          <ac:picMkLst>
            <pc:docMk/>
            <pc:sldMk cId="2789769071" sldId="314"/>
            <ac:picMk id="4" creationId="{090519C9-E010-4DC7-8017-6D10578802CA}"/>
          </ac:picMkLst>
        </pc:picChg>
        <pc:picChg chg="add del mod">
          <ac:chgData name="Michaël Bordeleau-Tassile" userId="0a49d732-1b93-4cf5-95d2-759ddcfc0b95" providerId="ADAL" clId="{C39F0DF1-732D-40AE-B631-A25808BC4940}" dt="2021-03-18T00:41:14.090" v="11974" actId="478"/>
          <ac:picMkLst>
            <pc:docMk/>
            <pc:sldMk cId="2789769071" sldId="314"/>
            <ac:picMk id="6" creationId="{B42A89E3-854A-41C1-AB17-DD3439DD5DF0}"/>
          </ac:picMkLst>
        </pc:picChg>
        <pc:picChg chg="add del mod">
          <ac:chgData name="Michaël Bordeleau-Tassile" userId="0a49d732-1b93-4cf5-95d2-759ddcfc0b95" providerId="ADAL" clId="{C39F0DF1-732D-40AE-B631-A25808BC4940}" dt="2021-03-18T00:32:24.377" v="11434"/>
          <ac:picMkLst>
            <pc:docMk/>
            <pc:sldMk cId="2789769071" sldId="314"/>
            <ac:picMk id="13314" creationId="{1CC3AC5B-27C3-4528-978F-1BAE6B1BCF8E}"/>
          </ac:picMkLst>
        </pc:picChg>
      </pc:sldChg>
      <pc:sldChg chg="modSp new del mod">
        <pc:chgData name="Michaël Bordeleau-Tassile" userId="0a49d732-1b93-4cf5-95d2-759ddcfc0b95" providerId="ADAL" clId="{C39F0DF1-732D-40AE-B631-A25808BC4940}" dt="2021-03-18T00:55:38.813" v="12126" actId="47"/>
        <pc:sldMkLst>
          <pc:docMk/>
          <pc:sldMk cId="2006043087" sldId="315"/>
        </pc:sldMkLst>
        <pc:spChg chg="mod">
          <ac:chgData name="Michaël Bordeleau-Tassile" userId="0a49d732-1b93-4cf5-95d2-759ddcfc0b95" providerId="ADAL" clId="{C39F0DF1-732D-40AE-B631-A25808BC4940}" dt="2021-03-18T00:55:16.598" v="12122" actId="20577"/>
          <ac:spMkLst>
            <pc:docMk/>
            <pc:sldMk cId="2006043087" sldId="315"/>
            <ac:spMk id="2" creationId="{237458D6-6A26-4DBF-A4BF-718818C2D9BC}"/>
          </ac:spMkLst>
        </pc:spChg>
      </pc:sldChg>
      <pc:sldChg chg="addSp delSp modSp add mod ord setClrOvrMap">
        <pc:chgData name="Michaël Bordeleau-Tassile" userId="0a49d732-1b93-4cf5-95d2-759ddcfc0b95" providerId="ADAL" clId="{C39F0DF1-732D-40AE-B631-A25808BC4940}" dt="2021-03-19T23:41:36.310" v="16851" actId="207"/>
        <pc:sldMkLst>
          <pc:docMk/>
          <pc:sldMk cId="1069870488" sldId="316"/>
        </pc:sldMkLst>
        <pc:spChg chg="mod">
          <ac:chgData name="Michaël Bordeleau-Tassile" userId="0a49d732-1b93-4cf5-95d2-759ddcfc0b95" providerId="ADAL" clId="{C39F0DF1-732D-40AE-B631-A25808BC4940}" dt="2021-03-18T01:16:59.101" v="12663" actId="26606"/>
          <ac:spMkLst>
            <pc:docMk/>
            <pc:sldMk cId="1069870488" sldId="316"/>
            <ac:spMk id="2" creationId="{DE3D84FB-5D02-47D2-98FD-4F01A02E2AEA}"/>
          </ac:spMkLst>
        </pc:spChg>
        <pc:spChg chg="mod">
          <ac:chgData name="Michaël Bordeleau-Tassile" userId="0a49d732-1b93-4cf5-95d2-759ddcfc0b95" providerId="ADAL" clId="{C39F0DF1-732D-40AE-B631-A25808BC4940}" dt="2021-03-18T01:16:59.101" v="12663" actId="26606"/>
          <ac:spMkLst>
            <pc:docMk/>
            <pc:sldMk cId="1069870488" sldId="316"/>
            <ac:spMk id="3" creationId="{E9F6641D-ADF3-40BD-9BA3-E740E77C8826}"/>
          </ac:spMkLst>
        </pc:spChg>
        <pc:spChg chg="add mod">
          <ac:chgData name="Michaël Bordeleau-Tassile" userId="0a49d732-1b93-4cf5-95d2-759ddcfc0b95" providerId="ADAL" clId="{C39F0DF1-732D-40AE-B631-A25808BC4940}" dt="2021-03-18T01:16:59.101" v="12663" actId="26606"/>
          <ac:spMkLst>
            <pc:docMk/>
            <pc:sldMk cId="1069870488" sldId="316"/>
            <ac:spMk id="4" creationId="{0302CCCF-6A61-4126-8782-E9F0A6F74E6A}"/>
          </ac:spMkLst>
        </pc:spChg>
        <pc:spChg chg="add del">
          <ac:chgData name="Michaël Bordeleau-Tassile" userId="0a49d732-1b93-4cf5-95d2-759ddcfc0b95" providerId="ADAL" clId="{C39F0DF1-732D-40AE-B631-A25808BC4940}" dt="2021-03-19T23:40:08.797" v="16846"/>
          <ac:spMkLst>
            <pc:docMk/>
            <pc:sldMk cId="1069870488" sldId="316"/>
            <ac:spMk id="6" creationId="{F8F8DF40-16D4-4DD0-A632-A2C5A66F81ED}"/>
          </ac:spMkLst>
        </pc:spChg>
        <pc:spChg chg="add del">
          <ac:chgData name="Michaël Bordeleau-Tassile" userId="0a49d732-1b93-4cf5-95d2-759ddcfc0b95" providerId="ADAL" clId="{C39F0DF1-732D-40AE-B631-A25808BC4940}" dt="2021-03-19T23:40:11.517" v="16848"/>
          <ac:spMkLst>
            <pc:docMk/>
            <pc:sldMk cId="1069870488" sldId="316"/>
            <ac:spMk id="7" creationId="{46DDBA71-41E8-4136-8C5A-5CFCD96873BF}"/>
          </ac:spMkLst>
        </pc:spChg>
        <pc:spChg chg="add del">
          <ac:chgData name="Michaël Bordeleau-Tassile" userId="0a49d732-1b93-4cf5-95d2-759ddcfc0b95" providerId="ADAL" clId="{C39F0DF1-732D-40AE-B631-A25808BC4940}" dt="2021-03-18T01:16:59.101" v="12663" actId="26606"/>
          <ac:spMkLst>
            <pc:docMk/>
            <pc:sldMk cId="1069870488" sldId="316"/>
            <ac:spMk id="19" creationId="{2FDF0794-1B86-42B2-B8C7-F60123E638ED}"/>
          </ac:spMkLst>
        </pc:spChg>
        <pc:spChg chg="add del">
          <ac:chgData name="Michaël Bordeleau-Tassile" userId="0a49d732-1b93-4cf5-95d2-759ddcfc0b95" providerId="ADAL" clId="{C39F0DF1-732D-40AE-B631-A25808BC4940}" dt="2021-03-18T01:16:59.101" v="12663" actId="26606"/>
          <ac:spMkLst>
            <pc:docMk/>
            <pc:sldMk cId="1069870488" sldId="316"/>
            <ac:spMk id="21" creationId="{EAA48FC5-3C83-4F1B-BC33-DF0B588F8317}"/>
          </ac:spMkLst>
        </pc:spChg>
        <pc:spChg chg="add">
          <ac:chgData name="Michaël Bordeleau-Tassile" userId="0a49d732-1b93-4cf5-95d2-759ddcfc0b95" providerId="ADAL" clId="{C39F0DF1-732D-40AE-B631-A25808BC4940}" dt="2021-03-18T01:16:59.101" v="12663" actId="26606"/>
          <ac:spMkLst>
            <pc:docMk/>
            <pc:sldMk cId="1069870488" sldId="316"/>
            <ac:spMk id="28" creationId="{B8D726A5-7900-41B4-8D49-49B4A2010E7C}"/>
          </ac:spMkLst>
        </pc:spChg>
        <pc:spChg chg="add del">
          <ac:chgData name="Michaël Bordeleau-Tassile" userId="0a49d732-1b93-4cf5-95d2-759ddcfc0b95" providerId="ADAL" clId="{C39F0DF1-732D-40AE-B631-A25808BC4940}" dt="2021-03-18T01:16:47.936" v="12661" actId="26606"/>
          <ac:spMkLst>
            <pc:docMk/>
            <pc:sldMk cId="1069870488" sldId="316"/>
            <ac:spMk id="71" creationId="{E2E8E5DC-75F3-4CC2-B6EF-83B34094CB91}"/>
          </ac:spMkLst>
        </pc:spChg>
        <pc:picChg chg="mod">
          <ac:chgData name="Michaël Bordeleau-Tassile" userId="0a49d732-1b93-4cf5-95d2-759ddcfc0b95" providerId="ADAL" clId="{C39F0DF1-732D-40AE-B631-A25808BC4940}" dt="2021-03-18T01:16:59.101" v="12663" actId="26606"/>
          <ac:picMkLst>
            <pc:docMk/>
            <pc:sldMk cId="1069870488" sldId="316"/>
            <ac:picMk id="5" creationId="{230BD1B1-AA22-48F1-B3ED-579CD284605D}"/>
          </ac:picMkLst>
        </pc:picChg>
        <pc:picChg chg="add del">
          <ac:chgData name="Michaël Bordeleau-Tassile" userId="0a49d732-1b93-4cf5-95d2-759ddcfc0b95" providerId="ADAL" clId="{C39F0DF1-732D-40AE-B631-A25808BC4940}" dt="2021-03-19T23:41:28.935" v="16850"/>
          <ac:picMkLst>
            <pc:docMk/>
            <pc:sldMk cId="1069870488" sldId="316"/>
            <ac:picMk id="8" creationId="{9F1BAD38-A2E6-4DBC-9E37-3CF97A8959D7}"/>
          </ac:picMkLst>
        </pc:picChg>
        <pc:picChg chg="add mod">
          <ac:chgData name="Michaël Bordeleau-Tassile" userId="0a49d732-1b93-4cf5-95d2-759ddcfc0b95" providerId="ADAL" clId="{C39F0DF1-732D-40AE-B631-A25808BC4940}" dt="2021-03-19T23:41:36.310" v="16851" actId="207"/>
          <ac:picMkLst>
            <pc:docMk/>
            <pc:sldMk cId="1069870488" sldId="316"/>
            <ac:picMk id="14" creationId="{3C20E45C-B301-42F6-B2E4-905DDCC32BF9}"/>
          </ac:picMkLst>
        </pc:picChg>
        <pc:picChg chg="add del mod ord">
          <ac:chgData name="Michaël Bordeleau-Tassile" userId="0a49d732-1b93-4cf5-95d2-759ddcfc0b95" providerId="ADAL" clId="{C39F0DF1-732D-40AE-B631-A25808BC4940}" dt="2021-03-18T01:16:52.847" v="12662" actId="21"/>
          <ac:picMkLst>
            <pc:docMk/>
            <pc:sldMk cId="1069870488" sldId="316"/>
            <ac:picMk id="14338" creationId="{1B0BB334-69E1-41BA-9BD6-687F9AE62251}"/>
          </ac:picMkLst>
        </pc:picChg>
        <pc:cxnChg chg="add del">
          <ac:chgData name="Michaël Bordeleau-Tassile" userId="0a49d732-1b93-4cf5-95d2-759ddcfc0b95" providerId="ADAL" clId="{C39F0DF1-732D-40AE-B631-A25808BC4940}" dt="2021-03-18T01:16:59.101" v="12663" actId="26606"/>
          <ac:cxnSpMkLst>
            <pc:docMk/>
            <pc:sldMk cId="1069870488" sldId="316"/>
            <ac:cxnSpMk id="23" creationId="{62F01714-1A39-4194-BD47-8A9960C59985}"/>
          </ac:cxnSpMkLst>
        </pc:cxnChg>
        <pc:cxnChg chg="add">
          <ac:chgData name="Michaël Bordeleau-Tassile" userId="0a49d732-1b93-4cf5-95d2-759ddcfc0b95" providerId="ADAL" clId="{C39F0DF1-732D-40AE-B631-A25808BC4940}" dt="2021-03-18T01:16:59.101" v="12663" actId="26606"/>
          <ac:cxnSpMkLst>
            <pc:docMk/>
            <pc:sldMk cId="1069870488" sldId="316"/>
            <ac:cxnSpMk id="30" creationId="{46E49661-E258-450C-8150-A91A6B30D1CD}"/>
          </ac:cxnSpMkLst>
        </pc:cxnChg>
        <pc:cxnChg chg="add del">
          <ac:chgData name="Michaël Bordeleau-Tassile" userId="0a49d732-1b93-4cf5-95d2-759ddcfc0b95" providerId="ADAL" clId="{C39F0DF1-732D-40AE-B631-A25808BC4940}" dt="2021-03-18T01:16:47.936" v="12661" actId="26606"/>
          <ac:cxnSpMkLst>
            <pc:docMk/>
            <pc:sldMk cId="1069870488" sldId="316"/>
            <ac:cxnSpMk id="73" creationId="{46E49661-E258-450C-8150-A91A6B30D1CD}"/>
          </ac:cxnSpMkLst>
        </pc:cxnChg>
      </pc:sldChg>
      <pc:sldChg chg="modSp new del mod">
        <pc:chgData name="Michaël Bordeleau-Tassile" userId="0a49d732-1b93-4cf5-95d2-759ddcfc0b95" providerId="ADAL" clId="{C39F0DF1-732D-40AE-B631-A25808BC4940}" dt="2021-03-19T18:33:22.189" v="16643" actId="47"/>
        <pc:sldMkLst>
          <pc:docMk/>
          <pc:sldMk cId="1782941284" sldId="317"/>
        </pc:sldMkLst>
        <pc:spChg chg="mod">
          <ac:chgData name="Michaël Bordeleau-Tassile" userId="0a49d732-1b93-4cf5-95d2-759ddcfc0b95" providerId="ADAL" clId="{C39F0DF1-732D-40AE-B631-A25808BC4940}" dt="2021-03-18T13:25:54.622" v="12715" actId="20577"/>
          <ac:spMkLst>
            <pc:docMk/>
            <pc:sldMk cId="1782941284" sldId="317"/>
            <ac:spMk id="2" creationId="{7EBE9511-45C4-4648-99F1-DCAC3F859B33}"/>
          </ac:spMkLst>
        </pc:spChg>
        <pc:spChg chg="mod">
          <ac:chgData name="Michaël Bordeleau-Tassile" userId="0a49d732-1b93-4cf5-95d2-759ddcfc0b95" providerId="ADAL" clId="{C39F0DF1-732D-40AE-B631-A25808BC4940}" dt="2021-03-18T13:26:42.316" v="12918" actId="20577"/>
          <ac:spMkLst>
            <pc:docMk/>
            <pc:sldMk cId="1782941284" sldId="317"/>
            <ac:spMk id="3" creationId="{FA0F440C-734D-4D8D-877A-2DCC819DF8B8}"/>
          </ac:spMkLst>
        </pc:spChg>
      </pc:sldChg>
      <pc:sldChg chg="addSp delSp modSp new mod ord modTransition">
        <pc:chgData name="Michaël Bordeleau-Tassile" userId="0a49d732-1b93-4cf5-95d2-759ddcfc0b95" providerId="ADAL" clId="{C39F0DF1-732D-40AE-B631-A25808BC4940}" dt="2021-03-19T18:35:33.597" v="16656" actId="6549"/>
        <pc:sldMkLst>
          <pc:docMk/>
          <pc:sldMk cId="2412158602" sldId="318"/>
        </pc:sldMkLst>
        <pc:spChg chg="mod">
          <ac:chgData name="Michaël Bordeleau-Tassile" userId="0a49d732-1b93-4cf5-95d2-759ddcfc0b95" providerId="ADAL" clId="{C39F0DF1-732D-40AE-B631-A25808BC4940}" dt="2021-03-19T14:20:59.522" v="13743" actId="790"/>
          <ac:spMkLst>
            <pc:docMk/>
            <pc:sldMk cId="2412158602" sldId="318"/>
            <ac:spMk id="2" creationId="{2B49AFE6-C1C9-4109-9B66-99CB7545EBA3}"/>
          </ac:spMkLst>
        </pc:spChg>
        <pc:spChg chg="add del">
          <ac:chgData name="Michaël Bordeleau-Tassile" userId="0a49d732-1b93-4cf5-95d2-759ddcfc0b95" providerId="ADAL" clId="{C39F0DF1-732D-40AE-B631-A25808BC4940}" dt="2021-03-19T14:11:22.063" v="13289" actId="3680"/>
          <ac:spMkLst>
            <pc:docMk/>
            <pc:sldMk cId="2412158602" sldId="318"/>
            <ac:spMk id="3" creationId="{1CCDF1B6-6E0B-489D-808A-6B280B2197CD}"/>
          </ac:spMkLst>
        </pc:spChg>
        <pc:spChg chg="add del mod">
          <ac:chgData name="Michaël Bordeleau-Tassile" userId="0a49d732-1b93-4cf5-95d2-759ddcfc0b95" providerId="ADAL" clId="{C39F0DF1-732D-40AE-B631-A25808BC4940}" dt="2021-03-19T14:32:16.081" v="14027" actId="478"/>
          <ac:spMkLst>
            <pc:docMk/>
            <pc:sldMk cId="2412158602" sldId="318"/>
            <ac:spMk id="7" creationId="{7695139A-137B-421D-8007-1DE616D9DD65}"/>
          </ac:spMkLst>
        </pc:spChg>
        <pc:spChg chg="add mod">
          <ac:chgData name="Michaël Bordeleau-Tassile" userId="0a49d732-1b93-4cf5-95d2-759ddcfc0b95" providerId="ADAL" clId="{C39F0DF1-732D-40AE-B631-A25808BC4940}" dt="2021-03-19T18:35:33.597" v="16656" actId="6549"/>
          <ac:spMkLst>
            <pc:docMk/>
            <pc:sldMk cId="2412158602" sldId="318"/>
            <ac:spMk id="8" creationId="{2700118D-8CF8-43A5-A42A-95032FDF2C1D}"/>
          </ac:spMkLst>
        </pc:spChg>
        <pc:graphicFrameChg chg="add del mod ord modGraphic">
          <ac:chgData name="Michaël Bordeleau-Tassile" userId="0a49d732-1b93-4cf5-95d2-759ddcfc0b95" providerId="ADAL" clId="{C39F0DF1-732D-40AE-B631-A25808BC4940}" dt="2021-03-19T14:10:07.146" v="13286" actId="3680"/>
          <ac:graphicFrameMkLst>
            <pc:docMk/>
            <pc:sldMk cId="2412158602" sldId="318"/>
            <ac:graphicFrameMk id="4" creationId="{4C0F80E6-4AF5-417C-A175-07BD8B12A542}"/>
          </ac:graphicFrameMkLst>
        </pc:graphicFrameChg>
        <pc:graphicFrameChg chg="add del mod ord modGraphic">
          <ac:chgData name="Michaël Bordeleau-Tassile" userId="0a49d732-1b93-4cf5-95d2-759ddcfc0b95" providerId="ADAL" clId="{C39F0DF1-732D-40AE-B631-A25808BC4940}" dt="2021-03-19T14:11:04.280" v="13288" actId="3680"/>
          <ac:graphicFrameMkLst>
            <pc:docMk/>
            <pc:sldMk cId="2412158602" sldId="318"/>
            <ac:graphicFrameMk id="5" creationId="{77076699-F301-42E6-9B6A-A37123D6EE00}"/>
          </ac:graphicFrameMkLst>
        </pc:graphicFrameChg>
        <pc:graphicFrameChg chg="add mod ord modGraphic">
          <ac:chgData name="Michaël Bordeleau-Tassile" userId="0a49d732-1b93-4cf5-95d2-759ddcfc0b95" providerId="ADAL" clId="{C39F0DF1-732D-40AE-B631-A25808BC4940}" dt="2021-03-19T18:16:16.157" v="16094" actId="20577"/>
          <ac:graphicFrameMkLst>
            <pc:docMk/>
            <pc:sldMk cId="2412158602" sldId="318"/>
            <ac:graphicFrameMk id="6" creationId="{CBA823E2-32FB-43E2-97DE-BA96E3E051E1}"/>
          </ac:graphicFrameMkLst>
        </pc:graphicFrameChg>
      </pc:sldChg>
      <pc:sldChg chg="delSp modSp add mod ord modTransition">
        <pc:chgData name="Michaël Bordeleau-Tassile" userId="0a49d732-1b93-4cf5-95d2-759ddcfc0b95" providerId="ADAL" clId="{C39F0DF1-732D-40AE-B631-A25808BC4940}" dt="2021-03-19T14:50:24.305" v="14448" actId="20577"/>
        <pc:sldMkLst>
          <pc:docMk/>
          <pc:sldMk cId="2454845409" sldId="319"/>
        </pc:sldMkLst>
        <pc:spChg chg="mod">
          <ac:chgData name="Michaël Bordeleau-Tassile" userId="0a49d732-1b93-4cf5-95d2-759ddcfc0b95" providerId="ADAL" clId="{C39F0DF1-732D-40AE-B631-A25808BC4940}" dt="2021-03-19T14:49:14.896" v="14446" actId="20577"/>
          <ac:spMkLst>
            <pc:docMk/>
            <pc:sldMk cId="2454845409" sldId="319"/>
            <ac:spMk id="2" creationId="{DE3D84FB-5D02-47D2-98FD-4F01A02E2AEA}"/>
          </ac:spMkLst>
        </pc:spChg>
        <pc:spChg chg="mod">
          <ac:chgData name="Michaël Bordeleau-Tassile" userId="0a49d732-1b93-4cf5-95d2-759ddcfc0b95" providerId="ADAL" clId="{C39F0DF1-732D-40AE-B631-A25808BC4940}" dt="2021-03-19T14:50:24.305" v="14448" actId="20577"/>
          <ac:spMkLst>
            <pc:docMk/>
            <pc:sldMk cId="2454845409" sldId="319"/>
            <ac:spMk id="3" creationId="{E9F6641D-ADF3-40BD-9BA3-E740E77C8826}"/>
          </ac:spMkLst>
        </pc:spChg>
        <pc:picChg chg="del">
          <ac:chgData name="Michaël Bordeleau-Tassile" userId="0a49d732-1b93-4cf5-95d2-759ddcfc0b95" providerId="ADAL" clId="{C39F0DF1-732D-40AE-B631-A25808BC4940}" dt="2021-03-19T14:07:24.369" v="13280" actId="478"/>
          <ac:picMkLst>
            <pc:docMk/>
            <pc:sldMk cId="2454845409" sldId="319"/>
            <ac:picMk id="10" creationId="{224D3914-C809-4FEC-97E4-4865794D49E2}"/>
          </ac:picMkLst>
        </pc:picChg>
      </pc:sldChg>
      <pc:sldChg chg="addSp delSp modSp new mod ord modTransition setBg">
        <pc:chgData name="Michaël Bordeleau-Tassile" userId="0a49d732-1b93-4cf5-95d2-759ddcfc0b95" providerId="ADAL" clId="{C39F0DF1-732D-40AE-B631-A25808BC4940}" dt="2021-03-19T14:50:12.906" v="14447"/>
        <pc:sldMkLst>
          <pc:docMk/>
          <pc:sldMk cId="2281097128" sldId="320"/>
        </pc:sldMkLst>
        <pc:spChg chg="mod">
          <ac:chgData name="Michaël Bordeleau-Tassile" userId="0a49d732-1b93-4cf5-95d2-759ddcfc0b95" providerId="ADAL" clId="{C39F0DF1-732D-40AE-B631-A25808BC4940}" dt="2021-03-19T14:35:53.741" v="14157" actId="26606"/>
          <ac:spMkLst>
            <pc:docMk/>
            <pc:sldMk cId="2281097128" sldId="320"/>
            <ac:spMk id="2" creationId="{A98BAD7B-F0AE-4F3F-9428-2DF7DE9D11C4}"/>
          </ac:spMkLst>
        </pc:spChg>
        <pc:spChg chg="mod">
          <ac:chgData name="Michaël Bordeleau-Tassile" userId="0a49d732-1b93-4cf5-95d2-759ddcfc0b95" providerId="ADAL" clId="{C39F0DF1-732D-40AE-B631-A25808BC4940}" dt="2021-03-19T14:41:59.508" v="14343" actId="20577"/>
          <ac:spMkLst>
            <pc:docMk/>
            <pc:sldMk cId="2281097128" sldId="320"/>
            <ac:spMk id="3" creationId="{6835AC05-0B69-4B44-B995-78D015717890}"/>
          </ac:spMkLst>
        </pc:spChg>
        <pc:spChg chg="add">
          <ac:chgData name="Michaël Bordeleau-Tassile" userId="0a49d732-1b93-4cf5-95d2-759ddcfc0b95" providerId="ADAL" clId="{C39F0DF1-732D-40AE-B631-A25808BC4940}" dt="2021-03-19T14:35:53.741" v="14157" actId="26606"/>
          <ac:spMkLst>
            <pc:docMk/>
            <pc:sldMk cId="2281097128" sldId="320"/>
            <ac:spMk id="73" creationId="{4FAE1107-CEC3-4041-8BAA-CDB6F6759B35}"/>
          </ac:spMkLst>
        </pc:spChg>
        <pc:picChg chg="add mod">
          <ac:chgData name="Michaël Bordeleau-Tassile" userId="0a49d732-1b93-4cf5-95d2-759ddcfc0b95" providerId="ADAL" clId="{C39F0DF1-732D-40AE-B631-A25808BC4940}" dt="2021-03-19T14:43:08.808" v="14355" actId="1036"/>
          <ac:picMkLst>
            <pc:docMk/>
            <pc:sldMk cId="2281097128" sldId="320"/>
            <ac:picMk id="5" creationId="{DB8AF01A-A0F9-4196-8D72-8D46F272855A}"/>
          </ac:picMkLst>
        </pc:picChg>
        <pc:picChg chg="add mod">
          <ac:chgData name="Michaël Bordeleau-Tassile" userId="0a49d732-1b93-4cf5-95d2-759ddcfc0b95" providerId="ADAL" clId="{C39F0DF1-732D-40AE-B631-A25808BC4940}" dt="2021-03-19T14:43:00.167" v="14351" actId="1076"/>
          <ac:picMkLst>
            <pc:docMk/>
            <pc:sldMk cId="2281097128" sldId="320"/>
            <ac:picMk id="7" creationId="{182FBB6D-CA05-4138-8753-A41B62A4F1A2}"/>
          </ac:picMkLst>
        </pc:picChg>
        <pc:picChg chg="add del mod">
          <ac:chgData name="Michaël Bordeleau-Tassile" userId="0a49d732-1b93-4cf5-95d2-759ddcfc0b95" providerId="ADAL" clId="{C39F0DF1-732D-40AE-B631-A25808BC4940}" dt="2021-03-19T14:35:44.373" v="14155" actId="478"/>
          <ac:picMkLst>
            <pc:docMk/>
            <pc:sldMk cId="2281097128" sldId="320"/>
            <ac:picMk id="1026" creationId="{48936EED-DA9A-4291-80B1-BA25382FC370}"/>
          </ac:picMkLst>
        </pc:picChg>
        <pc:picChg chg="add mod">
          <ac:chgData name="Michaël Bordeleau-Tassile" userId="0a49d732-1b93-4cf5-95d2-759ddcfc0b95" providerId="ADAL" clId="{C39F0DF1-732D-40AE-B631-A25808BC4940}" dt="2021-03-19T14:36:43.783" v="14206" actId="14100"/>
          <ac:picMkLst>
            <pc:docMk/>
            <pc:sldMk cId="2281097128" sldId="320"/>
            <ac:picMk id="1028" creationId="{D546F1D0-F59D-4E40-B5DA-51134408884C}"/>
          </ac:picMkLst>
        </pc:picChg>
        <pc:cxnChg chg="add">
          <ac:chgData name="Michaël Bordeleau-Tassile" userId="0a49d732-1b93-4cf5-95d2-759ddcfc0b95" providerId="ADAL" clId="{C39F0DF1-732D-40AE-B631-A25808BC4940}" dt="2021-03-19T14:35:53.741" v="14157" actId="26606"/>
          <ac:cxnSpMkLst>
            <pc:docMk/>
            <pc:sldMk cId="2281097128" sldId="320"/>
            <ac:cxnSpMk id="75" creationId="{1AEA88FB-F5DD-45CE-AAE1-7B33D0ABDD25}"/>
          </ac:cxnSpMkLst>
        </pc:cxnChg>
      </pc:sldChg>
      <pc:sldChg chg="addSp delSp modSp new mod ord modTransition setBg">
        <pc:chgData name="Michaël Bordeleau-Tassile" userId="0a49d732-1b93-4cf5-95d2-759ddcfc0b95" providerId="ADAL" clId="{C39F0DF1-732D-40AE-B631-A25808BC4940}" dt="2021-03-19T18:00:13.776" v="15282" actId="1038"/>
        <pc:sldMkLst>
          <pc:docMk/>
          <pc:sldMk cId="225866026" sldId="321"/>
        </pc:sldMkLst>
        <pc:spChg chg="mod">
          <ac:chgData name="Michaël Bordeleau-Tassile" userId="0a49d732-1b93-4cf5-95d2-759ddcfc0b95" providerId="ADAL" clId="{C39F0DF1-732D-40AE-B631-A25808BC4940}" dt="2021-03-19T14:59:40.673" v="14499" actId="790"/>
          <ac:spMkLst>
            <pc:docMk/>
            <pc:sldMk cId="225866026" sldId="321"/>
            <ac:spMk id="2" creationId="{FC4511E2-7B0E-486F-80EE-93DFD5986A51}"/>
          </ac:spMkLst>
        </pc:spChg>
        <pc:spChg chg="del">
          <ac:chgData name="Michaël Bordeleau-Tassile" userId="0a49d732-1b93-4cf5-95d2-759ddcfc0b95" providerId="ADAL" clId="{C39F0DF1-732D-40AE-B631-A25808BC4940}" dt="2021-03-19T14:56:58.092" v="14490" actId="931"/>
          <ac:spMkLst>
            <pc:docMk/>
            <pc:sldMk cId="225866026" sldId="321"/>
            <ac:spMk id="3" creationId="{22847DA1-10EF-47BD-B89C-E0DF739713C5}"/>
          </ac:spMkLst>
        </pc:spChg>
        <pc:spChg chg="add mod">
          <ac:chgData name="Michaël Bordeleau-Tassile" userId="0a49d732-1b93-4cf5-95d2-759ddcfc0b95" providerId="ADAL" clId="{C39F0DF1-732D-40AE-B631-A25808BC4940}" dt="2021-03-19T17:59:34.181" v="15254" actId="20577"/>
          <ac:spMkLst>
            <pc:docMk/>
            <pc:sldMk cId="225866026" sldId="321"/>
            <ac:spMk id="8" creationId="{CED7DD60-550C-4BC4-833D-17F04F2E7F75}"/>
          </ac:spMkLst>
        </pc:spChg>
        <pc:spChg chg="add mod">
          <ac:chgData name="Michaël Bordeleau-Tassile" userId="0a49d732-1b93-4cf5-95d2-759ddcfc0b95" providerId="ADAL" clId="{C39F0DF1-732D-40AE-B631-A25808BC4940}" dt="2021-03-19T18:00:13.776" v="15282" actId="1038"/>
          <ac:spMkLst>
            <pc:docMk/>
            <pc:sldMk cId="225866026" sldId="321"/>
            <ac:spMk id="12" creationId="{9BF664AA-3CB4-404A-AB8B-3353A162101A}"/>
          </ac:spMkLst>
        </pc:spChg>
        <pc:spChg chg="add">
          <ac:chgData name="Michaël Bordeleau-Tassile" userId="0a49d732-1b93-4cf5-95d2-759ddcfc0b95" providerId="ADAL" clId="{C39F0DF1-732D-40AE-B631-A25808BC4940}" dt="2021-03-19T14:58:23.935" v="14495" actId="26606"/>
          <ac:spMkLst>
            <pc:docMk/>
            <pc:sldMk cId="225866026" sldId="321"/>
            <ac:spMk id="14" creationId="{4FAE1107-CEC3-4041-8BAA-CDB6F6759B35}"/>
          </ac:spMkLst>
        </pc:spChg>
        <pc:picChg chg="add del mod">
          <ac:chgData name="Michaël Bordeleau-Tassile" userId="0a49d732-1b93-4cf5-95d2-759ddcfc0b95" providerId="ADAL" clId="{C39F0DF1-732D-40AE-B631-A25808BC4940}" dt="2021-03-19T14:58:18.853" v="14493" actId="478"/>
          <ac:picMkLst>
            <pc:docMk/>
            <pc:sldMk cId="225866026" sldId="321"/>
            <ac:picMk id="5" creationId="{7936F9EC-98B4-444E-B71A-8D88252D8162}"/>
          </ac:picMkLst>
        </pc:picChg>
        <pc:picChg chg="add del">
          <ac:chgData name="Michaël Bordeleau-Tassile" userId="0a49d732-1b93-4cf5-95d2-759ddcfc0b95" providerId="ADAL" clId="{C39F0DF1-732D-40AE-B631-A25808BC4940}" dt="2021-03-19T14:58:17.814" v="14492"/>
          <ac:picMkLst>
            <pc:docMk/>
            <pc:sldMk cId="225866026" sldId="321"/>
            <ac:picMk id="6" creationId="{AA9A8BA6-106F-46BC-857D-04D7F6E4B3B2}"/>
          </ac:picMkLst>
        </pc:picChg>
        <pc:picChg chg="add mod">
          <ac:chgData name="Michaël Bordeleau-Tassile" userId="0a49d732-1b93-4cf5-95d2-759ddcfc0b95" providerId="ADAL" clId="{C39F0DF1-732D-40AE-B631-A25808BC4940}" dt="2021-03-19T14:58:23.935" v="14495" actId="26606"/>
          <ac:picMkLst>
            <pc:docMk/>
            <pc:sldMk cId="225866026" sldId="321"/>
            <ac:picMk id="9" creationId="{4EC441A9-7FCC-497F-9B92-4E7D74BBE959}"/>
          </ac:picMkLst>
        </pc:picChg>
        <pc:picChg chg="add mod">
          <ac:chgData name="Michaël Bordeleau-Tassile" userId="0a49d732-1b93-4cf5-95d2-759ddcfc0b95" providerId="ADAL" clId="{C39F0DF1-732D-40AE-B631-A25808BC4940}" dt="2021-03-19T15:04:15.856" v="14767" actId="1076"/>
          <ac:picMkLst>
            <pc:docMk/>
            <pc:sldMk cId="225866026" sldId="321"/>
            <ac:picMk id="11" creationId="{3FBE3583-A966-4F11-A0BA-370BDD5D4132}"/>
          </ac:picMkLst>
        </pc:picChg>
        <pc:cxnChg chg="add">
          <ac:chgData name="Michaël Bordeleau-Tassile" userId="0a49d732-1b93-4cf5-95d2-759ddcfc0b95" providerId="ADAL" clId="{C39F0DF1-732D-40AE-B631-A25808BC4940}" dt="2021-03-19T14:58:23.935" v="14495" actId="26606"/>
          <ac:cxnSpMkLst>
            <pc:docMk/>
            <pc:sldMk cId="225866026" sldId="321"/>
            <ac:cxnSpMk id="16" creationId="{1AEA88FB-F5DD-45CE-AAE1-7B33D0ABDD25}"/>
          </ac:cxnSpMkLst>
        </pc:cxnChg>
      </pc:sldChg>
      <pc:sldChg chg="addSp delSp modSp new mod modTransition">
        <pc:chgData name="Michaël Bordeleau-Tassile" userId="0a49d732-1b93-4cf5-95d2-759ddcfc0b95" providerId="ADAL" clId="{C39F0DF1-732D-40AE-B631-A25808BC4940}" dt="2021-03-19T23:38:30.129" v="16844" actId="207"/>
        <pc:sldMkLst>
          <pc:docMk/>
          <pc:sldMk cId="1674762231" sldId="322"/>
        </pc:sldMkLst>
        <pc:spChg chg="mod">
          <ac:chgData name="Michaël Bordeleau-Tassile" userId="0a49d732-1b93-4cf5-95d2-759ddcfc0b95" providerId="ADAL" clId="{C39F0DF1-732D-40AE-B631-A25808BC4940}" dt="2021-03-19T15:17:59.446" v="14860" actId="790"/>
          <ac:spMkLst>
            <pc:docMk/>
            <pc:sldMk cId="1674762231" sldId="322"/>
            <ac:spMk id="2" creationId="{38D91410-FBD1-492E-93F3-A3CAC4AE7BC6}"/>
          </ac:spMkLst>
        </pc:spChg>
        <pc:spChg chg="del">
          <ac:chgData name="Michaël Bordeleau-Tassile" userId="0a49d732-1b93-4cf5-95d2-759ddcfc0b95" providerId="ADAL" clId="{C39F0DF1-732D-40AE-B631-A25808BC4940}" dt="2021-03-19T15:19:36.392" v="14861" actId="3680"/>
          <ac:spMkLst>
            <pc:docMk/>
            <pc:sldMk cId="1674762231" sldId="322"/>
            <ac:spMk id="3" creationId="{FEE10AD8-C12E-448D-8CA8-D6C3ED71630D}"/>
          </ac:spMkLst>
        </pc:spChg>
        <pc:spChg chg="add mod">
          <ac:chgData name="Michaël Bordeleau-Tassile" userId="0a49d732-1b93-4cf5-95d2-759ddcfc0b95" providerId="ADAL" clId="{C39F0DF1-732D-40AE-B631-A25808BC4940}" dt="2021-03-19T18:02:13.157" v="15316" actId="313"/>
          <ac:spMkLst>
            <pc:docMk/>
            <pc:sldMk cId="1674762231" sldId="322"/>
            <ac:spMk id="5" creationId="{764D91AE-BC5B-4579-80CE-4C68EE1F96F7}"/>
          </ac:spMkLst>
        </pc:spChg>
        <pc:graphicFrameChg chg="add mod ord modGraphic">
          <ac:chgData name="Michaël Bordeleau-Tassile" userId="0a49d732-1b93-4cf5-95d2-759ddcfc0b95" providerId="ADAL" clId="{C39F0DF1-732D-40AE-B631-A25808BC4940}" dt="2021-03-19T23:38:30.129" v="16844" actId="207"/>
          <ac:graphicFrameMkLst>
            <pc:docMk/>
            <pc:sldMk cId="1674762231" sldId="322"/>
            <ac:graphicFrameMk id="4" creationId="{748F83D0-17BC-4968-B49A-F6BA17ACF85B}"/>
          </ac:graphicFrameMkLst>
        </pc:graphicFrameChg>
        <pc:picChg chg="add mod">
          <ac:chgData name="Michaël Bordeleau-Tassile" userId="0a49d732-1b93-4cf5-95d2-759ddcfc0b95" providerId="ADAL" clId="{C39F0DF1-732D-40AE-B631-A25808BC4940}" dt="2021-03-19T23:37:02.910" v="16839" actId="1038"/>
          <ac:picMkLst>
            <pc:docMk/>
            <pc:sldMk cId="1674762231" sldId="322"/>
            <ac:picMk id="6" creationId="{57F75681-C948-4899-9DEE-63905EEE256E}"/>
          </ac:picMkLst>
        </pc:picChg>
      </pc:sldChg>
      <pc:sldChg chg="addSp delSp modSp new mod modTransition setBg">
        <pc:chgData name="Michaël Bordeleau-Tassile" userId="0a49d732-1b93-4cf5-95d2-759ddcfc0b95" providerId="ADAL" clId="{C39F0DF1-732D-40AE-B631-A25808BC4940}" dt="2021-03-19T17:58:38.090" v="15249"/>
        <pc:sldMkLst>
          <pc:docMk/>
          <pc:sldMk cId="1950763020" sldId="323"/>
        </pc:sldMkLst>
        <pc:spChg chg="mod">
          <ac:chgData name="Michaël Bordeleau-Tassile" userId="0a49d732-1b93-4cf5-95d2-759ddcfc0b95" providerId="ADAL" clId="{C39F0DF1-732D-40AE-B631-A25808BC4940}" dt="2021-03-19T17:56:46.674" v="15239" actId="26606"/>
          <ac:spMkLst>
            <pc:docMk/>
            <pc:sldMk cId="1950763020" sldId="323"/>
            <ac:spMk id="2" creationId="{84276628-18DC-45BA-AE77-C49308B56413}"/>
          </ac:spMkLst>
        </pc:spChg>
        <pc:spChg chg="del">
          <ac:chgData name="Michaël Bordeleau-Tassile" userId="0a49d732-1b93-4cf5-95d2-759ddcfc0b95" providerId="ADAL" clId="{C39F0DF1-732D-40AE-B631-A25808BC4940}" dt="2021-03-19T17:52:53.720" v="15210"/>
          <ac:spMkLst>
            <pc:docMk/>
            <pc:sldMk cId="1950763020" sldId="323"/>
            <ac:spMk id="3" creationId="{DE66B08A-002F-4DE0-8839-F7E4487D0CC1}"/>
          </ac:spMkLst>
        </pc:spChg>
        <pc:spChg chg="add del mod">
          <ac:chgData name="Michaël Bordeleau-Tassile" userId="0a49d732-1b93-4cf5-95d2-759ddcfc0b95" providerId="ADAL" clId="{C39F0DF1-732D-40AE-B631-A25808BC4940}" dt="2021-03-19T17:55:57.438" v="15233" actId="478"/>
          <ac:spMkLst>
            <pc:docMk/>
            <pc:sldMk cId="1950763020" sldId="323"/>
            <ac:spMk id="8" creationId="{62AF2CFF-CEB7-4915-8258-0F77F317D38E}"/>
          </ac:spMkLst>
        </pc:spChg>
        <pc:spChg chg="add del">
          <ac:chgData name="Michaël Bordeleau-Tassile" userId="0a49d732-1b93-4cf5-95d2-759ddcfc0b95" providerId="ADAL" clId="{C39F0DF1-732D-40AE-B631-A25808BC4940}" dt="2021-03-19T17:56:20.852" v="15235" actId="26606"/>
          <ac:spMkLst>
            <pc:docMk/>
            <pc:sldMk cId="1950763020" sldId="323"/>
            <ac:spMk id="14" creationId="{AB832D16-7558-4209-B5E6-60CFB7383EB6}"/>
          </ac:spMkLst>
        </pc:spChg>
        <pc:spChg chg="add del">
          <ac:chgData name="Michaël Bordeleau-Tassile" userId="0a49d732-1b93-4cf5-95d2-759ddcfc0b95" providerId="ADAL" clId="{C39F0DF1-732D-40AE-B631-A25808BC4940}" dt="2021-03-19T17:56:20.852" v="15235" actId="26606"/>
          <ac:spMkLst>
            <pc:docMk/>
            <pc:sldMk cId="1950763020" sldId="323"/>
            <ac:spMk id="16" creationId="{0B201792-59B9-4FE8-9B2A-7F7A5AED030D}"/>
          </ac:spMkLst>
        </pc:spChg>
        <pc:spChg chg="add del">
          <ac:chgData name="Michaël Bordeleau-Tassile" userId="0a49d732-1b93-4cf5-95d2-759ddcfc0b95" providerId="ADAL" clId="{C39F0DF1-732D-40AE-B631-A25808BC4940}" dt="2021-03-19T17:56:20.852" v="15235" actId="26606"/>
          <ac:spMkLst>
            <pc:docMk/>
            <pc:sldMk cId="1950763020" sldId="323"/>
            <ac:spMk id="20" creationId="{D045426A-326D-4262-A31E-8C4D4221167D}"/>
          </ac:spMkLst>
        </pc:spChg>
        <pc:spChg chg="add del">
          <ac:chgData name="Michaël Bordeleau-Tassile" userId="0a49d732-1b93-4cf5-95d2-759ddcfc0b95" providerId="ADAL" clId="{C39F0DF1-732D-40AE-B631-A25808BC4940}" dt="2021-03-19T17:56:20.852" v="15235" actId="26606"/>
          <ac:spMkLst>
            <pc:docMk/>
            <pc:sldMk cId="1950763020" sldId="323"/>
            <ac:spMk id="22" creationId="{8BD0C197-6F97-4148-BD9F-3BC50E46A47D}"/>
          </ac:spMkLst>
        </pc:spChg>
        <pc:spChg chg="add del">
          <ac:chgData name="Michaël Bordeleau-Tassile" userId="0a49d732-1b93-4cf5-95d2-759ddcfc0b95" providerId="ADAL" clId="{C39F0DF1-732D-40AE-B631-A25808BC4940}" dt="2021-03-19T17:56:25.326" v="15237" actId="26606"/>
          <ac:spMkLst>
            <pc:docMk/>
            <pc:sldMk cId="1950763020" sldId="323"/>
            <ac:spMk id="30" creationId="{42E59668-3C21-4C75-9F1D-FC8FC2F32C8A}"/>
          </ac:spMkLst>
        </pc:spChg>
        <pc:spChg chg="add del">
          <ac:chgData name="Michaël Bordeleau-Tassile" userId="0a49d732-1b93-4cf5-95d2-759ddcfc0b95" providerId="ADAL" clId="{C39F0DF1-732D-40AE-B631-A25808BC4940}" dt="2021-03-19T17:56:25.326" v="15237" actId="26606"/>
          <ac:spMkLst>
            <pc:docMk/>
            <pc:sldMk cId="1950763020" sldId="323"/>
            <ac:spMk id="31" creationId="{52A002CF-6EAF-497D-9B9B-EF9F44518419}"/>
          </ac:spMkLst>
        </pc:spChg>
        <pc:spChg chg="add del">
          <ac:chgData name="Michaël Bordeleau-Tassile" userId="0a49d732-1b93-4cf5-95d2-759ddcfc0b95" providerId="ADAL" clId="{C39F0DF1-732D-40AE-B631-A25808BC4940}" dt="2021-03-19T17:56:25.326" v="15237" actId="26606"/>
          <ac:spMkLst>
            <pc:docMk/>
            <pc:sldMk cId="1950763020" sldId="323"/>
            <ac:spMk id="33" creationId="{A211F48F-114D-465F-B9AB-A36325F8C7CC}"/>
          </ac:spMkLst>
        </pc:spChg>
        <pc:spChg chg="add del">
          <ac:chgData name="Michaël Bordeleau-Tassile" userId="0a49d732-1b93-4cf5-95d2-759ddcfc0b95" providerId="ADAL" clId="{C39F0DF1-732D-40AE-B631-A25808BC4940}" dt="2021-03-19T17:56:46.674" v="15239" actId="26606"/>
          <ac:spMkLst>
            <pc:docMk/>
            <pc:sldMk cId="1950763020" sldId="323"/>
            <ac:spMk id="35" creationId="{AB832D16-7558-4209-B5E6-60CFB7383EB6}"/>
          </ac:spMkLst>
        </pc:spChg>
        <pc:spChg chg="add del">
          <ac:chgData name="Michaël Bordeleau-Tassile" userId="0a49d732-1b93-4cf5-95d2-759ddcfc0b95" providerId="ADAL" clId="{C39F0DF1-732D-40AE-B631-A25808BC4940}" dt="2021-03-19T17:56:46.674" v="15239" actId="26606"/>
          <ac:spMkLst>
            <pc:docMk/>
            <pc:sldMk cId="1950763020" sldId="323"/>
            <ac:spMk id="36" creationId="{0B201792-59B9-4FE8-9B2A-7F7A5AED030D}"/>
          </ac:spMkLst>
        </pc:spChg>
        <pc:spChg chg="add del">
          <ac:chgData name="Michaël Bordeleau-Tassile" userId="0a49d732-1b93-4cf5-95d2-759ddcfc0b95" providerId="ADAL" clId="{C39F0DF1-732D-40AE-B631-A25808BC4940}" dt="2021-03-19T17:56:46.674" v="15239" actId="26606"/>
          <ac:spMkLst>
            <pc:docMk/>
            <pc:sldMk cId="1950763020" sldId="323"/>
            <ac:spMk id="38" creationId="{FA4CECB3-C22E-4C8B-BAF3-FF4CF5B40DBA}"/>
          </ac:spMkLst>
        </pc:spChg>
        <pc:spChg chg="add del">
          <ac:chgData name="Michaël Bordeleau-Tassile" userId="0a49d732-1b93-4cf5-95d2-759ddcfc0b95" providerId="ADAL" clId="{C39F0DF1-732D-40AE-B631-A25808BC4940}" dt="2021-03-19T17:56:46.674" v="15239" actId="26606"/>
          <ac:spMkLst>
            <pc:docMk/>
            <pc:sldMk cId="1950763020" sldId="323"/>
            <ac:spMk id="39" creationId="{B267D0C5-73F7-42FF-B095-8F1E57AD9568}"/>
          </ac:spMkLst>
        </pc:spChg>
        <pc:picChg chg="add del mod">
          <ac:chgData name="Michaël Bordeleau-Tassile" userId="0a49d732-1b93-4cf5-95d2-759ddcfc0b95" providerId="ADAL" clId="{C39F0DF1-732D-40AE-B631-A25808BC4940}" dt="2021-03-19T17:55:21.435" v="15228" actId="478"/>
          <ac:picMkLst>
            <pc:docMk/>
            <pc:sldMk cId="1950763020" sldId="323"/>
            <ac:picMk id="4" creationId="{A552CE4E-62B9-4A99-A831-B9BD2706D442}"/>
          </ac:picMkLst>
        </pc:picChg>
        <pc:picChg chg="add mod ord">
          <ac:chgData name="Michaël Bordeleau-Tassile" userId="0a49d732-1b93-4cf5-95d2-759ddcfc0b95" providerId="ADAL" clId="{C39F0DF1-732D-40AE-B631-A25808BC4940}" dt="2021-03-19T17:56:58.669" v="15242" actId="14100"/>
          <ac:picMkLst>
            <pc:docMk/>
            <pc:sldMk cId="1950763020" sldId="323"/>
            <ac:picMk id="5" creationId="{62BBA423-92D7-4C30-80EE-337A381497BF}"/>
          </ac:picMkLst>
        </pc:picChg>
        <pc:picChg chg="add mod ord">
          <ac:chgData name="Michaël Bordeleau-Tassile" userId="0a49d732-1b93-4cf5-95d2-759ddcfc0b95" providerId="ADAL" clId="{C39F0DF1-732D-40AE-B631-A25808BC4940}" dt="2021-03-19T17:57:02.613" v="15243" actId="1076"/>
          <ac:picMkLst>
            <pc:docMk/>
            <pc:sldMk cId="1950763020" sldId="323"/>
            <ac:picMk id="6" creationId="{83D98835-1F95-437B-9476-B59766389FD7}"/>
          </ac:picMkLst>
        </pc:picChg>
        <pc:picChg chg="add mod">
          <ac:chgData name="Michaël Bordeleau-Tassile" userId="0a49d732-1b93-4cf5-95d2-759ddcfc0b95" providerId="ADAL" clId="{C39F0DF1-732D-40AE-B631-A25808BC4940}" dt="2021-03-19T17:56:46.674" v="15239" actId="26606"/>
          <ac:picMkLst>
            <pc:docMk/>
            <pc:sldMk cId="1950763020" sldId="323"/>
            <ac:picMk id="9" creationId="{487F375F-29ED-46B3-874C-86CF592CEFF3}"/>
          </ac:picMkLst>
        </pc:picChg>
        <pc:cxnChg chg="add del">
          <ac:chgData name="Michaël Bordeleau-Tassile" userId="0a49d732-1b93-4cf5-95d2-759ddcfc0b95" providerId="ADAL" clId="{C39F0DF1-732D-40AE-B631-A25808BC4940}" dt="2021-03-19T17:56:20.852" v="15235" actId="26606"/>
          <ac:cxnSpMkLst>
            <pc:docMk/>
            <pc:sldMk cId="1950763020" sldId="323"/>
            <ac:cxnSpMk id="18" creationId="{461931C1-E9DE-4D66-831E-9ABDF1574871}"/>
          </ac:cxnSpMkLst>
        </pc:cxnChg>
        <pc:cxnChg chg="add del">
          <ac:chgData name="Michaël Bordeleau-Tassile" userId="0a49d732-1b93-4cf5-95d2-759ddcfc0b95" providerId="ADAL" clId="{C39F0DF1-732D-40AE-B631-A25808BC4940}" dt="2021-03-19T17:56:20.852" v="15235" actId="26606"/>
          <ac:cxnSpMkLst>
            <pc:docMk/>
            <pc:sldMk cId="1950763020" sldId="323"/>
            <ac:cxnSpMk id="24" creationId="{6F6FDB19-8C2A-48D0-8728-5987EDF371EF}"/>
          </ac:cxnSpMkLst>
        </pc:cxnChg>
        <pc:cxnChg chg="add del">
          <ac:chgData name="Michaël Bordeleau-Tassile" userId="0a49d732-1b93-4cf5-95d2-759ddcfc0b95" providerId="ADAL" clId="{C39F0DF1-732D-40AE-B631-A25808BC4940}" dt="2021-03-19T17:56:20.852" v="15235" actId="26606"/>
          <ac:cxnSpMkLst>
            <pc:docMk/>
            <pc:sldMk cId="1950763020" sldId="323"/>
            <ac:cxnSpMk id="26" creationId="{F09B89FA-8981-4C79-AEA8-92BBDEB74217}"/>
          </ac:cxnSpMkLst>
        </pc:cxnChg>
        <pc:cxnChg chg="add del">
          <ac:chgData name="Michaël Bordeleau-Tassile" userId="0a49d732-1b93-4cf5-95d2-759ddcfc0b95" providerId="ADAL" clId="{C39F0DF1-732D-40AE-B631-A25808BC4940}" dt="2021-03-19T17:56:20.852" v="15235" actId="26606"/>
          <ac:cxnSpMkLst>
            <pc:docMk/>
            <pc:sldMk cId="1950763020" sldId="323"/>
            <ac:cxnSpMk id="28" creationId="{0F5E87B5-6250-4AF5-88E7-E1D9745E7C6E}"/>
          </ac:cxnSpMkLst>
        </pc:cxnChg>
        <pc:cxnChg chg="add del">
          <ac:chgData name="Michaël Bordeleau-Tassile" userId="0a49d732-1b93-4cf5-95d2-759ddcfc0b95" providerId="ADAL" clId="{C39F0DF1-732D-40AE-B631-A25808BC4940}" dt="2021-03-19T17:56:25.326" v="15237" actId="26606"/>
          <ac:cxnSpMkLst>
            <pc:docMk/>
            <pc:sldMk cId="1950763020" sldId="323"/>
            <ac:cxnSpMk id="32" creationId="{BF631B04-CB79-4ABB-B631-511E05B2509F}"/>
          </ac:cxnSpMkLst>
        </pc:cxnChg>
        <pc:cxnChg chg="add del">
          <ac:chgData name="Michaël Bordeleau-Tassile" userId="0a49d732-1b93-4cf5-95d2-759ddcfc0b95" providerId="ADAL" clId="{C39F0DF1-732D-40AE-B631-A25808BC4940}" dt="2021-03-19T17:56:46.674" v="15239" actId="26606"/>
          <ac:cxnSpMkLst>
            <pc:docMk/>
            <pc:sldMk cId="1950763020" sldId="323"/>
            <ac:cxnSpMk id="37" creationId="{461931C1-E9DE-4D66-831E-9ABDF1574871}"/>
          </ac:cxnSpMkLst>
        </pc:cxnChg>
        <pc:cxnChg chg="add del">
          <ac:chgData name="Michaël Bordeleau-Tassile" userId="0a49d732-1b93-4cf5-95d2-759ddcfc0b95" providerId="ADAL" clId="{C39F0DF1-732D-40AE-B631-A25808BC4940}" dt="2021-03-19T17:56:46.674" v="15239" actId="26606"/>
          <ac:cxnSpMkLst>
            <pc:docMk/>
            <pc:sldMk cId="1950763020" sldId="323"/>
            <ac:cxnSpMk id="40" creationId="{8E17E5BA-9A68-4F5E-8C0E-C94E4402B23A}"/>
          </ac:cxnSpMkLst>
        </pc:cxnChg>
        <pc:cxnChg chg="add del">
          <ac:chgData name="Michaël Bordeleau-Tassile" userId="0a49d732-1b93-4cf5-95d2-759ddcfc0b95" providerId="ADAL" clId="{C39F0DF1-732D-40AE-B631-A25808BC4940}" dt="2021-03-19T17:56:46.674" v="15239" actId="26606"/>
          <ac:cxnSpMkLst>
            <pc:docMk/>
            <pc:sldMk cId="1950763020" sldId="323"/>
            <ac:cxnSpMk id="41" creationId="{214C73F2-6925-4D25-B019-A2AAF3B39FF8}"/>
          </ac:cxnSpMkLst>
        </pc:cxnChg>
        <pc:cxnChg chg="add del">
          <ac:chgData name="Michaël Bordeleau-Tassile" userId="0a49d732-1b93-4cf5-95d2-759ddcfc0b95" providerId="ADAL" clId="{C39F0DF1-732D-40AE-B631-A25808BC4940}" dt="2021-03-19T17:56:46.674" v="15239" actId="26606"/>
          <ac:cxnSpMkLst>
            <pc:docMk/>
            <pc:sldMk cId="1950763020" sldId="323"/>
            <ac:cxnSpMk id="42" creationId="{0F24C92C-BD4D-4E7A-A2A2-38D6CE2C9C59}"/>
          </ac:cxnSpMkLst>
        </pc:cxnChg>
      </pc:sldChg>
      <pc:sldChg chg="addSp delSp modSp new mod ord modTransition setBg">
        <pc:chgData name="Michaël Bordeleau-Tassile" userId="0a49d732-1b93-4cf5-95d2-759ddcfc0b95" providerId="ADAL" clId="{C39F0DF1-732D-40AE-B631-A25808BC4940}" dt="2021-03-22T14:13:02.979" v="17051"/>
        <pc:sldMkLst>
          <pc:docMk/>
          <pc:sldMk cId="1244412448" sldId="324"/>
        </pc:sldMkLst>
        <pc:spChg chg="mod">
          <ac:chgData name="Michaël Bordeleau-Tassile" userId="0a49d732-1b93-4cf5-95d2-759ddcfc0b95" providerId="ADAL" clId="{C39F0DF1-732D-40AE-B631-A25808BC4940}" dt="2021-03-19T18:31:27.560" v="16587" actId="20577"/>
          <ac:spMkLst>
            <pc:docMk/>
            <pc:sldMk cId="1244412448" sldId="324"/>
            <ac:spMk id="2" creationId="{ABB3ABBA-89E9-4416-AAFC-D4C60AB51D60}"/>
          </ac:spMkLst>
        </pc:spChg>
        <pc:spChg chg="mod">
          <ac:chgData name="Michaël Bordeleau-Tassile" userId="0a49d732-1b93-4cf5-95d2-759ddcfc0b95" providerId="ADAL" clId="{C39F0DF1-732D-40AE-B631-A25808BC4940}" dt="2021-03-19T23:43:42.923" v="16871" actId="6549"/>
          <ac:spMkLst>
            <pc:docMk/>
            <pc:sldMk cId="1244412448" sldId="324"/>
            <ac:spMk id="3" creationId="{58B42802-6B39-4494-96B3-76AAE5003052}"/>
          </ac:spMkLst>
        </pc:spChg>
        <pc:spChg chg="add">
          <ac:chgData name="Michaël Bordeleau-Tassile" userId="0a49d732-1b93-4cf5-95d2-759ddcfc0b95" providerId="ADAL" clId="{C39F0DF1-732D-40AE-B631-A25808BC4940}" dt="2021-03-19T18:09:18.165" v="15693" actId="26606"/>
          <ac:spMkLst>
            <pc:docMk/>
            <pc:sldMk cId="1244412448" sldId="324"/>
            <ac:spMk id="73" creationId="{6109556B-EAE9-4435-B409-0519F2CBDB14}"/>
          </ac:spMkLst>
        </pc:spChg>
        <pc:picChg chg="add mod">
          <ac:chgData name="Michaël Bordeleau-Tassile" userId="0a49d732-1b93-4cf5-95d2-759ddcfc0b95" providerId="ADAL" clId="{C39F0DF1-732D-40AE-B631-A25808BC4940}" dt="2021-03-19T18:33:11.277" v="16642" actId="1076"/>
          <ac:picMkLst>
            <pc:docMk/>
            <pc:sldMk cId="1244412448" sldId="324"/>
            <ac:picMk id="5" creationId="{9C68CDAA-B3F8-4B58-A5FD-3E6CAD53C283}"/>
          </ac:picMkLst>
        </pc:picChg>
        <pc:picChg chg="add del mod">
          <ac:chgData name="Michaël Bordeleau-Tassile" userId="0a49d732-1b93-4cf5-95d2-759ddcfc0b95" providerId="ADAL" clId="{C39F0DF1-732D-40AE-B631-A25808BC4940}" dt="2021-03-19T23:34:26.129" v="16816" actId="478"/>
          <ac:picMkLst>
            <pc:docMk/>
            <pc:sldMk cId="1244412448" sldId="324"/>
            <ac:picMk id="6" creationId="{F8CADB66-9A58-4546-829B-AD7E147C63DD}"/>
          </ac:picMkLst>
        </pc:picChg>
        <pc:picChg chg="add del">
          <ac:chgData name="Michaël Bordeleau-Tassile" userId="0a49d732-1b93-4cf5-95d2-759ddcfc0b95" providerId="ADAL" clId="{C39F0DF1-732D-40AE-B631-A25808BC4940}" dt="2021-03-19T18:04:48.811" v="15321"/>
          <ac:picMkLst>
            <pc:docMk/>
            <pc:sldMk cId="1244412448" sldId="324"/>
            <ac:picMk id="2050" creationId="{8F3CD4B5-5DDF-442B-B84B-386A0B7927E1}"/>
          </ac:picMkLst>
        </pc:picChg>
        <pc:picChg chg="add mod">
          <ac:chgData name="Michaël Bordeleau-Tassile" userId="0a49d732-1b93-4cf5-95d2-759ddcfc0b95" providerId="ADAL" clId="{C39F0DF1-732D-40AE-B631-A25808BC4940}" dt="2021-03-19T18:20:45.623" v="16320" actId="1037"/>
          <ac:picMkLst>
            <pc:docMk/>
            <pc:sldMk cId="1244412448" sldId="324"/>
            <ac:picMk id="2052" creationId="{45BBE1D3-810A-436A-96E6-24FB205EB66B}"/>
          </ac:picMkLst>
        </pc:picChg>
        <pc:cxnChg chg="add">
          <ac:chgData name="Michaël Bordeleau-Tassile" userId="0a49d732-1b93-4cf5-95d2-759ddcfc0b95" providerId="ADAL" clId="{C39F0DF1-732D-40AE-B631-A25808BC4940}" dt="2021-03-19T18:09:18.165" v="15693" actId="26606"/>
          <ac:cxnSpMkLst>
            <pc:docMk/>
            <pc:sldMk cId="1244412448" sldId="324"/>
            <ac:cxnSpMk id="75" creationId="{5814CCBE-423E-41B2-A9F3-82679F490EF4}"/>
          </ac:cxnSpMkLst>
        </pc:cxnChg>
      </pc:sldChg>
      <pc:sldChg chg="addSp delSp modSp new mod ord setBg delAnim modAnim">
        <pc:chgData name="Michaël Bordeleau-Tassile" userId="0a49d732-1b93-4cf5-95d2-759ddcfc0b95" providerId="ADAL" clId="{C39F0DF1-732D-40AE-B631-A25808BC4940}" dt="2021-03-22T15:53:57.977" v="17499" actId="255"/>
        <pc:sldMkLst>
          <pc:docMk/>
          <pc:sldMk cId="2744188247" sldId="325"/>
        </pc:sldMkLst>
        <pc:spChg chg="mod">
          <ac:chgData name="Michaël Bordeleau-Tassile" userId="0a49d732-1b93-4cf5-95d2-759ddcfc0b95" providerId="ADAL" clId="{C39F0DF1-732D-40AE-B631-A25808BC4940}" dt="2021-03-22T15:47:00.216" v="17342" actId="26606"/>
          <ac:spMkLst>
            <pc:docMk/>
            <pc:sldMk cId="2744188247" sldId="325"/>
            <ac:spMk id="2" creationId="{A1F884BF-18C7-4CCB-9FC5-0274CCEBA1C4}"/>
          </ac:spMkLst>
        </pc:spChg>
        <pc:spChg chg="mod ord">
          <ac:chgData name="Michaël Bordeleau-Tassile" userId="0a49d732-1b93-4cf5-95d2-759ddcfc0b95" providerId="ADAL" clId="{C39F0DF1-732D-40AE-B631-A25808BC4940}" dt="2021-03-22T15:53:57.977" v="17499" actId="255"/>
          <ac:spMkLst>
            <pc:docMk/>
            <pc:sldMk cId="2744188247" sldId="325"/>
            <ac:spMk id="3" creationId="{E028FD7B-854C-44F7-B734-778D4995633F}"/>
          </ac:spMkLst>
        </pc:spChg>
        <pc:spChg chg="add mod">
          <ac:chgData name="Michaël Bordeleau-Tassile" userId="0a49d732-1b93-4cf5-95d2-759ddcfc0b95" providerId="ADAL" clId="{C39F0DF1-732D-40AE-B631-A25808BC4940}" dt="2021-03-22T15:50:11.404" v="17451" actId="1035"/>
          <ac:spMkLst>
            <pc:docMk/>
            <pc:sldMk cId="2744188247" sldId="325"/>
            <ac:spMk id="10" creationId="{9CF29D92-A082-4EA5-A4EA-5DF89710D526}"/>
          </ac:spMkLst>
        </pc:spChg>
        <pc:spChg chg="add">
          <ac:chgData name="Michaël Bordeleau-Tassile" userId="0a49d732-1b93-4cf5-95d2-759ddcfc0b95" providerId="ADAL" clId="{C39F0DF1-732D-40AE-B631-A25808BC4940}" dt="2021-03-22T15:47:00.216" v="17342" actId="26606"/>
          <ac:spMkLst>
            <pc:docMk/>
            <pc:sldMk cId="2744188247" sldId="325"/>
            <ac:spMk id="12" creationId="{CA4D39DB-AFA4-47BA-A7F2-13A71D210C66}"/>
          </ac:spMkLst>
        </pc:spChg>
        <pc:picChg chg="add del mod">
          <ac:chgData name="Michaël Bordeleau-Tassile" userId="0a49d732-1b93-4cf5-95d2-759ddcfc0b95" providerId="ADAL" clId="{C39F0DF1-732D-40AE-B631-A25808BC4940}" dt="2021-03-22T15:45:48.849" v="17329" actId="478"/>
          <ac:picMkLst>
            <pc:docMk/>
            <pc:sldMk cId="2744188247" sldId="325"/>
            <ac:picMk id="5" creationId="{DBA6FEA9-891F-4B68-829E-97C879139587}"/>
          </ac:picMkLst>
        </pc:picChg>
        <pc:picChg chg="add mod">
          <ac:chgData name="Michaël Bordeleau-Tassile" userId="0a49d732-1b93-4cf5-95d2-759ddcfc0b95" providerId="ADAL" clId="{C39F0DF1-732D-40AE-B631-A25808BC4940}" dt="2021-03-22T15:49:16.100" v="17401" actId="1038"/>
          <ac:picMkLst>
            <pc:docMk/>
            <pc:sldMk cId="2744188247" sldId="325"/>
            <ac:picMk id="7" creationId="{1100E43C-C6E4-4D11-9390-396292796072}"/>
          </ac:picMkLst>
        </pc:picChg>
        <pc:picChg chg="add mod">
          <ac:chgData name="Michaël Bordeleau-Tassile" userId="0a49d732-1b93-4cf5-95d2-759ddcfc0b95" providerId="ADAL" clId="{C39F0DF1-732D-40AE-B631-A25808BC4940}" dt="2021-03-22T15:51:21.588" v="17474" actId="1076"/>
          <ac:picMkLst>
            <pc:docMk/>
            <pc:sldMk cId="2744188247" sldId="325"/>
            <ac:picMk id="9" creationId="{048D3850-188A-42FA-9CC3-349DAF9948E3}"/>
          </ac:picMkLst>
        </pc:picChg>
        <pc:picChg chg="add mod">
          <ac:chgData name="Michaël Bordeleau-Tassile" userId="0a49d732-1b93-4cf5-95d2-759ddcfc0b95" providerId="ADAL" clId="{C39F0DF1-732D-40AE-B631-A25808BC4940}" dt="2021-03-22T15:49:27.996" v="17443" actId="1037"/>
          <ac:picMkLst>
            <pc:docMk/>
            <pc:sldMk cId="2744188247" sldId="325"/>
            <ac:picMk id="13" creationId="{39E85FE7-530B-48C8-8D75-FF950065F775}"/>
          </ac:picMkLst>
        </pc:picChg>
        <pc:picChg chg="add mod">
          <ac:chgData name="Michaël Bordeleau-Tassile" userId="0a49d732-1b93-4cf5-95d2-759ddcfc0b95" providerId="ADAL" clId="{C39F0DF1-732D-40AE-B631-A25808BC4940}" dt="2021-03-22T15:50:01.822" v="17450" actId="1076"/>
          <ac:picMkLst>
            <pc:docMk/>
            <pc:sldMk cId="2744188247" sldId="325"/>
            <ac:picMk id="15" creationId="{854A1520-9E20-41E8-A35E-E2B819A682DA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BT\InsPricingGame\starterkit_v2\R\bonus\vh%20value%20depreci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>
                <a:solidFill>
                  <a:schemeClr val="accent2"/>
                </a:solidFill>
              </a:rPr>
              <a:t>Actual</a:t>
            </a:r>
            <a:r>
              <a:rPr lang="en-CA" dirty="0"/>
              <a:t> Vehicle</a:t>
            </a:r>
            <a:r>
              <a:rPr lang="en-CA" baseline="0" dirty="0"/>
              <a:t> Value over time… Depreciation Curve</a:t>
            </a:r>
            <a:endParaRPr lang="en-CA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Sheet1!$F$4:$F$53</c:f>
              <c:numCache>
                <c:formatCode>#,##0</c:formatCode>
                <c:ptCount val="50"/>
                <c:pt idx="0">
                  <c:v>50000</c:v>
                </c:pt>
                <c:pt idx="1">
                  <c:v>40000</c:v>
                </c:pt>
                <c:pt idx="2">
                  <c:v>34000</c:v>
                </c:pt>
                <c:pt idx="3">
                  <c:v>28900</c:v>
                </c:pt>
                <c:pt idx="4">
                  <c:v>24565</c:v>
                </c:pt>
                <c:pt idx="5">
                  <c:v>20880.25</c:v>
                </c:pt>
                <c:pt idx="6">
                  <c:v>17748.212499999998</c:v>
                </c:pt>
                <c:pt idx="7">
                  <c:v>15085.980624999998</c:v>
                </c:pt>
                <c:pt idx="8">
                  <c:v>12823.083531249998</c:v>
                </c:pt>
                <c:pt idx="9">
                  <c:v>10899.621001562498</c:v>
                </c:pt>
                <c:pt idx="10">
                  <c:v>9264.6778513281242</c:v>
                </c:pt>
                <c:pt idx="11">
                  <c:v>7874.9761736289056</c:v>
                </c:pt>
                <c:pt idx="12">
                  <c:v>6693.7297475845699</c:v>
                </c:pt>
                <c:pt idx="13">
                  <c:v>5689.670285446884</c:v>
                </c:pt>
                <c:pt idx="14">
                  <c:v>4836.2197426298517</c:v>
                </c:pt>
                <c:pt idx="15">
                  <c:v>4110.7867812353734</c:v>
                </c:pt>
                <c:pt idx="16">
                  <c:v>3494.1687640500672</c:v>
                </c:pt>
                <c:pt idx="17">
                  <c:v>2970.0434494425572</c:v>
                </c:pt>
                <c:pt idx="18">
                  <c:v>2524.5369320261734</c:v>
                </c:pt>
                <c:pt idx="19">
                  <c:v>2145.8563922222475</c:v>
                </c:pt>
                <c:pt idx="20">
                  <c:v>2145.8563922222475</c:v>
                </c:pt>
                <c:pt idx="21">
                  <c:v>2145.8563922222475</c:v>
                </c:pt>
                <c:pt idx="22">
                  <c:v>2145.8563922222475</c:v>
                </c:pt>
                <c:pt idx="23">
                  <c:v>2145.8563922222475</c:v>
                </c:pt>
                <c:pt idx="24">
                  <c:v>2145.8563922222475</c:v>
                </c:pt>
                <c:pt idx="25">
                  <c:v>2145.8563922222475</c:v>
                </c:pt>
                <c:pt idx="26">
                  <c:v>2145.8563922222475</c:v>
                </c:pt>
                <c:pt idx="27">
                  <c:v>2145.8563922222475</c:v>
                </c:pt>
                <c:pt idx="28">
                  <c:v>2145.8563922222475</c:v>
                </c:pt>
                <c:pt idx="29">
                  <c:v>2145.8563922222475</c:v>
                </c:pt>
                <c:pt idx="30">
                  <c:v>2360.4420314444724</c:v>
                </c:pt>
                <c:pt idx="31">
                  <c:v>2596.4862345889196</c:v>
                </c:pt>
                <c:pt idx="32">
                  <c:v>2856.134858047812</c:v>
                </c:pt>
                <c:pt idx="33">
                  <c:v>3141.7483438525933</c:v>
                </c:pt>
                <c:pt idx="34">
                  <c:v>3455.9231782378529</c:v>
                </c:pt>
                <c:pt idx="35">
                  <c:v>3801.5154960616383</c:v>
                </c:pt>
                <c:pt idx="36">
                  <c:v>4181.6670456678021</c:v>
                </c:pt>
                <c:pt idx="37">
                  <c:v>4599.833750234583</c:v>
                </c:pt>
                <c:pt idx="38">
                  <c:v>5059.8171252580414</c:v>
                </c:pt>
                <c:pt idx="39">
                  <c:v>5565.7988377838456</c:v>
                </c:pt>
                <c:pt idx="40">
                  <c:v>6122.3787215622306</c:v>
                </c:pt>
                <c:pt idx="41">
                  <c:v>6734.6165937184542</c:v>
                </c:pt>
                <c:pt idx="42">
                  <c:v>7408.0782530902998</c:v>
                </c:pt>
                <c:pt idx="43">
                  <c:v>8148.8860783993305</c:v>
                </c:pt>
                <c:pt idx="44">
                  <c:v>8963.7746862392651</c:v>
                </c:pt>
                <c:pt idx="45">
                  <c:v>9860.1521548631918</c:v>
                </c:pt>
                <c:pt idx="46">
                  <c:v>10846.167370349513</c:v>
                </c:pt>
                <c:pt idx="47">
                  <c:v>11930.784107384465</c:v>
                </c:pt>
                <c:pt idx="48">
                  <c:v>13123.862518122913</c:v>
                </c:pt>
                <c:pt idx="49">
                  <c:v>14436.248769935206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D6-4B3A-8237-A9B0A2EBB5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4020232"/>
        <c:axId val="524016952"/>
      </c:lineChart>
      <c:catAx>
        <c:axId val="5240202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016952"/>
        <c:crosses val="autoZero"/>
        <c:auto val="1"/>
        <c:lblAlgn val="ctr"/>
        <c:lblOffset val="100"/>
        <c:noMultiLvlLbl val="0"/>
      </c:catAx>
      <c:valAx>
        <c:axId val="524016952"/>
        <c:scaling>
          <c:orientation val="minMax"/>
          <c:max val="5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020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8ABE0C-CD12-47AC-893D-CE93E24925D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E237CF32-5C45-43CC-A080-B9D940AC5355}">
      <dgm:prSet phldrT="[Text]"/>
      <dgm:spPr/>
      <dgm:t>
        <a:bodyPr/>
        <a:lstStyle/>
        <a:p>
          <a:r>
            <a:rPr lang="fr-CA" dirty="0"/>
            <a:t>Driver</a:t>
          </a:r>
          <a:endParaRPr lang="en-CA" dirty="0"/>
        </a:p>
      </dgm:t>
    </dgm:pt>
    <dgm:pt modelId="{EF776E8B-EB58-46AB-B662-62FF389EBB21}" type="parTrans" cxnId="{EE613EF1-C762-4DEA-88F5-7BDD74D568E2}">
      <dgm:prSet/>
      <dgm:spPr/>
      <dgm:t>
        <a:bodyPr/>
        <a:lstStyle/>
        <a:p>
          <a:endParaRPr lang="en-CA"/>
        </a:p>
      </dgm:t>
    </dgm:pt>
    <dgm:pt modelId="{4021DF95-57F0-4ACB-9B91-6B487A25F26A}" type="sibTrans" cxnId="{EE613EF1-C762-4DEA-88F5-7BDD74D568E2}">
      <dgm:prSet/>
      <dgm:spPr/>
      <dgm:t>
        <a:bodyPr/>
        <a:lstStyle/>
        <a:p>
          <a:endParaRPr lang="en-CA"/>
        </a:p>
      </dgm:t>
    </dgm:pt>
    <dgm:pt modelId="{61F21388-5349-4A2A-8423-A7D2DC89E9CC}">
      <dgm:prSet phldrT="[Text]"/>
      <dgm:spPr/>
      <dgm:t>
        <a:bodyPr/>
        <a:lstStyle/>
        <a:p>
          <a:r>
            <a:rPr lang="fr-CA" dirty="0"/>
            <a:t>Policy</a:t>
          </a:r>
          <a:endParaRPr lang="en-CA" dirty="0"/>
        </a:p>
      </dgm:t>
    </dgm:pt>
    <dgm:pt modelId="{44281690-5E36-4CD0-9CDB-86911D3FA9E5}" type="parTrans" cxnId="{522728B8-5983-40DB-BA86-C5FADB7AD9E9}">
      <dgm:prSet/>
      <dgm:spPr/>
      <dgm:t>
        <a:bodyPr/>
        <a:lstStyle/>
        <a:p>
          <a:endParaRPr lang="en-CA"/>
        </a:p>
      </dgm:t>
    </dgm:pt>
    <dgm:pt modelId="{7AA6E3F1-04D4-4A39-A5A5-93E9FAF59142}" type="sibTrans" cxnId="{522728B8-5983-40DB-BA86-C5FADB7AD9E9}">
      <dgm:prSet/>
      <dgm:spPr/>
      <dgm:t>
        <a:bodyPr/>
        <a:lstStyle/>
        <a:p>
          <a:endParaRPr lang="en-CA"/>
        </a:p>
      </dgm:t>
    </dgm:pt>
    <dgm:pt modelId="{3EE001C0-8F0B-4D84-8C5E-64F9D522C10C}">
      <dgm:prSet phldrT="[Text]"/>
      <dgm:spPr/>
      <dgm:t>
        <a:bodyPr/>
        <a:lstStyle/>
        <a:p>
          <a:r>
            <a:rPr lang="en-CA" noProof="0" dirty="0"/>
            <a:t>Vehicle</a:t>
          </a:r>
        </a:p>
      </dgm:t>
    </dgm:pt>
    <dgm:pt modelId="{17F2DFBD-A1AD-4903-B29D-10B9E24136C1}" type="parTrans" cxnId="{F9C4FBD7-D2A4-4F46-BE6B-6C61DA9F9FAC}">
      <dgm:prSet/>
      <dgm:spPr/>
      <dgm:t>
        <a:bodyPr/>
        <a:lstStyle/>
        <a:p>
          <a:endParaRPr lang="en-CA"/>
        </a:p>
      </dgm:t>
    </dgm:pt>
    <dgm:pt modelId="{FE394338-306E-49F8-9284-AE56F029E59E}" type="sibTrans" cxnId="{F9C4FBD7-D2A4-4F46-BE6B-6C61DA9F9FAC}">
      <dgm:prSet/>
      <dgm:spPr/>
      <dgm:t>
        <a:bodyPr/>
        <a:lstStyle/>
        <a:p>
          <a:endParaRPr lang="en-CA"/>
        </a:p>
      </dgm:t>
    </dgm:pt>
    <dgm:pt modelId="{85B26C97-A401-4C46-8DBE-9EF962A5DA38}" type="pres">
      <dgm:prSet presAssocID="{1E8ABE0C-CD12-47AC-893D-CE93E24925D1}" presName="compositeShape" presStyleCnt="0">
        <dgm:presLayoutVars>
          <dgm:chMax val="7"/>
          <dgm:dir/>
          <dgm:resizeHandles val="exact"/>
        </dgm:presLayoutVars>
      </dgm:prSet>
      <dgm:spPr/>
    </dgm:pt>
    <dgm:pt modelId="{E664523C-CFB6-4D22-8F32-42261D38F6EF}" type="pres">
      <dgm:prSet presAssocID="{E237CF32-5C45-43CC-A080-B9D940AC5355}" presName="circ1" presStyleLbl="vennNode1" presStyleIdx="0" presStyleCnt="3"/>
      <dgm:spPr/>
    </dgm:pt>
    <dgm:pt modelId="{39FFAFB1-0E0F-4DDB-AEB4-35D5322E1142}" type="pres">
      <dgm:prSet presAssocID="{E237CF32-5C45-43CC-A080-B9D940AC535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41655DF-3151-4759-8FD0-29518156478D}" type="pres">
      <dgm:prSet presAssocID="{61F21388-5349-4A2A-8423-A7D2DC89E9CC}" presName="circ2" presStyleLbl="vennNode1" presStyleIdx="1" presStyleCnt="3"/>
      <dgm:spPr/>
    </dgm:pt>
    <dgm:pt modelId="{1AF3880C-5597-488F-98E7-2C84C80E9BC4}" type="pres">
      <dgm:prSet presAssocID="{61F21388-5349-4A2A-8423-A7D2DC89E9C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9FBBE3A-EFA1-4AA6-9D33-60C0812F7260}" type="pres">
      <dgm:prSet presAssocID="{3EE001C0-8F0B-4D84-8C5E-64F9D522C10C}" presName="circ3" presStyleLbl="vennNode1" presStyleIdx="2" presStyleCnt="3"/>
      <dgm:spPr/>
    </dgm:pt>
    <dgm:pt modelId="{25DC963D-53C8-478A-BDC9-26F7367EA487}" type="pres">
      <dgm:prSet presAssocID="{3EE001C0-8F0B-4D84-8C5E-64F9D522C10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F683844-4093-4D6A-9E62-697A171D250B}" type="presOf" srcId="{3EE001C0-8F0B-4D84-8C5E-64F9D522C10C}" destId="{39FBBE3A-EFA1-4AA6-9D33-60C0812F7260}" srcOrd="0" destOrd="0" presId="urn:microsoft.com/office/officeart/2005/8/layout/venn1"/>
    <dgm:cxn modelId="{30127E86-A8E2-4BBF-AC67-FA4631975309}" type="presOf" srcId="{E237CF32-5C45-43CC-A080-B9D940AC5355}" destId="{E664523C-CFB6-4D22-8F32-42261D38F6EF}" srcOrd="0" destOrd="0" presId="urn:microsoft.com/office/officeart/2005/8/layout/venn1"/>
    <dgm:cxn modelId="{F50E4B8A-7359-42AE-874A-992A8046216F}" type="presOf" srcId="{61F21388-5349-4A2A-8423-A7D2DC89E9CC}" destId="{1AF3880C-5597-488F-98E7-2C84C80E9BC4}" srcOrd="1" destOrd="0" presId="urn:microsoft.com/office/officeart/2005/8/layout/venn1"/>
    <dgm:cxn modelId="{522728B8-5983-40DB-BA86-C5FADB7AD9E9}" srcId="{1E8ABE0C-CD12-47AC-893D-CE93E24925D1}" destId="{61F21388-5349-4A2A-8423-A7D2DC89E9CC}" srcOrd="1" destOrd="0" parTransId="{44281690-5E36-4CD0-9CDB-86911D3FA9E5}" sibTransId="{7AA6E3F1-04D4-4A39-A5A5-93E9FAF59142}"/>
    <dgm:cxn modelId="{7276A5CA-C50D-4A05-943B-71474C35245C}" type="presOf" srcId="{1E8ABE0C-CD12-47AC-893D-CE93E24925D1}" destId="{85B26C97-A401-4C46-8DBE-9EF962A5DA38}" srcOrd="0" destOrd="0" presId="urn:microsoft.com/office/officeart/2005/8/layout/venn1"/>
    <dgm:cxn modelId="{F9C4FBD7-D2A4-4F46-BE6B-6C61DA9F9FAC}" srcId="{1E8ABE0C-CD12-47AC-893D-CE93E24925D1}" destId="{3EE001C0-8F0B-4D84-8C5E-64F9D522C10C}" srcOrd="2" destOrd="0" parTransId="{17F2DFBD-A1AD-4903-B29D-10B9E24136C1}" sibTransId="{FE394338-306E-49F8-9284-AE56F029E59E}"/>
    <dgm:cxn modelId="{E1CDF7E4-807F-472E-A392-DC8A5F95D81F}" type="presOf" srcId="{E237CF32-5C45-43CC-A080-B9D940AC5355}" destId="{39FFAFB1-0E0F-4DDB-AEB4-35D5322E1142}" srcOrd="1" destOrd="0" presId="urn:microsoft.com/office/officeart/2005/8/layout/venn1"/>
    <dgm:cxn modelId="{3C1B1FE8-60B6-4984-A3D1-02774A01E1F1}" type="presOf" srcId="{3EE001C0-8F0B-4D84-8C5E-64F9D522C10C}" destId="{25DC963D-53C8-478A-BDC9-26F7367EA487}" srcOrd="1" destOrd="0" presId="urn:microsoft.com/office/officeart/2005/8/layout/venn1"/>
    <dgm:cxn modelId="{0344DEEC-9F84-4D67-980A-F9119FB47200}" type="presOf" srcId="{61F21388-5349-4A2A-8423-A7D2DC89E9CC}" destId="{541655DF-3151-4759-8FD0-29518156478D}" srcOrd="0" destOrd="0" presId="urn:microsoft.com/office/officeart/2005/8/layout/venn1"/>
    <dgm:cxn modelId="{EE613EF1-C762-4DEA-88F5-7BDD74D568E2}" srcId="{1E8ABE0C-CD12-47AC-893D-CE93E24925D1}" destId="{E237CF32-5C45-43CC-A080-B9D940AC5355}" srcOrd="0" destOrd="0" parTransId="{EF776E8B-EB58-46AB-B662-62FF389EBB21}" sibTransId="{4021DF95-57F0-4ACB-9B91-6B487A25F26A}"/>
    <dgm:cxn modelId="{5BF4015B-B6BD-41AB-B7F5-7890BD1C5BE9}" type="presParOf" srcId="{85B26C97-A401-4C46-8DBE-9EF962A5DA38}" destId="{E664523C-CFB6-4D22-8F32-42261D38F6EF}" srcOrd="0" destOrd="0" presId="urn:microsoft.com/office/officeart/2005/8/layout/venn1"/>
    <dgm:cxn modelId="{4FFDD304-48CD-40E6-9B8B-43E2DBF61B71}" type="presParOf" srcId="{85B26C97-A401-4C46-8DBE-9EF962A5DA38}" destId="{39FFAFB1-0E0F-4DDB-AEB4-35D5322E1142}" srcOrd="1" destOrd="0" presId="urn:microsoft.com/office/officeart/2005/8/layout/venn1"/>
    <dgm:cxn modelId="{22534FAD-C317-47E0-B6DD-9E7FEE2A5367}" type="presParOf" srcId="{85B26C97-A401-4C46-8DBE-9EF962A5DA38}" destId="{541655DF-3151-4759-8FD0-29518156478D}" srcOrd="2" destOrd="0" presId="urn:microsoft.com/office/officeart/2005/8/layout/venn1"/>
    <dgm:cxn modelId="{039E1F2C-82E1-46E8-A6EE-25CB6BE90235}" type="presParOf" srcId="{85B26C97-A401-4C46-8DBE-9EF962A5DA38}" destId="{1AF3880C-5597-488F-98E7-2C84C80E9BC4}" srcOrd="3" destOrd="0" presId="urn:microsoft.com/office/officeart/2005/8/layout/venn1"/>
    <dgm:cxn modelId="{F1486B42-8980-46A7-A81C-67F75A853824}" type="presParOf" srcId="{85B26C97-A401-4C46-8DBE-9EF962A5DA38}" destId="{39FBBE3A-EFA1-4AA6-9D33-60C0812F7260}" srcOrd="4" destOrd="0" presId="urn:microsoft.com/office/officeart/2005/8/layout/venn1"/>
    <dgm:cxn modelId="{4BBED2AE-E23A-4C6E-8697-BAE8B57C3B32}" type="presParOf" srcId="{85B26C97-A401-4C46-8DBE-9EF962A5DA38}" destId="{25DC963D-53C8-478A-BDC9-26F7367EA48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64523C-CFB6-4D22-8F32-42261D38F6EF}">
      <dsp:nvSpPr>
        <dsp:cNvPr id="0" name=""/>
        <dsp:cNvSpPr/>
      </dsp:nvSpPr>
      <dsp:spPr>
        <a:xfrm>
          <a:off x="3592963" y="52798"/>
          <a:ext cx="2534335" cy="253433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4200" kern="1200" dirty="0"/>
            <a:t>Driver</a:t>
          </a:r>
          <a:endParaRPr lang="en-CA" sz="4200" kern="1200" dirty="0"/>
        </a:p>
      </dsp:txBody>
      <dsp:txXfrm>
        <a:off x="3930874" y="496307"/>
        <a:ext cx="1858512" cy="1140451"/>
      </dsp:txXfrm>
    </dsp:sp>
    <dsp:sp modelId="{541655DF-3151-4759-8FD0-29518156478D}">
      <dsp:nvSpPr>
        <dsp:cNvPr id="0" name=""/>
        <dsp:cNvSpPr/>
      </dsp:nvSpPr>
      <dsp:spPr>
        <a:xfrm>
          <a:off x="4507435" y="1636758"/>
          <a:ext cx="2534335" cy="253433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4200" kern="1200" dirty="0"/>
            <a:t>Policy</a:t>
          </a:r>
          <a:endParaRPr lang="en-CA" sz="4200" kern="1200" dirty="0"/>
        </a:p>
      </dsp:txBody>
      <dsp:txXfrm>
        <a:off x="5282520" y="2291461"/>
        <a:ext cx="1520601" cy="1393884"/>
      </dsp:txXfrm>
    </dsp:sp>
    <dsp:sp modelId="{39FBBE3A-EFA1-4AA6-9D33-60C0812F7260}">
      <dsp:nvSpPr>
        <dsp:cNvPr id="0" name=""/>
        <dsp:cNvSpPr/>
      </dsp:nvSpPr>
      <dsp:spPr>
        <a:xfrm>
          <a:off x="2678490" y="1636758"/>
          <a:ext cx="2534335" cy="253433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200" kern="1200" noProof="0" dirty="0"/>
            <a:t>Vehicle</a:t>
          </a:r>
        </a:p>
      </dsp:txBody>
      <dsp:txXfrm>
        <a:off x="2917140" y="2291461"/>
        <a:ext cx="1520601" cy="1393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3/22/2021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svg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svg"/><Relationship Id="rId7" Type="http://schemas.openxmlformats.org/officeDocument/2006/relationships/image" Target="../media/image73.sv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svg"/><Relationship Id="rId4" Type="http://schemas.openxmlformats.org/officeDocument/2006/relationships/image" Target="../media/image7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sv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svg"/><Relationship Id="rId7" Type="http://schemas.openxmlformats.org/officeDocument/2006/relationships/image" Target="../media/image85.sv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svg"/><Relationship Id="rId4" Type="http://schemas.openxmlformats.org/officeDocument/2006/relationships/image" Target="../media/image82.png"/><Relationship Id="rId9" Type="http://schemas.openxmlformats.org/officeDocument/2006/relationships/image" Target="../media/image8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9" r="54659" b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C1CA635-2D9C-4E3E-820F-5FE35AC14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Motor insurance market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Michaël Bordeleau</a:t>
            </a:r>
          </a:p>
          <a:p>
            <a:r>
              <a:rPr lang="en-US" dirty="0">
                <a:solidFill>
                  <a:srgbClr val="FFFFFF"/>
                </a:solidFill>
              </a:rPr>
              <a:t>March 21</a:t>
            </a:r>
            <a:r>
              <a:rPr lang="en-US" baseline="30000" dirty="0">
                <a:solidFill>
                  <a:srgbClr val="FFFFFF"/>
                </a:solidFill>
              </a:rPr>
              <a:t>st</a:t>
            </a:r>
            <a:r>
              <a:rPr lang="en-US" dirty="0">
                <a:solidFill>
                  <a:srgbClr val="FFFFFF"/>
                </a:solidFill>
              </a:rPr>
              <a:t>, 2021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0E62FBC-456F-48AE-91ED-3956405D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6" name="Picture 6" descr="AIcrowd">
            <a:extLst>
              <a:ext uri="{FF2B5EF4-FFF2-40B4-BE49-F238E27FC236}">
                <a16:creationId xmlns:a16="http://schemas.microsoft.com/office/drawing/2014/main" id="{8EE1FF63-2493-4C34-B427-481DF13D9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63" y="4791753"/>
            <a:ext cx="8012604" cy="187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5A09-DF8B-415A-AC98-F690EACA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interactions :: Assumptions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4D3FD-AC57-4995-A13D-79B59BE06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>
                <a:solidFill>
                  <a:schemeClr val="accent2"/>
                </a:solidFill>
              </a:rPr>
              <a:t>Young/Inexperienced </a:t>
            </a:r>
            <a:r>
              <a:rPr lang="en-CA" dirty="0"/>
              <a:t>driver with a </a:t>
            </a:r>
            <a:r>
              <a:rPr lang="en-CA" dirty="0">
                <a:solidFill>
                  <a:schemeClr val="accent2"/>
                </a:solidFill>
              </a:rPr>
              <a:t>faster</a:t>
            </a:r>
            <a:r>
              <a:rPr lang="en-CA" dirty="0"/>
              <a:t> vehicle can be more risky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>
                <a:solidFill>
                  <a:schemeClr val="accent2"/>
                </a:solidFill>
              </a:rPr>
              <a:t>Young/Inexperienced </a:t>
            </a:r>
            <a:r>
              <a:rPr lang="en-CA" dirty="0"/>
              <a:t>driver with a </a:t>
            </a:r>
            <a:r>
              <a:rPr lang="en-CA" dirty="0">
                <a:solidFill>
                  <a:schemeClr val="accent2"/>
                </a:solidFill>
              </a:rPr>
              <a:t>heavier</a:t>
            </a:r>
            <a:r>
              <a:rPr lang="en-CA" dirty="0"/>
              <a:t> vehicle can be more risky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>
                <a:solidFill>
                  <a:schemeClr val="accent2"/>
                </a:solidFill>
              </a:rPr>
              <a:t>Young/Inexperienced </a:t>
            </a:r>
            <a:r>
              <a:rPr lang="en-CA" dirty="0"/>
              <a:t>driver with an </a:t>
            </a:r>
            <a:r>
              <a:rPr lang="en-CA" dirty="0">
                <a:solidFill>
                  <a:schemeClr val="accent2"/>
                </a:solidFill>
              </a:rPr>
              <a:t>expensive</a:t>
            </a:r>
            <a:r>
              <a:rPr lang="en-CA" dirty="0"/>
              <a:t> vehicle can be more risky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2"/>
                </a:solidFill>
              </a:rPr>
              <a:t> Young/Inexperienced </a:t>
            </a:r>
            <a:r>
              <a:rPr lang="en-CA" dirty="0"/>
              <a:t>driver in a </a:t>
            </a:r>
            <a:r>
              <a:rPr lang="en-CA" dirty="0">
                <a:solidFill>
                  <a:schemeClr val="accent2"/>
                </a:solidFill>
              </a:rPr>
              <a:t>densified</a:t>
            </a:r>
            <a:r>
              <a:rPr lang="en-CA" dirty="0"/>
              <a:t> city can be more risky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or brute force :: create all possible ratio combinations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Variables x1, x2, x3, … </a:t>
            </a:r>
            <a:r>
              <a:rPr lang="en-CA" dirty="0" err="1"/>
              <a:t>xn</a:t>
            </a:r>
            <a:r>
              <a:rPr lang="en-CA" dirty="0"/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  x1/x2  ,   x1/x3  ,  x1/</a:t>
            </a:r>
            <a:r>
              <a:rPr lang="en-CA" dirty="0" err="1"/>
              <a:t>xn</a:t>
            </a:r>
            <a:r>
              <a:rPr lang="en-CA" dirty="0"/>
              <a:t> ,  … x2/x3  ,  x3/x4 ,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  x1- x2  ,   x1- x3 ,  x1- </a:t>
            </a:r>
            <a:r>
              <a:rPr lang="en-CA" dirty="0" err="1"/>
              <a:t>xn</a:t>
            </a:r>
            <a:r>
              <a:rPr lang="en-CA" dirty="0"/>
              <a:t> ,  … x2- x3 ,  x2- x4 ,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545D70-838C-422B-A685-943FE35BF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7515" y="119657"/>
            <a:ext cx="2573369" cy="243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2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8E815-0079-4D0F-B08E-8A581242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You vs the world</a:t>
            </a:r>
            <a:endParaRPr lang="en-CA">
              <a:solidFill>
                <a:srgbClr val="FFFFFF"/>
              </a:solidFill>
            </a:endParaRPr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3C756-0B66-400F-B75C-8B1717CF2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431800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FFFF"/>
                </a:solidFill>
              </a:rPr>
              <a:t>Are </a:t>
            </a:r>
            <a:r>
              <a:rPr lang="en-CA" b="1" dirty="0">
                <a:solidFill>
                  <a:srgbClr val="FFFFFF"/>
                </a:solidFill>
              </a:rPr>
              <a:t>you</a:t>
            </a:r>
            <a:r>
              <a:rPr lang="en-CA" dirty="0">
                <a:solidFill>
                  <a:srgbClr val="FFFFFF"/>
                </a:solidFill>
              </a:rPr>
              <a:t> driving a vehicle that is much more </a:t>
            </a:r>
            <a:r>
              <a:rPr lang="en-CA" b="1" dirty="0">
                <a:solidFill>
                  <a:srgbClr val="FFFFFF"/>
                </a:solidFill>
              </a:rPr>
              <a:t>expensive</a:t>
            </a:r>
            <a:r>
              <a:rPr lang="en-CA" dirty="0">
                <a:solidFill>
                  <a:srgbClr val="FFFFFF"/>
                </a:solidFill>
              </a:rPr>
              <a:t>/ or less than your friend?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CA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FFFF"/>
                </a:solidFill>
              </a:rPr>
              <a:t>Measure the distance between:  . your vehicle value</a:t>
            </a:r>
            <a:br>
              <a:rPr lang="en-CA" dirty="0">
                <a:solidFill>
                  <a:srgbClr val="FFFFFF"/>
                </a:solidFill>
              </a:rPr>
            </a:br>
            <a:r>
              <a:rPr lang="en-CA" dirty="0">
                <a:solidFill>
                  <a:srgbClr val="FFFFFF"/>
                </a:solidFill>
              </a:rPr>
              <a:t>. the smoothed average vehicle value (blue line), at your age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FFFF"/>
                </a:solidFill>
              </a:rPr>
              <a:t>Reflects client behavior, frugality?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DBE63C-6A4A-4A06-9F9F-77EB42DC8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74817"/>
            <a:ext cx="5455921" cy="39083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8D5734-C400-4AC6-9A4F-671679F5815D}"/>
              </a:ext>
            </a:extLst>
          </p:cNvPr>
          <p:cNvSpPr txBox="1"/>
          <p:nvPr/>
        </p:nvSpPr>
        <p:spPr>
          <a:xfrm rot="16200000">
            <a:off x="5392585" y="3121056"/>
            <a:ext cx="903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vh_value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95326906-C4F7-4A2C-8EEE-3A1BF21280C6}"/>
              </a:ext>
            </a:extLst>
          </p:cNvPr>
          <p:cNvSpPr/>
          <p:nvPr/>
        </p:nvSpPr>
        <p:spPr>
          <a:xfrm>
            <a:off x="7512907" y="3651476"/>
            <a:ext cx="82379" cy="906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2A3F83-3CA3-4C23-A696-FA13AD7A3264}"/>
              </a:ext>
            </a:extLst>
          </p:cNvPr>
          <p:cNvCxnSpPr>
            <a:cxnSpLocks/>
          </p:cNvCxnSpPr>
          <p:nvPr/>
        </p:nvCxnSpPr>
        <p:spPr>
          <a:xfrm>
            <a:off x="7545859" y="2150076"/>
            <a:ext cx="0" cy="14251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63DA2430-3E0B-4924-B59E-687DB34982FD}"/>
              </a:ext>
            </a:extLst>
          </p:cNvPr>
          <p:cNvSpPr/>
          <p:nvPr/>
        </p:nvSpPr>
        <p:spPr>
          <a:xfrm>
            <a:off x="650788" y="2327190"/>
            <a:ext cx="222424" cy="226542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040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9F505-961A-4182-9148-D35FD649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You vs the world</a:t>
            </a:r>
            <a:endParaRPr lang="en-CA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2AB04-29FF-4077-9E20-50C17BFDA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Are </a:t>
            </a:r>
            <a:r>
              <a:rPr lang="en-CA" b="1" dirty="0">
                <a:solidFill>
                  <a:srgbClr val="FFFFFF"/>
                </a:solidFill>
              </a:rPr>
              <a:t>you</a:t>
            </a:r>
            <a:r>
              <a:rPr lang="en-CA" dirty="0">
                <a:solidFill>
                  <a:srgbClr val="FFFFFF"/>
                </a:solidFill>
              </a:rPr>
              <a:t> driving a much </a:t>
            </a:r>
            <a:r>
              <a:rPr lang="en-CA" b="1" dirty="0">
                <a:solidFill>
                  <a:srgbClr val="FFFFFF"/>
                </a:solidFill>
              </a:rPr>
              <a:t>newer</a:t>
            </a:r>
            <a:r>
              <a:rPr lang="en-CA" dirty="0">
                <a:solidFill>
                  <a:srgbClr val="FFFFFF"/>
                </a:solidFill>
              </a:rPr>
              <a:t> or </a:t>
            </a:r>
            <a:r>
              <a:rPr lang="en-CA" b="1" dirty="0">
                <a:solidFill>
                  <a:srgbClr val="FFFFFF"/>
                </a:solidFill>
              </a:rPr>
              <a:t>older</a:t>
            </a:r>
            <a:r>
              <a:rPr lang="en-CA" dirty="0">
                <a:solidFill>
                  <a:srgbClr val="FFFFFF"/>
                </a:solidFill>
              </a:rPr>
              <a:t> </a:t>
            </a:r>
            <a:r>
              <a:rPr lang="en-CA" b="1" dirty="0">
                <a:solidFill>
                  <a:srgbClr val="FFFFFF"/>
                </a:solidFill>
              </a:rPr>
              <a:t>vehicle</a:t>
            </a:r>
            <a:r>
              <a:rPr lang="en-CA" dirty="0">
                <a:solidFill>
                  <a:srgbClr val="FFFFFF"/>
                </a:solidFill>
              </a:rPr>
              <a:t> than your friend?</a:t>
            </a:r>
          </a:p>
          <a:p>
            <a:endParaRPr lang="en-CA" dirty="0">
              <a:solidFill>
                <a:srgbClr val="FFFFFF"/>
              </a:solidFill>
            </a:endParaRPr>
          </a:p>
          <a:p>
            <a:endParaRPr lang="en-CA" dirty="0">
              <a:solidFill>
                <a:srgbClr val="FFFFFF"/>
              </a:solidFill>
            </a:endParaRPr>
          </a:p>
          <a:p>
            <a:r>
              <a:rPr lang="en-CA" dirty="0">
                <a:solidFill>
                  <a:srgbClr val="FFFFFF"/>
                </a:solidFill>
              </a:rPr>
              <a:t>Made selections on smoothing coefficient</a:t>
            </a:r>
          </a:p>
          <a:p>
            <a:endParaRPr lang="en-CA" dirty="0">
              <a:solidFill>
                <a:srgbClr val="FFFFFF"/>
              </a:solidFill>
            </a:endParaRPr>
          </a:p>
          <a:p>
            <a:r>
              <a:rPr lang="en-CA" dirty="0">
                <a:solidFill>
                  <a:srgbClr val="FFFFFF"/>
                </a:solidFill>
              </a:rPr>
              <a:t>And so on…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65B811-9F19-45A1-BDD8-20E801A9E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24542"/>
            <a:ext cx="5455921" cy="40089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CBE30E-3985-4827-98CB-78E3F8CE7770}"/>
              </a:ext>
            </a:extLst>
          </p:cNvPr>
          <p:cNvSpPr txBox="1"/>
          <p:nvPr/>
        </p:nvSpPr>
        <p:spPr>
          <a:xfrm rot="16200000">
            <a:off x="5480841" y="3022203"/>
            <a:ext cx="792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vh_age</a:t>
            </a:r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66C136A9-8035-47A4-8C45-0FBD17DCB5E7}"/>
              </a:ext>
            </a:extLst>
          </p:cNvPr>
          <p:cNvSpPr/>
          <p:nvPr/>
        </p:nvSpPr>
        <p:spPr>
          <a:xfrm>
            <a:off x="650788" y="2327190"/>
            <a:ext cx="222424" cy="226542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9244C22A-B4BD-4290-BA71-45E95800A382}"/>
              </a:ext>
            </a:extLst>
          </p:cNvPr>
          <p:cNvSpPr/>
          <p:nvPr/>
        </p:nvSpPr>
        <p:spPr>
          <a:xfrm>
            <a:off x="7488193" y="3041886"/>
            <a:ext cx="82379" cy="906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ADFBF0-1CF3-46D0-AAAD-4EAD9E462A05}"/>
              </a:ext>
            </a:extLst>
          </p:cNvPr>
          <p:cNvCxnSpPr>
            <a:cxnSpLocks/>
          </p:cNvCxnSpPr>
          <p:nvPr/>
        </p:nvCxnSpPr>
        <p:spPr>
          <a:xfrm>
            <a:off x="7529383" y="3191480"/>
            <a:ext cx="0" cy="8409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420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340C8F-E858-4F1F-A2C5-6C7E41FF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You vs the world</a:t>
            </a:r>
            <a:endParaRPr lang="en-CA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F6D87-E385-49D0-91BB-F28373617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Do you have a much better or worse </a:t>
            </a:r>
            <a:r>
              <a:rPr lang="en-CA" b="1" dirty="0">
                <a:solidFill>
                  <a:srgbClr val="FFFFFF"/>
                </a:solidFill>
              </a:rPr>
              <a:t>No Claims Discount </a:t>
            </a:r>
            <a:r>
              <a:rPr lang="en-CA" dirty="0">
                <a:solidFill>
                  <a:srgbClr val="FFFFFF"/>
                </a:solidFill>
              </a:rPr>
              <a:t>than your friend?</a:t>
            </a:r>
          </a:p>
          <a:p>
            <a:endParaRPr lang="en-CA" dirty="0">
              <a:solidFill>
                <a:srgbClr val="FFFFFF"/>
              </a:solidFill>
            </a:endParaRPr>
          </a:p>
          <a:p>
            <a:endParaRPr lang="en-CA" dirty="0">
              <a:solidFill>
                <a:srgbClr val="FFFFFF"/>
              </a:solidFill>
            </a:endParaRPr>
          </a:p>
          <a:p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DAD34-B6C4-4F19-99A6-E6285BF4B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65665"/>
            <a:ext cx="5455921" cy="392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824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1FDFF-CB0E-4A42-9B6A-791111B03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You vs the world</a:t>
            </a:r>
            <a:endParaRPr lang="en-CA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EE9B4-9C6F-45B4-A5FC-10E7038B5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Are you living in a much more </a:t>
            </a:r>
            <a:r>
              <a:rPr lang="en-CA" b="1" dirty="0">
                <a:solidFill>
                  <a:srgbClr val="FFFFFF"/>
                </a:solidFill>
              </a:rPr>
              <a:t>populous city </a:t>
            </a:r>
            <a:r>
              <a:rPr lang="en-CA" dirty="0">
                <a:solidFill>
                  <a:srgbClr val="FFFFFF"/>
                </a:solidFill>
              </a:rPr>
              <a:t>than your friend?</a:t>
            </a:r>
          </a:p>
          <a:p>
            <a:endParaRPr lang="en-CA" dirty="0">
              <a:solidFill>
                <a:srgbClr val="FFFFFF"/>
              </a:solidFill>
            </a:endParaRPr>
          </a:p>
          <a:p>
            <a:r>
              <a:rPr lang="en-CA" dirty="0">
                <a:solidFill>
                  <a:srgbClr val="FFFFFF"/>
                </a:solidFill>
              </a:rPr>
              <a:t>… and so on.</a:t>
            </a:r>
          </a:p>
          <a:p>
            <a:endParaRPr lang="en-CA" dirty="0">
              <a:solidFill>
                <a:srgbClr val="FFFFFF"/>
              </a:solidFill>
            </a:endParaRPr>
          </a:p>
          <a:p>
            <a:r>
              <a:rPr lang="en-CA" dirty="0">
                <a:solidFill>
                  <a:srgbClr val="FFFFFF"/>
                </a:solidFill>
              </a:rPr>
              <a:t>Repeated same exercise by Driver Experience (Number of Years Licensed)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79300-BEC2-4B07-BAAB-EEC004A4D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83812"/>
            <a:ext cx="5455921" cy="38903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E0D0DA-FF4D-44E4-AF9B-256F4995CFF8}"/>
              </a:ext>
            </a:extLst>
          </p:cNvPr>
          <p:cNvSpPr txBox="1"/>
          <p:nvPr/>
        </p:nvSpPr>
        <p:spPr>
          <a:xfrm rot="16200000">
            <a:off x="5348946" y="3022203"/>
            <a:ext cx="1056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1356920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F1EB-8EBC-4BDA-A093-4115E2160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CA"/>
              <a:t>I know what you did last Summer</a:t>
            </a:r>
          </a:p>
        </p:txBody>
      </p:sp>
      <p:pic>
        <p:nvPicPr>
          <p:cNvPr id="9" name="Graphic 8" descr="Monthly calendar">
            <a:extLst>
              <a:ext uri="{FF2B5EF4-FFF2-40B4-BE49-F238E27FC236}">
                <a16:creationId xmlns:a16="http://schemas.microsoft.com/office/drawing/2014/main" id="{8DDC5739-9653-463D-863F-B2D160A30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504" y="2386051"/>
            <a:ext cx="3448851" cy="344885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BDEA39-E96F-46C3-825F-C4B61A7D7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3613" y="2286000"/>
            <a:ext cx="6244467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1700" dirty="0"/>
              <a:t> Created features based on </a:t>
            </a:r>
            <a:r>
              <a:rPr lang="en-CA" sz="1700" b="1" dirty="0">
                <a:solidFill>
                  <a:schemeClr val="accent2"/>
                </a:solidFill>
              </a:rPr>
              <a:t>your own history </a:t>
            </a:r>
            <a:r>
              <a:rPr lang="en-CA" sz="1700" dirty="0"/>
              <a:t>with the insurer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7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700" dirty="0"/>
              <a:t>Have you switched vehicle?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700" dirty="0"/>
              <a:t>Have you moved to a new city?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700" dirty="0"/>
              <a:t>Have you modified your insurance coverage?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700" dirty="0"/>
              <a:t>Have you changed your payment frequency?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700" dirty="0"/>
              <a:t>How has your No Claims Discount evolved?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sz="17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700" dirty="0">
                <a:solidFill>
                  <a:schemeClr val="accent2"/>
                </a:solidFill>
              </a:rPr>
              <a:t>Did you </a:t>
            </a:r>
            <a:r>
              <a:rPr lang="en-CA" sz="1700" dirty="0">
                <a:solidFill>
                  <a:srgbClr val="C00000"/>
                </a:solidFill>
              </a:rPr>
              <a:t>claim</a:t>
            </a:r>
            <a:r>
              <a:rPr lang="en-CA" sz="1700" dirty="0">
                <a:solidFill>
                  <a:schemeClr val="accent2"/>
                </a:solidFill>
              </a:rPr>
              <a:t> and how much money have I been giving you?!!?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sz="1700" dirty="0"/>
          </a:p>
        </p:txBody>
      </p:sp>
    </p:spTree>
    <p:extLst>
      <p:ext uri="{BB962C8B-B14F-4D97-AF65-F5344CB8AC3E}">
        <p14:creationId xmlns:p14="http://schemas.microsoft.com/office/powerpoint/2010/main" val="1152482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511E2-7B0E-486F-80EE-93DFD5986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get some edge?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7DD60-550C-4BC4-833D-17F04F2E7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 lnSpcReduction="10000"/>
          </a:bodyPr>
          <a:lstStyle/>
          <a:p>
            <a:r>
              <a:rPr lang="en-CA" dirty="0">
                <a:solidFill>
                  <a:srgbClr val="FFFFFF"/>
                </a:solidFill>
              </a:rPr>
              <a:t>External Database</a:t>
            </a:r>
          </a:p>
          <a:p>
            <a:r>
              <a:rPr lang="en-CA" dirty="0">
                <a:solidFill>
                  <a:srgbClr val="FFFFFF"/>
                </a:solidFill>
              </a:rPr>
              <a:t>Merge using Speed &amp; Weight</a:t>
            </a:r>
          </a:p>
          <a:p>
            <a:endParaRPr lang="en-CA" dirty="0">
              <a:solidFill>
                <a:srgbClr val="FFFFFF"/>
              </a:solidFill>
            </a:endParaRPr>
          </a:p>
          <a:p>
            <a:r>
              <a:rPr lang="en-CA" dirty="0">
                <a:solidFill>
                  <a:srgbClr val="FFFFFF"/>
                </a:solidFill>
              </a:rPr>
              <a:t>Cross-check reasonableness by comparing popularity of vehicle</a:t>
            </a:r>
          </a:p>
          <a:p>
            <a:endParaRPr lang="en-CA" dirty="0">
              <a:solidFill>
                <a:srgbClr val="FFFFFF"/>
              </a:solidFill>
            </a:endParaRPr>
          </a:p>
          <a:p>
            <a:r>
              <a:rPr lang="en-CA" dirty="0">
                <a:solidFill>
                  <a:srgbClr val="FFFFFF"/>
                </a:solidFill>
              </a:rPr>
              <a:t>Get engine specs, …</a:t>
            </a:r>
          </a:p>
          <a:p>
            <a:endParaRPr lang="en-CA" dirty="0">
              <a:solidFill>
                <a:srgbClr val="FFFFFF"/>
              </a:solidFill>
            </a:endParaRPr>
          </a:p>
          <a:p>
            <a:r>
              <a:rPr lang="en-CA" dirty="0">
                <a:solidFill>
                  <a:srgbClr val="FFFFFF"/>
                </a:solidFill>
              </a:rPr>
              <a:t>Profit?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C441A9-7FCC-497F-9B92-4E7D74BBE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4522"/>
            <a:ext cx="5455921" cy="3068955"/>
          </a:xfrm>
          <a:prstGeom prst="rect">
            <a:avLst/>
          </a:prstGeom>
        </p:spPr>
      </p:pic>
      <p:pic>
        <p:nvPicPr>
          <p:cNvPr id="11" name="Graphic 10" descr="Detective">
            <a:extLst>
              <a:ext uri="{FF2B5EF4-FFF2-40B4-BE49-F238E27FC236}">
                <a16:creationId xmlns:a16="http://schemas.microsoft.com/office/drawing/2014/main" id="{3FBE3583-A966-4F11-A0BA-370BDD5D4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29" y="2286000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F664AA-3CB4-404A-AB8B-3353A162101A}"/>
              </a:ext>
            </a:extLst>
          </p:cNvPr>
          <p:cNvSpPr txBox="1"/>
          <p:nvPr/>
        </p:nvSpPr>
        <p:spPr>
          <a:xfrm>
            <a:off x="10830616" y="4963477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$110 USD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225866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8DFE-E6A0-4B7C-91CE-705699FCD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CA" dirty="0"/>
              <a:t>Categorical Variables :: one-hot encoding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2ADEB9-A69A-4DB8-9B95-D4084F476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765" y="2386051"/>
            <a:ext cx="3148328" cy="344885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B378A-8D13-4E40-9A0F-F226A0F62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3613" y="2286000"/>
            <a:ext cx="5680587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1400" dirty="0"/>
              <a:t> Policy Coverage has 4 levels</a:t>
            </a:r>
          </a:p>
          <a:p>
            <a:pPr lvl="1"/>
            <a:r>
              <a:rPr lang="en-CA" sz="1400" dirty="0"/>
              <a:t>Max</a:t>
            </a:r>
          </a:p>
          <a:p>
            <a:pPr lvl="1"/>
            <a:r>
              <a:rPr lang="en-CA" sz="1400" dirty="0"/>
              <a:t>Med2</a:t>
            </a:r>
          </a:p>
          <a:p>
            <a:pPr lvl="1"/>
            <a:r>
              <a:rPr lang="en-CA" sz="1400" dirty="0"/>
              <a:t>Med1</a:t>
            </a:r>
          </a:p>
          <a:p>
            <a:pPr lvl="1"/>
            <a:r>
              <a:rPr lang="en-CA" sz="1400" dirty="0"/>
              <a:t>Min</a:t>
            </a:r>
          </a:p>
          <a:p>
            <a:pPr lvl="1"/>
            <a:endParaRPr lang="en-CA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1400" dirty="0"/>
              <a:t> Replace with 4 </a:t>
            </a:r>
            <a:r>
              <a:rPr lang="en-CA" sz="1400" dirty="0">
                <a:solidFill>
                  <a:schemeClr val="accent2"/>
                </a:solidFill>
              </a:rPr>
              <a:t>binary variables</a:t>
            </a:r>
            <a:r>
              <a:rPr lang="en-CA" sz="14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400" dirty="0"/>
              <a:t>pol_coverage.max	0 or 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400" dirty="0"/>
              <a:t>pol_coverage.med2	0 or 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400" dirty="0"/>
              <a:t>pol_coverage.med1	0 or 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400" dirty="0"/>
              <a:t>pol_coverage.min 	0 or 1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1400" dirty="0"/>
              <a:t> For models sensitive to collinearity (</a:t>
            </a:r>
            <a:r>
              <a:rPr lang="en-CA" sz="1400" dirty="0" err="1"/>
              <a:t>ie</a:t>
            </a:r>
            <a:r>
              <a:rPr lang="en-CA" sz="1400" dirty="0"/>
              <a:t>. GLMs), preferable to leave one out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400" dirty="0"/>
              <a:t>Avoids the “Dummy Variable Trap”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sz="1400" dirty="0"/>
          </a:p>
          <a:p>
            <a:pPr lvl="1">
              <a:buFont typeface="Arial" panose="020B0604020202020204" pitchFamily="34" charset="0"/>
              <a:buChar char="•"/>
            </a:pP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4281382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88FD1-F101-4583-B6C2-21880CF3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CA" dirty="0"/>
              <a:t>Categorical</a:t>
            </a:r>
            <a:r>
              <a:rPr lang="fr-CA" dirty="0"/>
              <a:t> variables :: TARGET ENCODING</a:t>
            </a:r>
            <a:endParaRPr lang="en-CA" dirty="0"/>
          </a:p>
        </p:txBody>
      </p:sp>
      <p:pic>
        <p:nvPicPr>
          <p:cNvPr id="5" name="Graphic 4" descr="Bullseye">
            <a:extLst>
              <a:ext uri="{FF2B5EF4-FFF2-40B4-BE49-F238E27FC236}">
                <a16:creationId xmlns:a16="http://schemas.microsoft.com/office/drawing/2014/main" id="{2151B8DF-0E86-4022-B93B-3F821FC3E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504" y="2386051"/>
            <a:ext cx="3448851" cy="344885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2010F-209F-4C30-A2A1-4DB2284E9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3613" y="2285999"/>
            <a:ext cx="5680587" cy="42713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1500" dirty="0"/>
              <a:t> Use insights from the response variable (claim amount) to transform into a numerical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400" dirty="0"/>
              <a:t> </a:t>
            </a:r>
            <a:r>
              <a:rPr lang="en-CA" sz="1500" dirty="0"/>
              <a:t>Policy Coverage has 4 levels</a:t>
            </a:r>
          </a:p>
          <a:p>
            <a:pPr lvl="1"/>
            <a:r>
              <a:rPr lang="en-CA" sz="1500" dirty="0"/>
              <a:t>Max</a:t>
            </a:r>
          </a:p>
          <a:p>
            <a:pPr lvl="1"/>
            <a:r>
              <a:rPr lang="en-CA" sz="1500" dirty="0"/>
              <a:t>Med2</a:t>
            </a:r>
          </a:p>
          <a:p>
            <a:pPr lvl="1"/>
            <a:r>
              <a:rPr lang="en-CA" sz="1500" dirty="0"/>
              <a:t>Med1</a:t>
            </a:r>
          </a:p>
          <a:p>
            <a:pPr lvl="1"/>
            <a:r>
              <a:rPr lang="en-CA" sz="1500" dirty="0"/>
              <a:t>Min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500" dirty="0"/>
              <a:t> In terms of frequency and severity of claims,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100" dirty="0"/>
              <a:t>Max looked higher risk than Med2, which was riskier than Med1 which was riskier than Min.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500" dirty="0"/>
              <a:t> Replace with a </a:t>
            </a:r>
            <a:r>
              <a:rPr lang="en-CA" sz="1500" dirty="0">
                <a:solidFill>
                  <a:schemeClr val="accent2"/>
                </a:solidFill>
              </a:rPr>
              <a:t>numerical value*</a:t>
            </a:r>
            <a:r>
              <a:rPr lang="en-CA" sz="1500" dirty="0"/>
              <a:t> </a:t>
            </a:r>
            <a:r>
              <a:rPr lang="en-CA" sz="1500" dirty="0">
                <a:solidFill>
                  <a:schemeClr val="accent2"/>
                </a:solidFill>
              </a:rPr>
              <a:t>correlated</a:t>
            </a:r>
            <a:r>
              <a:rPr lang="en-CA" sz="1500" dirty="0"/>
              <a:t> with the risk.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500" dirty="0"/>
              <a:t>Max   	</a:t>
            </a:r>
            <a:r>
              <a:rPr lang="en-CA" sz="1500" dirty="0">
                <a:sym typeface="Wingdings" panose="05000000000000000000" pitchFamily="2" charset="2"/>
              </a:rPr>
              <a:t>    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500" dirty="0"/>
              <a:t>Med2    </a:t>
            </a:r>
            <a:r>
              <a:rPr lang="en-CA" sz="1500" dirty="0">
                <a:sym typeface="Wingdings" panose="05000000000000000000" pitchFamily="2" charset="2"/>
              </a:rPr>
              <a:t>    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500" dirty="0">
                <a:sym typeface="Wingdings" panose="05000000000000000000" pitchFamily="2" charset="2"/>
              </a:rPr>
              <a:t>Med1 	    2</a:t>
            </a:r>
            <a:endParaRPr lang="en-CA" sz="15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500" dirty="0">
                <a:sym typeface="Wingdings" panose="05000000000000000000" pitchFamily="2" charset="2"/>
              </a:rPr>
              <a:t>Min	    1</a:t>
            </a:r>
            <a:endParaRPr lang="en-CA" sz="1500" dirty="0"/>
          </a:p>
          <a:p>
            <a:pPr>
              <a:buFont typeface="Arial" panose="020B0604020202020204" pitchFamily="34" charset="0"/>
              <a:buChar char="•"/>
            </a:pPr>
            <a:endParaRPr lang="en-CA" sz="1500" dirty="0"/>
          </a:p>
        </p:txBody>
      </p:sp>
    </p:spTree>
    <p:extLst>
      <p:ext uri="{BB962C8B-B14F-4D97-AF65-F5344CB8AC3E}">
        <p14:creationId xmlns:p14="http://schemas.microsoft.com/office/powerpoint/2010/main" val="2991675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DF2E-C791-41C6-A464-B87049E8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Categorical</a:t>
            </a:r>
            <a:r>
              <a:rPr lang="fr-CA" dirty="0"/>
              <a:t> variables :: TARGET ENCODING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08FF1-1E4E-47FA-BBB4-EE056666C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/>
              <a:t>You can target encode using various type of values: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000"/>
              <a:t> Mean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000"/>
              <a:t> Median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000"/>
              <a:t> Order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sz="2000"/>
          </a:p>
          <a:p>
            <a:pPr>
              <a:buFont typeface="Arial" panose="020B0604020202020204" pitchFamily="34" charset="0"/>
              <a:buChar char="•"/>
            </a:pPr>
            <a:r>
              <a:rPr lang="en-CA" sz="2400"/>
              <a:t> However, beware of 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A80D2F-10AB-4A32-A509-CD0DF10F9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69" y="2084832"/>
            <a:ext cx="600159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14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F7608-EB77-4DC0-8D13-E18F8964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732244" cy="1499616"/>
          </a:xfrm>
        </p:spPr>
        <p:txBody>
          <a:bodyPr>
            <a:normAutofit/>
          </a:bodyPr>
          <a:lstStyle/>
          <a:p>
            <a:r>
              <a:rPr lang="fr-CA" sz="4800" dirty="0"/>
              <a:t>Hi!</a:t>
            </a:r>
            <a:endParaRPr lang="en-CA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6314E-0BA4-4330-988B-06586AE90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656236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2000" dirty="0"/>
              <a:t> 34 years old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/>
              <a:t> Montréal, Québec, Canada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/>
              <a:t> « Typical »  Actuary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/>
              <a:t> Home &amp; Auto Insurance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/>
              <a:t> working with GLMs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4C9EC4B-7AC1-4C30-9582-FCF185FE5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3275" y="0"/>
            <a:ext cx="610545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B5A972B-FA62-4B8A-86FD-875DF2CF5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010" y="321731"/>
            <a:ext cx="3278619" cy="36622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VBA and DDE automated way to populate table into formatted Excel | Ou Zhang">
            <a:extLst>
              <a:ext uri="{FF2B5EF4-FFF2-40B4-BE49-F238E27FC236}">
                <a16:creationId xmlns:a16="http://schemas.microsoft.com/office/drawing/2014/main" id="{92C9378B-6365-4D49-B096-B1CCEB03E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9894" y="1475707"/>
            <a:ext cx="2958039" cy="135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4F997AEE-DE0C-47D0-A517-19D27A608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8513" y="311970"/>
            <a:ext cx="2028821" cy="1180366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BB555EB-E3FE-40A3-9789-7F044DF13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72" y="1665817"/>
            <a:ext cx="2014462" cy="23181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Willis towers watson Logos">
            <a:extLst>
              <a:ext uri="{FF2B5EF4-FFF2-40B4-BE49-F238E27FC236}">
                <a16:creationId xmlns:a16="http://schemas.microsoft.com/office/drawing/2014/main" id="{F486C027-235F-4EB7-B500-F27168918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45765" y="1804306"/>
            <a:ext cx="1427992" cy="201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BC9053C4-E873-4D52-ADC6-FDFBBB2BB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008" y="4157447"/>
            <a:ext cx="2104750" cy="2312282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872E7A1-BA9F-4D76-A51D-1823A754E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0625" y="4157447"/>
            <a:ext cx="3206709" cy="23122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B01B24F-82D4-475F-A6A2-6D4E5BF6E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33799" y="4722745"/>
            <a:ext cx="2880360" cy="118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344600-E71F-41CB-BCBD-1655DB1454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8873" y="2793511"/>
            <a:ext cx="395033" cy="26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94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Leakage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Garbage in, Garbage out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A pile of rubbish">
            <a:extLst>
              <a:ext uri="{FF2B5EF4-FFF2-40B4-BE49-F238E27FC236}">
                <a16:creationId xmlns:a16="http://schemas.microsoft.com/office/drawing/2014/main" id="{38089AB8-22CE-4202-AF25-E3A87A445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258" y="4105976"/>
            <a:ext cx="2154677" cy="134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48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B7D98-6649-4B0F-BA79-1AD45B637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CA"/>
              <a:t>Leakage</a:t>
            </a:r>
          </a:p>
        </p:txBody>
      </p:sp>
      <p:pic>
        <p:nvPicPr>
          <p:cNvPr id="5" name="Graphic 4" descr="Splash">
            <a:extLst>
              <a:ext uri="{FF2B5EF4-FFF2-40B4-BE49-F238E27FC236}">
                <a16:creationId xmlns:a16="http://schemas.microsoft.com/office/drawing/2014/main" id="{9DBC457E-B9BE-4011-B59E-360A19BBB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504" y="2386051"/>
            <a:ext cx="3448851" cy="344885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86BA6-267C-4F87-ACB7-D27077043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3613" y="2286000"/>
            <a:ext cx="5680587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As I progressed in the competition, I saw my public RMSE </a:t>
            </a:r>
            <a:r>
              <a:rPr lang="en-CA" dirty="0">
                <a:solidFill>
                  <a:schemeClr val="accent2"/>
                </a:solidFill>
              </a:rPr>
              <a:t>score deteriorate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>
                <a:solidFill>
                  <a:schemeClr val="accent2"/>
                </a:solidFill>
              </a:rPr>
              <a:t>If you do too much target encoding</a:t>
            </a:r>
            <a:r>
              <a:rPr lang="en-CA" dirty="0"/>
              <a:t>, </a:t>
            </a:r>
            <a:r>
              <a:rPr lang="en-CA" dirty="0">
                <a:solidFill>
                  <a:schemeClr val="accent2"/>
                </a:solidFill>
              </a:rPr>
              <a:t>you WILL experience leakage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Model performs great in cross-validation but will be useless on new data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4216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0B65F-8112-4C0D-BF3F-2FDC4B4C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7D867-7E33-40D1-8C9B-23DADBDE8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For Vehicle Make Model, I did some mean target encoding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 with heavy smoothing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 still ended up having leakage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Ultimately, the only feature I kept was a </a:t>
            </a:r>
            <a:r>
              <a:rPr lang="en-CA" dirty="0">
                <a:solidFill>
                  <a:schemeClr val="accent2"/>
                </a:solidFill>
              </a:rPr>
              <a:t>Vehicle “Popularity” index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Quantify the “Popularity” of a Vehicle in the population. Heavy rounding.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Index ranging from 1 to 78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Rational: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A </a:t>
            </a:r>
            <a:r>
              <a:rPr lang="en-CA" dirty="0">
                <a:solidFill>
                  <a:schemeClr val="accent2"/>
                </a:solidFill>
              </a:rPr>
              <a:t>Popular</a:t>
            </a:r>
            <a:r>
              <a:rPr lang="en-CA" dirty="0"/>
              <a:t> Vehicle could be </a:t>
            </a:r>
            <a:r>
              <a:rPr lang="en-CA" dirty="0">
                <a:solidFill>
                  <a:schemeClr val="accent2"/>
                </a:solidFill>
              </a:rPr>
              <a:t>cheaper to repair </a:t>
            </a:r>
            <a:r>
              <a:rPr lang="en-CA" dirty="0"/>
              <a:t>due to broader parts availability, and vice-versa</a:t>
            </a:r>
          </a:p>
          <a:p>
            <a:endParaRPr lang="en-CA" dirty="0"/>
          </a:p>
        </p:txBody>
      </p:sp>
      <p:pic>
        <p:nvPicPr>
          <p:cNvPr id="5" name="Graphic 4" descr="Lightbulb and gear">
            <a:extLst>
              <a:ext uri="{FF2B5EF4-FFF2-40B4-BE49-F238E27FC236}">
                <a16:creationId xmlns:a16="http://schemas.microsoft.com/office/drawing/2014/main" id="{E2F55DA1-9F23-429F-B73D-71D9F8802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7000" y="5168900"/>
            <a:ext cx="889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5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22CF-4737-4E1A-B87B-BC012BBE7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CA" dirty="0"/>
              <a:t>Claim amount, year and inflation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008B-6A63-45E5-9EAB-448EDDC02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656832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1900" dirty="0"/>
              <a:t> Originally had capped losses at $45,000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900" dirty="0"/>
              <a:t> Not effort was put into analyzing large losses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1900" dirty="0"/>
              <a:t> Selected inflation rate per 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900" dirty="0"/>
              <a:t> Inflated all losses up to T =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900" dirty="0"/>
              <a:t> Dropped the year variable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1900" dirty="0"/>
              <a:t> I didn’t want year to be used as a feature in any of my models</a:t>
            </a:r>
          </a:p>
        </p:txBody>
      </p:sp>
      <p:pic>
        <p:nvPicPr>
          <p:cNvPr id="5" name="Graphic 4" descr="Coins">
            <a:extLst>
              <a:ext uri="{FF2B5EF4-FFF2-40B4-BE49-F238E27FC236}">
                <a16:creationId xmlns:a16="http://schemas.microsoft.com/office/drawing/2014/main" id="{7FC59C3A-F633-4A6B-82EB-2B9C2095F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2041" y="2286000"/>
            <a:ext cx="30607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32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You get a model, you get a model, everyone gets a model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3AFAE6A9-B63C-42B0-8F7C-D1194714C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904" y="4380647"/>
            <a:ext cx="1787890" cy="100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930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9B71-C1AA-4425-8BFD-26B5902F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27014-8079-4F75-A615-92EFB873A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517392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xgboost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catboost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lightgbm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random forest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glm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glmnet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31CF6C-30CC-4627-B326-FE6D3583B1F6}"/>
              </a:ext>
            </a:extLst>
          </p:cNvPr>
          <p:cNvSpPr txBox="1">
            <a:spLocks/>
          </p:cNvSpPr>
          <p:nvPr/>
        </p:nvSpPr>
        <p:spPr>
          <a:xfrm>
            <a:off x="6612129" y="2316480"/>
            <a:ext cx="351739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CA" dirty="0"/>
            </a:b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frequency  x  severity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loss cost (tweedie)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83D8A-201A-4D1A-A068-AADABBDEFAAA}"/>
              </a:ext>
            </a:extLst>
          </p:cNvPr>
          <p:cNvSpPr txBox="1"/>
          <p:nvPr/>
        </p:nvSpPr>
        <p:spPr>
          <a:xfrm>
            <a:off x="8696961" y="-75547"/>
            <a:ext cx="3495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>
                <a:solidFill>
                  <a:schemeClr val="accent1"/>
                </a:solidFill>
              </a:rPr>
              <a:t>18</a:t>
            </a:r>
            <a:r>
              <a:rPr lang="en-CA" b="1" dirty="0">
                <a:solidFill>
                  <a:schemeClr val="accent1"/>
                </a:solidFill>
              </a:rPr>
              <a:t> different models to tune </a:t>
            </a:r>
          </a:p>
          <a:p>
            <a:r>
              <a:rPr lang="en-CA" sz="4800" b="1" dirty="0">
                <a:solidFill>
                  <a:schemeClr val="accent1"/>
                </a:solidFill>
              </a:rPr>
              <a:t>12</a:t>
            </a:r>
            <a:r>
              <a:rPr lang="en-CA" b="1" dirty="0">
                <a:solidFill>
                  <a:schemeClr val="accent1"/>
                </a:solidFill>
              </a:rPr>
              <a:t> different prediction models </a:t>
            </a:r>
          </a:p>
        </p:txBody>
      </p:sp>
      <p:pic>
        <p:nvPicPr>
          <p:cNvPr id="10" name="Graphic 9" descr="Single gear">
            <a:extLst>
              <a:ext uri="{FF2B5EF4-FFF2-40B4-BE49-F238E27FC236}">
                <a16:creationId xmlns:a16="http://schemas.microsoft.com/office/drawing/2014/main" id="{688D13CA-4B49-4240-A1DE-5E778645F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4723" y="2616199"/>
            <a:ext cx="1847089" cy="184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82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BDC76-27BA-49AE-A517-4F311B07C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732244" cy="1499616"/>
          </a:xfrm>
        </p:spPr>
        <p:txBody>
          <a:bodyPr>
            <a:normAutofit/>
          </a:bodyPr>
          <a:lstStyle/>
          <a:p>
            <a:r>
              <a:rPr lang="en-CA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2DB44-BEE7-4FC0-95E7-6795CE257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656236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For GLMs, dimensionality reduction using Principal Components Analysis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Hyperparameters Tuning using Grid Search and Parallel Processing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9D431EF2-5A31-4C05-AA3E-4580F5534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3275" y="0"/>
            <a:ext cx="610545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67678399-6817-4845-9B59-E82951B0B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009" y="321731"/>
            <a:ext cx="3932506" cy="36622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Playbook">
            <a:extLst>
              <a:ext uri="{FF2B5EF4-FFF2-40B4-BE49-F238E27FC236}">
                <a16:creationId xmlns:a16="http://schemas.microsoft.com/office/drawing/2014/main" id="{97BE8FE6-E386-4AEE-B4FD-4D1F27302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2482" y="484068"/>
            <a:ext cx="3337560" cy="3337560"/>
          </a:xfrm>
          <a:prstGeom prst="rect">
            <a:avLst/>
          </a:prstGeom>
        </p:spPr>
      </p:pic>
      <p:sp>
        <p:nvSpPr>
          <p:cNvPr id="17" name="Rectangle 19">
            <a:extLst>
              <a:ext uri="{FF2B5EF4-FFF2-40B4-BE49-F238E27FC236}">
                <a16:creationId xmlns:a16="http://schemas.microsoft.com/office/drawing/2014/main" id="{B044E73A-9DB7-46CD-9B4D-9DE9FB5E6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09128" y="321732"/>
            <a:ext cx="1352695" cy="3668542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057F48-2FD4-4DD3-B887-FEE2B4475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008" y="4157447"/>
            <a:ext cx="2104750" cy="2312282"/>
          </a:xfrm>
          <a:prstGeom prst="rect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4469D8-5936-48B8-AF0C-37FF2AEE2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0625" y="4157447"/>
            <a:ext cx="3206709" cy="23122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Research">
            <a:extLst>
              <a:ext uri="{FF2B5EF4-FFF2-40B4-BE49-F238E27FC236}">
                <a16:creationId xmlns:a16="http://schemas.microsoft.com/office/drawing/2014/main" id="{ADFA4153-60DB-43BF-9734-47E660663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1855" y="4321464"/>
            <a:ext cx="1984248" cy="198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80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9EC11B9-C1B4-4A4B-AE7B-353DC742A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D20C6-7F8A-4B80-9AA5-1F2DAE78E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Stacking</a:t>
            </a:r>
            <a:endParaRPr lang="en-CA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862CF4-4997-476D-9B9D-5F4E0C9A4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ED63D-E214-4B3F-9070-79B435D1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FFFF"/>
                </a:solidFill>
              </a:rPr>
              <a:t>. To improve claims prediction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FFFF"/>
                </a:solidFill>
              </a:rPr>
              <a:t>. 4 meta-learning models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FFFF"/>
                </a:solidFill>
              </a:rPr>
              <a:t>. Trained on top of all the models developed</a:t>
            </a:r>
            <a:br>
              <a:rPr lang="en-CA" dirty="0">
                <a:solidFill>
                  <a:srgbClr val="FFFFFF"/>
                </a:solidFill>
              </a:rPr>
            </a:br>
            <a:endParaRPr lang="en-CA" dirty="0">
              <a:solidFill>
                <a:srgbClr val="FFFFFF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FFFF"/>
                </a:solidFill>
              </a:rPr>
              <a:t>. xgboost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FFFF"/>
                </a:solidFill>
              </a:rPr>
              <a:t>. lightgbm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FFFF"/>
                </a:solidFill>
              </a:rPr>
              <a:t>. random forest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FFFF"/>
                </a:solidFill>
              </a:rPr>
              <a:t>. neural network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CA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FFFF"/>
                </a:solidFill>
              </a:rPr>
              <a:t>. Final is an average of the 4</a:t>
            </a:r>
          </a:p>
        </p:txBody>
      </p:sp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B7000434-8FB4-4A90-9A4A-D664C5532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8525" y="321732"/>
            <a:ext cx="3674848" cy="367484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BF9B746-725B-4EAA-AACC-E2047E073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1732"/>
            <a:ext cx="2286920" cy="271703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BFFB4A-B2E4-4737-9442-44293575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825" y="4157448"/>
            <a:ext cx="3798245" cy="23026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82D1E157-3CFD-4181-A190-7474C3C86B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3347" y="3702937"/>
            <a:ext cx="2286920" cy="228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F8B2D9-D3D0-42C1-BC6C-68C3FCFC73B0}"/>
              </a:ext>
            </a:extLst>
          </p:cNvPr>
          <p:cNvSpPr txBox="1"/>
          <p:nvPr/>
        </p:nvSpPr>
        <p:spPr>
          <a:xfrm>
            <a:off x="9654744" y="585216"/>
            <a:ext cx="230864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chemeClr val="bg1"/>
                </a:solidFill>
              </a:rPr>
              <a:t>18 base models</a:t>
            </a:r>
          </a:p>
          <a:p>
            <a:r>
              <a:rPr lang="en-CA">
                <a:solidFill>
                  <a:schemeClr val="bg1"/>
                </a:solidFill>
              </a:rPr>
              <a:t>+ 4 meta models</a:t>
            </a:r>
          </a:p>
          <a:p>
            <a:endParaRPr lang="en-CA">
              <a:solidFill>
                <a:schemeClr val="bg1"/>
              </a:solidFill>
            </a:endParaRPr>
          </a:p>
          <a:p>
            <a:r>
              <a:rPr lang="en-CA" sz="6000">
                <a:solidFill>
                  <a:schemeClr val="bg1"/>
                </a:solidFill>
              </a:rPr>
              <a:t>22</a:t>
            </a:r>
            <a:r>
              <a:rPr lang="en-CA">
                <a:solidFill>
                  <a:schemeClr val="bg1"/>
                </a:solidFill>
              </a:rPr>
              <a:t> models tuned</a:t>
            </a:r>
          </a:p>
        </p:txBody>
      </p:sp>
    </p:spTree>
    <p:extLst>
      <p:ext uri="{BB962C8B-B14F-4D97-AF65-F5344CB8AC3E}">
        <p14:creationId xmlns:p14="http://schemas.microsoft.com/office/powerpoint/2010/main" val="2338075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market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Another way to heat up your house in winter!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705116C-4453-4363-9EAC-4E9C58A3E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7178" y="4204074"/>
            <a:ext cx="1424322" cy="124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40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3FDBA-3C3F-4196-A38A-9E5B18D9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Market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9D886-73C4-41F9-AC9D-AFAB3A890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Using 11 models, trained 8 different times (new seeds)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8 different  70 train / 30 hold out.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There’s no model winning systematically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5B640-42D2-4808-A9A5-6BFDF71D4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422" y="3597103"/>
            <a:ext cx="8530078" cy="331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4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03E7-70DB-4BE9-AD29-784B38481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732244" cy="1499616"/>
          </a:xfrm>
        </p:spPr>
        <p:txBody>
          <a:bodyPr>
            <a:normAutofit/>
          </a:bodyPr>
          <a:lstStyle/>
          <a:p>
            <a:r>
              <a:rPr lang="en-CA" sz="4800" dirty="0"/>
              <a:t>Hi (pt.2)!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1F230-DD6A-4D2F-8D63-585B0FCF3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87990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2000" dirty="0"/>
              <a:t> Working within a Research &amp; Development team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/>
              <a:t> Young Data Scientists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/>
              <a:t> All skillful in Python and 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/>
              <a:t> Have been watching the parade from the sidelines…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/>
              <a:t> This competition was my motivation at </a:t>
            </a:r>
            <a:r>
              <a:rPr lang="en-CA" sz="2000" b="1" dirty="0">
                <a:solidFill>
                  <a:schemeClr val="accent2"/>
                </a:solidFill>
              </a:rPr>
              <a:t>learning R </a:t>
            </a:r>
            <a:r>
              <a:rPr lang="en-CA" sz="2000" dirty="0"/>
              <a:t>and initiate a journey into </a:t>
            </a:r>
            <a:r>
              <a:rPr lang="en-CA" sz="2000" b="1" dirty="0">
                <a:solidFill>
                  <a:schemeClr val="accent2"/>
                </a:solidFill>
              </a:rPr>
              <a:t>machine learning</a:t>
            </a:r>
          </a:p>
          <a:p>
            <a:endParaRPr lang="en-CA" sz="20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4C9EC4B-7AC1-4C30-9582-FCF185FE5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3275" y="0"/>
            <a:ext cx="610545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B5A972B-FA62-4B8A-86FD-875DF2CF5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010" y="321731"/>
            <a:ext cx="3278619" cy="36622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AA6A7D2-FBA4-4767-84DD-ED992762E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894" y="1043583"/>
            <a:ext cx="2958039" cy="2218529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4F997AEE-DE0C-47D0-A517-19D27A608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8513" y="311970"/>
            <a:ext cx="2028821" cy="1180366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B555EB-E3FE-40A3-9789-7F044DF13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72" y="1665817"/>
            <a:ext cx="2014462" cy="23181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C60F17D4-25AE-4D02-8433-EEF3450A5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05364" y="2150810"/>
            <a:ext cx="1708795" cy="132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BC9053C4-E873-4D52-ADC6-FDFBBB2BB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008" y="4157447"/>
            <a:ext cx="2104750" cy="2312282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872E7A1-BA9F-4D76-A51D-1823A754E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0625" y="4157447"/>
            <a:ext cx="3206709" cy="23122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AEAAFC-C68A-461D-AD95-D3B6053B8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3799" y="4477176"/>
            <a:ext cx="2880360" cy="1672824"/>
          </a:xfrm>
          <a:prstGeom prst="rect">
            <a:avLst/>
          </a:prstGeom>
        </p:spPr>
      </p:pic>
      <p:pic>
        <p:nvPicPr>
          <p:cNvPr id="11" name="Graphic 10" descr="Sparkler">
            <a:extLst>
              <a:ext uri="{FF2B5EF4-FFF2-40B4-BE49-F238E27FC236}">
                <a16:creationId xmlns:a16="http://schemas.microsoft.com/office/drawing/2014/main" id="{51A59D2D-51D7-46DD-AC4D-CFAD10AF78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28" y="4980434"/>
            <a:ext cx="914400" cy="914400"/>
          </a:xfrm>
          <a:prstGeom prst="rect">
            <a:avLst/>
          </a:prstGeom>
        </p:spPr>
      </p:pic>
      <p:pic>
        <p:nvPicPr>
          <p:cNvPr id="15" name="Graphic 14" descr="Rocket">
            <a:extLst>
              <a:ext uri="{FF2B5EF4-FFF2-40B4-BE49-F238E27FC236}">
                <a16:creationId xmlns:a16="http://schemas.microsoft.com/office/drawing/2014/main" id="{130D6C99-D2A2-4F51-BAB6-4FD7AEA66B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25963" y="49886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07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3FDBA-3C3F-4196-A38A-9E5B18D9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355179" cy="1499616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Market simulation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9D886-73C4-41F9-AC9D-AFAB3A890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rgbClr val="FFFFFF"/>
                </a:solidFill>
              </a:rPr>
              <a:t>U</a:t>
            </a:r>
            <a:r>
              <a:rPr lang="en-CA" dirty="0">
                <a:solidFill>
                  <a:srgbClr val="FFFFFF"/>
                </a:solidFill>
              </a:rPr>
              <a:t>nderstanding loss functions and its correlation with profit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CD07D-9CF4-4D75-B5BD-EAEE03935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434" y="1057103"/>
            <a:ext cx="6306430" cy="2457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58F258-1446-419D-A719-E853FECFD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960" y="3779180"/>
            <a:ext cx="6296904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28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3FDBA-3C3F-4196-A38A-9E5B18D9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355179" cy="1499616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Market simulation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9D886-73C4-41F9-AC9D-AFAB3A890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rgbClr val="FFFFFF"/>
                </a:solidFill>
              </a:rPr>
              <a:t>U</a:t>
            </a:r>
            <a:r>
              <a:rPr lang="en-CA" dirty="0">
                <a:solidFill>
                  <a:srgbClr val="FFFFFF"/>
                </a:solidFill>
              </a:rPr>
              <a:t>nderstanding that models have natural tendency to win different segments </a:t>
            </a:r>
          </a:p>
          <a:p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A59A6-A131-4B27-9375-A12A9838B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434" y="2084832"/>
            <a:ext cx="6315956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62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Profit Loading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Bringing home the bacon!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309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8D7B-D26A-47C8-936D-E62909807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613775" cy="1499616"/>
          </a:xfrm>
        </p:spPr>
        <p:txBody>
          <a:bodyPr>
            <a:normAutofit/>
          </a:bodyPr>
          <a:lstStyle/>
          <a:p>
            <a:r>
              <a:rPr lang="en-CA" dirty="0"/>
              <a:t>Time wasted…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7A703-F376-4566-AC7C-C2A74A08D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 Spent </a:t>
            </a:r>
            <a:r>
              <a:rPr lang="en-CA" sz="1600" dirty="0">
                <a:solidFill>
                  <a:schemeClr val="accent1"/>
                </a:solidFill>
              </a:rPr>
              <a:t>10 weeks </a:t>
            </a:r>
            <a:r>
              <a:rPr lang="en-CA" sz="1600" dirty="0"/>
              <a:t>working on: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sz="1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200" dirty="0"/>
              <a:t>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200" dirty="0"/>
              <a:t>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200" dirty="0"/>
              <a:t>Simulation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 Spent </a:t>
            </a:r>
            <a:r>
              <a:rPr lang="en-CA" sz="1600" dirty="0">
                <a:solidFill>
                  <a:schemeClr val="accent1"/>
                </a:solidFill>
              </a:rPr>
              <a:t>2 minutes </a:t>
            </a:r>
            <a:r>
              <a:rPr lang="en-CA" sz="1600" dirty="0"/>
              <a:t>on profit loading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 Had no idea how to adequately load my prices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 Didn’t find much value in the Weekly Feedback beside Market Share %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 Had to </a:t>
            </a:r>
            <a:r>
              <a:rPr lang="en-CA" sz="1600" b="1" dirty="0">
                <a:solidFill>
                  <a:schemeClr val="accent1"/>
                </a:solidFill>
              </a:rPr>
              <a:t>improvise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0519C9-E010-4DC7-8017-6D10578802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6" t="4280" r="29194" b="4280"/>
          <a:stretch/>
        </p:blipFill>
        <p:spPr>
          <a:xfrm>
            <a:off x="5745402" y="0"/>
            <a:ext cx="6446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69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1410-FBD1-492E-93F3-A3CAC4AE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Leaderboard progress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8F83D0-17BC-4968-B49A-F6BA17ACF8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59155"/>
              </p:ext>
            </p:extLst>
          </p:nvPr>
        </p:nvGraphicFramePr>
        <p:xfrm>
          <a:off x="1023938" y="2286000"/>
          <a:ext cx="912507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379">
                  <a:extLst>
                    <a:ext uri="{9D8B030D-6E8A-4147-A177-3AD203B41FA5}">
                      <a16:colId xmlns:a16="http://schemas.microsoft.com/office/drawing/2014/main" val="138534602"/>
                    </a:ext>
                  </a:extLst>
                </a:gridCol>
                <a:gridCol w="2028699">
                  <a:extLst>
                    <a:ext uri="{9D8B030D-6E8A-4147-A177-3AD203B41FA5}">
                      <a16:colId xmlns:a16="http://schemas.microsoft.com/office/drawing/2014/main" val="1775134924"/>
                    </a:ext>
                  </a:extLst>
                </a:gridCol>
                <a:gridCol w="2268032">
                  <a:extLst>
                    <a:ext uri="{9D8B030D-6E8A-4147-A177-3AD203B41FA5}">
                      <a16:colId xmlns:a16="http://schemas.microsoft.com/office/drawing/2014/main" val="895156475"/>
                    </a:ext>
                  </a:extLst>
                </a:gridCol>
                <a:gridCol w="2336569">
                  <a:extLst>
                    <a:ext uri="{9D8B030D-6E8A-4147-A177-3AD203B41FA5}">
                      <a16:colId xmlns:a16="http://schemas.microsoft.com/office/drawing/2014/main" val="2625115558"/>
                    </a:ext>
                  </a:extLst>
                </a:gridCol>
                <a:gridCol w="1491399">
                  <a:extLst>
                    <a:ext uri="{9D8B030D-6E8A-4147-A177-3AD203B41FA5}">
                      <a16:colId xmlns:a16="http://schemas.microsoft.com/office/drawing/2014/main" val="199327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noProof="0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noProof="0" dirty="0"/>
                        <a:t>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noProof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noProof="0"/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noProof="0" dirty="0"/>
                        <a:t>Market Share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46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noProof="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noProof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noProof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--</a:t>
                      </a:r>
                      <a:endParaRPr lang="en-CA" noProof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801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noProof="0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noProof="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noProof="0" dirty="0">
                          <a:solidFill>
                            <a:srgbClr val="C00000"/>
                          </a:solidFill>
                        </a:rPr>
                        <a:t>-271,294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0" dirty="0"/>
                        <a:t>44 %</a:t>
                      </a:r>
                      <a:endParaRPr lang="en-CA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64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noProof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noProof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noProof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Overcharged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0" dirty="0"/>
                        <a:t> </a:t>
                      </a:r>
                      <a:r>
                        <a:rPr lang="fr-CA" noProof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-- </a:t>
                      </a:r>
                      <a:endParaRPr lang="en-CA" noProof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031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noProof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noProof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noProof="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noProof="0" dirty="0">
                          <a:solidFill>
                            <a:srgbClr val="C00000"/>
                          </a:solidFill>
                        </a:rPr>
                        <a:t>-118,561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0" dirty="0"/>
                        <a:t>20 %</a:t>
                      </a:r>
                      <a:endParaRPr lang="en-CA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92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noProof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noProof="0"/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noProof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noProof="0">
                          <a:solidFill>
                            <a:srgbClr val="C00000"/>
                          </a:solidFill>
                        </a:rPr>
                        <a:t>-323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0" dirty="0"/>
                        <a:t>  0.4 %</a:t>
                      </a:r>
                      <a:endParaRPr lang="en-CA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328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noProof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noProof="0"/>
                        <a:t>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noProof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6,420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0" dirty="0"/>
                        <a:t>19 %</a:t>
                      </a:r>
                      <a:endParaRPr lang="en-CA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96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noProof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noProof="0"/>
                        <a:t>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noProof="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noProof="0" dirty="0">
                          <a:solidFill>
                            <a:srgbClr val="C00000"/>
                          </a:solidFill>
                        </a:rPr>
                        <a:t>-53,298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0" dirty="0"/>
                        <a:t>18 %</a:t>
                      </a:r>
                      <a:endParaRPr lang="en-CA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663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noProof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noProof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noProof="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noProof="0" dirty="0">
                          <a:solidFill>
                            <a:srgbClr val="C00000"/>
                          </a:solidFill>
                        </a:rPr>
                        <a:t>-11,015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noProof="0" dirty="0"/>
                        <a:t>17 %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073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noProof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0" dirty="0"/>
                        <a:t>247</a:t>
                      </a:r>
                      <a:endParaRPr lang="en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0" dirty="0"/>
                        <a:t>99</a:t>
                      </a:r>
                      <a:endParaRPr lang="en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0" dirty="0">
                          <a:solidFill>
                            <a:srgbClr val="C00000"/>
                          </a:solidFill>
                        </a:rPr>
                        <a:t>-14,548</a:t>
                      </a:r>
                      <a:endParaRPr lang="en-CA" noProof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0" dirty="0"/>
                        <a:t>11 %</a:t>
                      </a:r>
                      <a:endParaRPr lang="en-CA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37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noProof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0" dirty="0"/>
                        <a:t>259</a:t>
                      </a:r>
                      <a:endParaRPr lang="en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0" dirty="0"/>
                        <a:t>8</a:t>
                      </a:r>
                      <a:endParaRPr lang="en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9,296</a:t>
                      </a:r>
                      <a:endParaRPr lang="en-CA" noProof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0" dirty="0"/>
                        <a:t>13 %</a:t>
                      </a:r>
                      <a:endParaRPr lang="en-CA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26099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64D91AE-BC5B-4579-80CE-4C68EE1F96F7}"/>
              </a:ext>
            </a:extLst>
          </p:cNvPr>
          <p:cNvSpPr txBox="1"/>
          <p:nvPr/>
        </p:nvSpPr>
        <p:spPr>
          <a:xfrm>
            <a:off x="1023938" y="6566408"/>
            <a:ext cx="16450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Each week is independent</a:t>
            </a:r>
          </a:p>
        </p:txBody>
      </p:sp>
      <p:pic>
        <p:nvPicPr>
          <p:cNvPr id="6" name="Graphic 5" descr="Statistics">
            <a:extLst>
              <a:ext uri="{FF2B5EF4-FFF2-40B4-BE49-F238E27FC236}">
                <a16:creationId xmlns:a16="http://schemas.microsoft.com/office/drawing/2014/main" id="{57F75681-C948-4899-9DEE-63905EEE2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1033" y="955588"/>
            <a:ext cx="665205" cy="66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62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76628-18DC-45BA-AE77-C49308B56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Feedback (week 10)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BA423-92D7-4C30-80EE-337A38149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374" y="2360514"/>
            <a:ext cx="3386737" cy="29605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D98835-1F95-437B-9476-B59766389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364" y="2535613"/>
            <a:ext cx="3305636" cy="24768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7F375F-29ED-46B3-874C-86CF592CE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99" y="1941014"/>
            <a:ext cx="4534443" cy="471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630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13B1-9A80-4930-B9BD-FBF55F1D8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Minimum loading to achieve profitability?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F4C1A-C8C3-4984-9BA3-EEFDA7053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882769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Recycling market simulation,   building markets of 10 “insurers”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Recursively identified the </a:t>
            </a:r>
            <a:r>
              <a:rPr lang="en-CA" dirty="0">
                <a:solidFill>
                  <a:schemeClr val="accent2"/>
                </a:solidFill>
              </a:rPr>
              <a:t>minimal loading required</a:t>
            </a:r>
            <a:r>
              <a:rPr lang="en-CA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so that </a:t>
            </a:r>
            <a:r>
              <a:rPr lang="en-CA" i="1" dirty="0"/>
              <a:t>all 10 insurers </a:t>
            </a:r>
            <a:r>
              <a:rPr lang="en-CA" dirty="0"/>
              <a:t>end up profitable</a:t>
            </a:r>
          </a:p>
          <a:p>
            <a:pPr marL="128016" lvl="1" indent="0">
              <a:buNone/>
            </a:pPr>
            <a:r>
              <a:rPr lang="en-CA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Highly volatile results…  </a:t>
            </a:r>
            <a:r>
              <a:rPr lang="en-CA" dirty="0">
                <a:solidFill>
                  <a:schemeClr val="accent2"/>
                </a:solidFill>
              </a:rPr>
              <a:t>between 25% and 40% </a:t>
            </a:r>
            <a:r>
              <a:rPr lang="en-CA" dirty="0"/>
              <a:t>loading required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Looks high… I should </a:t>
            </a:r>
            <a:r>
              <a:rPr lang="en-CA" dirty="0">
                <a:solidFill>
                  <a:schemeClr val="accent2"/>
                </a:solidFill>
              </a:rPr>
              <a:t>aim a little lower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I need to expect, </a:t>
            </a:r>
            <a:r>
              <a:rPr lang="en-CA" i="1" dirty="0"/>
              <a:t>and</a:t>
            </a:r>
            <a:r>
              <a:rPr lang="en-CA" dirty="0"/>
              <a:t> </a:t>
            </a:r>
            <a:r>
              <a:rPr lang="en-CA" i="1" dirty="0"/>
              <a:t>desire</a:t>
            </a:r>
            <a:r>
              <a:rPr lang="en-CA" dirty="0"/>
              <a:t>, that some insurers will lose money…</a:t>
            </a:r>
          </a:p>
        </p:txBody>
      </p:sp>
      <p:pic>
        <p:nvPicPr>
          <p:cNvPr id="5" name="Graphic 4" descr="Devil face with solid fill">
            <a:extLst>
              <a:ext uri="{FF2B5EF4-FFF2-40B4-BE49-F238E27FC236}">
                <a16:creationId xmlns:a16="http://schemas.microsoft.com/office/drawing/2014/main" id="{F8B3360E-F62C-4ACD-AED3-A73F89D4A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7187" y="5725297"/>
            <a:ext cx="252564" cy="25256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238C3E-47C6-40FD-86A2-E39662DB10B8}"/>
              </a:ext>
            </a:extLst>
          </p:cNvPr>
          <p:cNvSpPr/>
          <p:nvPr/>
        </p:nvSpPr>
        <p:spPr>
          <a:xfrm>
            <a:off x="1227089" y="6834931"/>
            <a:ext cx="95974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Also noted that without any loading, insurers would have on average </a:t>
            </a:r>
            <a:r>
              <a:rPr lang="en-CA" dirty="0">
                <a:solidFill>
                  <a:schemeClr val="accent2"/>
                </a:solidFill>
              </a:rPr>
              <a:t>120% loss ratio</a:t>
            </a:r>
            <a:endParaRPr lang="en-CA" dirty="0"/>
          </a:p>
        </p:txBody>
      </p:sp>
      <p:pic>
        <p:nvPicPr>
          <p:cNvPr id="9" name="Graphic 8" descr="Recycle sign">
            <a:extLst>
              <a:ext uri="{FF2B5EF4-FFF2-40B4-BE49-F238E27FC236}">
                <a16:creationId xmlns:a16="http://schemas.microsoft.com/office/drawing/2014/main" id="{C521111D-4380-4388-ADAF-994DB55FFE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2228" y="2285999"/>
            <a:ext cx="400718" cy="400718"/>
          </a:xfrm>
          <a:prstGeom prst="rect">
            <a:avLst/>
          </a:prstGeom>
        </p:spPr>
      </p:pic>
      <p:pic>
        <p:nvPicPr>
          <p:cNvPr id="11" name="Graphic 10" descr="Gauge">
            <a:extLst>
              <a:ext uri="{FF2B5EF4-FFF2-40B4-BE49-F238E27FC236}">
                <a16:creationId xmlns:a16="http://schemas.microsoft.com/office/drawing/2014/main" id="{AAD99BF8-B422-4ECE-B59F-82BF029858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2228" y="4351511"/>
            <a:ext cx="400718" cy="40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58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CEC859-1316-4939-A297-5A7535D9D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Profit loading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69710-D504-4A12-9BE1-7A2172EFB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108044" cy="39319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rgbClr val="FFFFFF"/>
                </a:solidFill>
              </a:rPr>
              <a:t>Two loadings: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sz="1400" dirty="0">
              <a:solidFill>
                <a:srgbClr val="FFFFFF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FFFFFF"/>
                </a:solidFill>
              </a:rPr>
              <a:t>.Variable Loading.</a:t>
            </a:r>
            <a:br>
              <a:rPr lang="en-CA" sz="1400" dirty="0">
                <a:solidFill>
                  <a:srgbClr val="FFFFFF"/>
                </a:solidFill>
              </a:rPr>
            </a:br>
            <a:r>
              <a:rPr lang="en-CA" sz="1400" dirty="0">
                <a:solidFill>
                  <a:srgbClr val="FFFFFF"/>
                </a:solidFill>
              </a:rPr>
              <a:t>proportional to the expected claim       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rgbClr val="FFFFFF"/>
                </a:solidFill>
              </a:rPr>
              <a:t>Vc = 1.149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400" dirty="0">
              <a:solidFill>
                <a:srgbClr val="FFFFFF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FFFFFF"/>
                </a:solidFill>
              </a:rPr>
              <a:t>.Variable Loading.   	</a:t>
            </a:r>
            <a:br>
              <a:rPr lang="en-CA" sz="1400" dirty="0">
                <a:solidFill>
                  <a:srgbClr val="FFFFFF"/>
                </a:solidFill>
              </a:rPr>
            </a:br>
            <a:r>
              <a:rPr lang="en-CA" sz="1400" dirty="0">
                <a:solidFill>
                  <a:srgbClr val="FFFFFF"/>
                </a:solidFill>
              </a:rPr>
              <a:t>partially proportional to the </a:t>
            </a:r>
            <a:r>
              <a:rPr lang="en-CA" sz="1400" i="1" dirty="0">
                <a:solidFill>
                  <a:srgbClr val="FFFFFF"/>
                </a:solidFill>
              </a:rPr>
              <a:t>odds of having</a:t>
            </a:r>
            <a:r>
              <a:rPr lang="en-CA" sz="1400" dirty="0">
                <a:solidFill>
                  <a:srgbClr val="FFFFFF"/>
                </a:solidFill>
              </a:rPr>
              <a:t> a claim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rgbClr val="FFFFFF"/>
                </a:solidFill>
              </a:rPr>
              <a:t>Vf  =  1  +   E[frequency] x 63%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sz="1400" dirty="0">
              <a:solidFill>
                <a:srgbClr val="FFFFFF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FFFFFF"/>
                </a:solidFill>
              </a:rPr>
              <a:t>Premium = E[Claims]  x  Vc  x  Vf 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sz="1400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rgbClr val="FFFFFF"/>
                </a:solidFill>
              </a:rPr>
              <a:t>Loading distribution: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400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CA" sz="1400" dirty="0">
              <a:solidFill>
                <a:srgbClr val="FFFFFF"/>
              </a:solidFill>
            </a:endParaRPr>
          </a:p>
        </p:txBody>
      </p:sp>
      <p:pic>
        <p:nvPicPr>
          <p:cNvPr id="10" name="Graphic 9" descr="Dice">
            <a:extLst>
              <a:ext uri="{FF2B5EF4-FFF2-40B4-BE49-F238E27FC236}">
                <a16:creationId xmlns:a16="http://schemas.microsoft.com/office/drawing/2014/main" id="{83126E78-AB27-435F-8082-B0D26E1F4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701039"/>
            <a:ext cx="5455921" cy="54559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8ED8BE-BB85-4FEB-8954-55F833335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897" y="6009060"/>
            <a:ext cx="3376433" cy="2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876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109556B-EAE9-4435-B409-0519F2CB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7" cy="6858000"/>
          </a:xfrm>
          <a:prstGeom prst="rect">
            <a:avLst/>
          </a:prstGeom>
          <a:solidFill>
            <a:srgbClr val="563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B3ABBA-89E9-4416-AAFC-D4C60AB5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07027" cy="1499616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End game 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814CCBE-423E-41B2-A9F3-82679F49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42802-6B39-4494-96B3-76AAE5003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6310527" cy="44772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FFFF"/>
                </a:solidFill>
              </a:rPr>
              <a:t> Quote 100,000 policies at year 5</a:t>
            </a:r>
            <a:br>
              <a:rPr lang="en-CA" dirty="0">
                <a:solidFill>
                  <a:srgbClr val="FFFFFF"/>
                </a:solidFill>
              </a:rPr>
            </a:br>
            <a:endParaRPr lang="en-CA" dirty="0">
              <a:solidFill>
                <a:srgbClr val="FFFFFF"/>
              </a:solidFill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FFFF"/>
                </a:solidFill>
              </a:rPr>
              <a:t>43 % are new clients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FFFF"/>
                </a:solidFill>
              </a:rPr>
              <a:t>57 % are clients from the training data (year 1-4)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CA" dirty="0">
              <a:solidFill>
                <a:srgbClr val="FFFFFF"/>
              </a:solidFill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FFFF"/>
                </a:solidFill>
              </a:rPr>
              <a:t> Submitted a zip file hosting 2 models:</a:t>
            </a:r>
            <a:br>
              <a:rPr lang="en-CA" dirty="0">
                <a:solidFill>
                  <a:srgbClr val="FFFFFF"/>
                </a:solidFill>
              </a:rPr>
            </a:br>
            <a:endParaRPr lang="en-CA" dirty="0">
              <a:solidFill>
                <a:srgbClr val="FFFFFF"/>
              </a:solidFill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FFFF"/>
                </a:solidFill>
              </a:rPr>
              <a:t>Model A :  generalized model fitting to all business*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FFFF"/>
                </a:solidFill>
              </a:rPr>
              <a:t>Model B :  data-augmented model fitting to known clients 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FFFF"/>
                </a:solidFill>
              </a:rPr>
              <a:t>saved past claim counts &amp; amounts from the training data 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FFFF"/>
                </a:solidFill>
              </a:rPr>
              <a:t>fed it to the quoting process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FFFF"/>
                </a:solidFill>
              </a:rPr>
              <a:t> Cherry picking </a:t>
            </a:r>
          </a:p>
        </p:txBody>
      </p:sp>
      <p:pic>
        <p:nvPicPr>
          <p:cNvPr id="2052" name="Picture 4" descr="You Complete Me  meme">
            <a:extLst>
              <a:ext uri="{FF2B5EF4-FFF2-40B4-BE49-F238E27FC236}">
                <a16:creationId xmlns:a16="http://schemas.microsoft.com/office/drawing/2014/main" id="{45BBE1D3-810A-436A-96E6-24FB205EB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4" r="30704"/>
          <a:stretch/>
        </p:blipFill>
        <p:spPr bwMode="auto">
          <a:xfrm>
            <a:off x="7552266" y="10"/>
            <a:ext cx="463973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Cherries">
            <a:extLst>
              <a:ext uri="{FF2B5EF4-FFF2-40B4-BE49-F238E27FC236}">
                <a16:creationId xmlns:a16="http://schemas.microsoft.com/office/drawing/2014/main" id="{9C68CDAA-B3F8-4B58-A5FD-3E6CAD53C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3320" y="6202872"/>
            <a:ext cx="352388" cy="3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124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84BF-18C7-4CCB-9FC5-0274CCEBA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>
            <a:normAutofit/>
          </a:bodyPr>
          <a:lstStyle/>
          <a:p>
            <a:r>
              <a:rPr lang="fr-CA" dirty="0"/>
              <a:t>RESULTS</a:t>
            </a:r>
            <a:endParaRPr lang="en-CA" dirty="0"/>
          </a:p>
        </p:txBody>
      </p:sp>
      <p:pic>
        <p:nvPicPr>
          <p:cNvPr id="7" name="Graphic 6" descr="Podium">
            <a:extLst>
              <a:ext uri="{FF2B5EF4-FFF2-40B4-BE49-F238E27FC236}">
                <a16:creationId xmlns:a16="http://schemas.microsoft.com/office/drawing/2014/main" id="{1100E43C-C6E4-4D11-9390-396292796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2534" y="2286000"/>
            <a:ext cx="3886200" cy="3886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8FD7B-854C-44F7-B734-778D4995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490" y="585216"/>
            <a:ext cx="3749169" cy="5586984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CA" sz="2000" dirty="0">
                <a:solidFill>
                  <a:srgbClr val="FFFFFF"/>
                </a:solidFill>
              </a:rPr>
              <a:t> </a:t>
            </a:r>
            <a:r>
              <a:rPr lang="fr-CA" sz="4000" dirty="0">
                <a:solidFill>
                  <a:srgbClr val="FFFFFF"/>
                </a:solidFill>
              </a:rPr>
              <a:t>252 teams </a:t>
            </a:r>
            <a:br>
              <a:rPr lang="fr-CA" sz="4000" dirty="0">
                <a:solidFill>
                  <a:srgbClr val="FFFFFF"/>
                </a:solidFill>
              </a:rPr>
            </a:br>
            <a:r>
              <a:rPr lang="en-CA" sz="1800" dirty="0">
                <a:solidFill>
                  <a:srgbClr val="FFFFFF"/>
                </a:solidFill>
              </a:rPr>
              <a:t>between</a:t>
            </a:r>
            <a:r>
              <a:rPr lang="fr-CA" sz="1800" dirty="0">
                <a:solidFill>
                  <a:srgbClr val="FFFFFF"/>
                </a:solidFill>
              </a:rPr>
              <a:t> 300 and 400 participants</a:t>
            </a:r>
          </a:p>
          <a:p>
            <a:pPr>
              <a:buFont typeface="Arial" panose="020B0604020202020204" pitchFamily="34" charset="0"/>
              <a:buChar char="•"/>
            </a:pPr>
            <a:endParaRPr lang="fr-CA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fr-CA" sz="2000" dirty="0">
                <a:solidFill>
                  <a:srgbClr val="FFFFFF"/>
                </a:solidFill>
              </a:rPr>
              <a:t> 43</a:t>
            </a:r>
            <a:r>
              <a:rPr lang="fr-CA" sz="2000" baseline="30000" dirty="0">
                <a:solidFill>
                  <a:srgbClr val="FFFFFF"/>
                </a:solidFill>
              </a:rPr>
              <a:t>e</a:t>
            </a:r>
            <a:r>
              <a:rPr lang="fr-CA" sz="2000" dirty="0">
                <a:solidFill>
                  <a:srgbClr val="FFFFFF"/>
                </a:solidFill>
              </a:rPr>
              <a:t> Simon Coulombe</a:t>
            </a:r>
          </a:p>
          <a:p>
            <a:pPr marL="0" indent="0">
              <a:buNone/>
            </a:pPr>
            <a:r>
              <a:rPr lang="fr-CA" sz="3600" dirty="0">
                <a:solidFill>
                  <a:srgbClr val="FFFFFF"/>
                </a:solidFill>
              </a:rPr>
              <a:t>37</a:t>
            </a:r>
            <a:r>
              <a:rPr lang="fr-CA" sz="3600" baseline="30000" dirty="0">
                <a:solidFill>
                  <a:srgbClr val="FFFFFF"/>
                </a:solidFill>
              </a:rPr>
              <a:t>e</a:t>
            </a:r>
            <a:r>
              <a:rPr lang="fr-CA" sz="2000" dirty="0">
                <a:solidFill>
                  <a:srgbClr val="FFFFFF"/>
                </a:solidFill>
              </a:rPr>
              <a:t> Sylvain Demars</a:t>
            </a:r>
          </a:p>
          <a:p>
            <a:pPr marL="0" indent="0">
              <a:buNone/>
            </a:pPr>
            <a:r>
              <a:rPr lang="fr-CA" sz="4400" dirty="0">
                <a:solidFill>
                  <a:srgbClr val="FFFFFF"/>
                </a:solidFill>
              </a:rPr>
              <a:t>21</a:t>
            </a:r>
            <a:r>
              <a:rPr lang="fr-CA" sz="4400" baseline="30000" dirty="0">
                <a:solidFill>
                  <a:srgbClr val="FFFFFF"/>
                </a:solidFill>
              </a:rPr>
              <a:t>e</a:t>
            </a:r>
            <a:r>
              <a:rPr lang="fr-CA" sz="2000" dirty="0">
                <a:solidFill>
                  <a:srgbClr val="FFFFFF"/>
                </a:solidFill>
              </a:rPr>
              <a:t> Maxime Comeau</a:t>
            </a:r>
          </a:p>
          <a:p>
            <a:pPr marL="0" indent="0">
              <a:buNone/>
            </a:pPr>
            <a:r>
              <a:rPr lang="fr-CA" sz="6000" dirty="0">
                <a:solidFill>
                  <a:srgbClr val="FFFFFF"/>
                </a:solidFill>
              </a:rPr>
              <a:t>4</a:t>
            </a:r>
            <a:r>
              <a:rPr lang="fr-CA" sz="6000" baseline="30000" dirty="0">
                <a:solidFill>
                  <a:srgbClr val="FFFFFF"/>
                </a:solidFill>
              </a:rPr>
              <a:t>e</a:t>
            </a:r>
            <a:r>
              <a:rPr lang="en-CA" sz="2000" dirty="0">
                <a:solidFill>
                  <a:srgbClr val="FFFFFF"/>
                </a:solidFill>
              </a:rPr>
              <a:t>   Michaël Bordeleau</a:t>
            </a:r>
          </a:p>
          <a:p>
            <a:pPr marL="0" indent="0">
              <a:buNone/>
            </a:pPr>
            <a:r>
              <a:rPr lang="fr-CA" sz="7200" dirty="0">
                <a:solidFill>
                  <a:srgbClr val="FFFFFF"/>
                </a:solidFill>
              </a:rPr>
              <a:t>2</a:t>
            </a:r>
            <a:r>
              <a:rPr lang="fr-CA" sz="7200" baseline="30000" dirty="0">
                <a:solidFill>
                  <a:srgbClr val="FFFFFF"/>
                </a:solidFill>
              </a:rPr>
              <a:t>e</a:t>
            </a:r>
            <a:r>
              <a:rPr lang="en-CA" sz="7200" dirty="0">
                <a:solidFill>
                  <a:srgbClr val="FFFFFF"/>
                </a:solidFill>
              </a:rPr>
              <a:t> </a:t>
            </a:r>
            <a:r>
              <a:rPr lang="en-CA" sz="2000" dirty="0">
                <a:solidFill>
                  <a:srgbClr val="FFFFFF"/>
                </a:solidFill>
              </a:rPr>
              <a:t>Guillaume Lepage</a:t>
            </a:r>
          </a:p>
        </p:txBody>
      </p:sp>
      <p:pic>
        <p:nvPicPr>
          <p:cNvPr id="9" name="Graphic 8" descr="Trophy">
            <a:extLst>
              <a:ext uri="{FF2B5EF4-FFF2-40B4-BE49-F238E27FC236}">
                <a16:creationId xmlns:a16="http://schemas.microsoft.com/office/drawing/2014/main" id="{048D3850-188A-42FA-9CC3-349DAF994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3097" y="3545542"/>
            <a:ext cx="748792" cy="74879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CF29D92-A082-4EA5-A4EA-5DF89710D526}"/>
              </a:ext>
            </a:extLst>
          </p:cNvPr>
          <p:cNvSpPr/>
          <p:nvPr/>
        </p:nvSpPr>
        <p:spPr>
          <a:xfrm>
            <a:off x="5082983" y="5517776"/>
            <a:ext cx="1306178" cy="2241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Graphic 12" descr="Lecturer">
            <a:extLst>
              <a:ext uri="{FF2B5EF4-FFF2-40B4-BE49-F238E27FC236}">
                <a16:creationId xmlns:a16="http://schemas.microsoft.com/office/drawing/2014/main" id="{39E85FE7-530B-48C8-8D75-FF950065F7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79760" y="3635130"/>
            <a:ext cx="1943833" cy="1943833"/>
          </a:xfrm>
          <a:prstGeom prst="rect">
            <a:avLst/>
          </a:prstGeom>
        </p:spPr>
      </p:pic>
      <p:pic>
        <p:nvPicPr>
          <p:cNvPr id="15" name="Graphic 14" descr="Medal">
            <a:extLst>
              <a:ext uri="{FF2B5EF4-FFF2-40B4-BE49-F238E27FC236}">
                <a16:creationId xmlns:a16="http://schemas.microsoft.com/office/drawing/2014/main" id="{854A1520-9E20-41E8-A35E-E2B819A682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3176" y="4010600"/>
            <a:ext cx="437000" cy="4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8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Competition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8454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r="52456" b="-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Questions?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302CCCF-6A61-4126-8782-E9F0A6F74E6A}"/>
              </a:ext>
            </a:extLst>
          </p:cNvPr>
          <p:cNvSpPr txBox="1"/>
          <p:nvPr/>
        </p:nvSpPr>
        <p:spPr>
          <a:xfrm>
            <a:off x="9317000" y="6227809"/>
            <a:ext cx="287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/>
              <a:t>linkedin.com/in/mbordeleau</a:t>
            </a:r>
          </a:p>
        </p:txBody>
      </p:sp>
      <p:pic>
        <p:nvPicPr>
          <p:cNvPr id="14" name="Picture 2" descr="Linkedin - Free social media icons">
            <a:extLst>
              <a:ext uri="{FF2B5EF4-FFF2-40B4-BE49-F238E27FC236}">
                <a16:creationId xmlns:a16="http://schemas.microsoft.com/office/drawing/2014/main" id="{3C20E45C-B301-42F6-B2E4-905DDCC32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121" y="6287045"/>
            <a:ext cx="234077" cy="23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870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BAD7B-F0AE-4F3F-9428-2DF7DE9D1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GOAL</a:t>
            </a:r>
            <a:endParaRPr lang="en-CA">
              <a:solidFill>
                <a:srgbClr val="FFFFFF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5AC05-0B69-4B44-B995-78D015717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FFFF"/>
                </a:solidFill>
              </a:rPr>
              <a:t>You are an insurance company, building a pricing model, </a:t>
            </a:r>
            <a:br>
              <a:rPr lang="en-CA" dirty="0">
                <a:solidFill>
                  <a:srgbClr val="FFFFFF"/>
                </a:solidFill>
              </a:rPr>
            </a:br>
            <a:r>
              <a:rPr lang="en-CA" dirty="0">
                <a:solidFill>
                  <a:srgbClr val="FFFFFF"/>
                </a:solidFill>
              </a:rPr>
              <a:t>and compete against other insurers for profit.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FFFF"/>
                </a:solidFill>
              </a:rPr>
              <a:t>Clients pick lowest price quote.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FFFF"/>
                </a:solidFill>
              </a:rPr>
              <a:t>Insurer with most profit wins.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>
              <a:solidFill>
                <a:srgbClr val="FFFFFF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546F1D0-F59D-4E40-B5DA-511344088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6077" y="1215958"/>
            <a:ext cx="6524115" cy="433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Trophy">
            <a:extLst>
              <a:ext uri="{FF2B5EF4-FFF2-40B4-BE49-F238E27FC236}">
                <a16:creationId xmlns:a16="http://schemas.microsoft.com/office/drawing/2014/main" id="{DB8AF01A-A0F9-4196-8D72-8D46F2728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1943" y="5042789"/>
            <a:ext cx="544657" cy="544657"/>
          </a:xfrm>
          <a:prstGeom prst="rect">
            <a:avLst/>
          </a:prstGeom>
        </p:spPr>
      </p:pic>
      <p:pic>
        <p:nvPicPr>
          <p:cNvPr id="7" name="Graphic 6" descr="Playbook">
            <a:extLst>
              <a:ext uri="{FF2B5EF4-FFF2-40B4-BE49-F238E27FC236}">
                <a16:creationId xmlns:a16="http://schemas.microsoft.com/office/drawing/2014/main" id="{182FBB6D-CA05-4138-8753-A41B62A4F1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988" y="2567048"/>
            <a:ext cx="678566" cy="67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9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AFE6-C1C9-4109-9B66-99CB7545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BA823E2-32FB-43E2-97DE-BA96E3E051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741300"/>
              </p:ext>
            </p:extLst>
          </p:nvPr>
        </p:nvGraphicFramePr>
        <p:xfrm>
          <a:off x="1023937" y="2286000"/>
          <a:ext cx="10319567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025">
                  <a:extLst>
                    <a:ext uri="{9D8B030D-6E8A-4147-A177-3AD203B41FA5}">
                      <a16:colId xmlns:a16="http://schemas.microsoft.com/office/drawing/2014/main" val="2144474832"/>
                    </a:ext>
                  </a:extLst>
                </a:gridCol>
                <a:gridCol w="2240692">
                  <a:extLst>
                    <a:ext uri="{9D8B030D-6E8A-4147-A177-3AD203B41FA5}">
                      <a16:colId xmlns:a16="http://schemas.microsoft.com/office/drawing/2014/main" val="874606353"/>
                    </a:ext>
                  </a:extLst>
                </a:gridCol>
                <a:gridCol w="2108887">
                  <a:extLst>
                    <a:ext uri="{9D8B030D-6E8A-4147-A177-3AD203B41FA5}">
                      <a16:colId xmlns:a16="http://schemas.microsoft.com/office/drawing/2014/main" val="3193179484"/>
                    </a:ext>
                  </a:extLst>
                </a:gridCol>
                <a:gridCol w="2207740">
                  <a:extLst>
                    <a:ext uri="{9D8B030D-6E8A-4147-A177-3AD203B41FA5}">
                      <a16:colId xmlns:a16="http://schemas.microsoft.com/office/drawing/2014/main" val="1454759103"/>
                    </a:ext>
                  </a:extLst>
                </a:gridCol>
                <a:gridCol w="2051223">
                  <a:extLst>
                    <a:ext uri="{9D8B030D-6E8A-4147-A177-3AD203B41FA5}">
                      <a16:colId xmlns:a16="http://schemas.microsoft.com/office/drawing/2014/main" val="289252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noProof="0"/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noProof="0"/>
                        <a:t>DRIVER(S)</a:t>
                      </a:r>
                    </a:p>
                    <a:p>
                      <a:endParaRPr lang="en-CA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noProof="0"/>
                        <a:t>VEHICLE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noProof="0"/>
                        <a:t>GEOGRAPHY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177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noProof="0"/>
                        <a:t>id_policy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noProof="0"/>
                        <a:t>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noProof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noProof="0" dirty="0"/>
                        <a:t>make model (hash)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noProof="0"/>
                        <a:t>population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569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noProof="0" dirty="0"/>
                        <a:t>year (1-4)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noProof="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noProof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noProof="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noProof="0"/>
                        <a:t>town surface 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62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noProof="0" dirty="0">
                          <a:solidFill>
                            <a:srgbClr val="C00000"/>
                          </a:solidFill>
                        </a:rPr>
                        <a:t>claim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noProof="0"/>
                        <a:t>payment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noProof="0" dirty="0"/>
                        <a:t>years licensed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noProof="0" dirty="0"/>
                        <a:t>usage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6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ppv vs commercial</a:t>
                      </a:r>
                      <a:endParaRPr lang="en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no claims discount</a:t>
                      </a:r>
                      <a:endParaRPr lang="en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noProof="0" dirty="0"/>
                        <a:t>fuel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1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noProof="0" dirty="0"/>
                        <a:t>telematics (y/n)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noProof="0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628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noProof="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064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noProof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value (as new)</a:t>
                      </a:r>
                      <a:endParaRPr lang="en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354040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700118D-8CF8-43A5-A42A-95032FDF2C1D}"/>
              </a:ext>
            </a:extLst>
          </p:cNvPr>
          <p:cNvSpPr txBox="1">
            <a:spLocks/>
          </p:cNvSpPr>
          <p:nvPr/>
        </p:nvSpPr>
        <p:spPr>
          <a:xfrm>
            <a:off x="1023937" y="5775714"/>
            <a:ext cx="9720073" cy="1050324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 From an European insurer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 57,054 policies  x  4 years  = 228,216 rows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 Note that there’s no variable tracking past claim counts and amounts</a:t>
            </a:r>
          </a:p>
          <a:p>
            <a:pPr marL="0" indent="0">
              <a:buFont typeface="Tw Cen MT" panose="020B0602020104020603" pitchFamily="34" charset="0"/>
              <a:buNone/>
            </a:pP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41215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Feature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Go crazy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Mad Scientist Starter Guide">
            <a:extLst>
              <a:ext uri="{FF2B5EF4-FFF2-40B4-BE49-F238E27FC236}">
                <a16:creationId xmlns:a16="http://schemas.microsoft.com/office/drawing/2014/main" id="{224D3914-C809-4FEC-97E4-4865794D4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1255" y="3974469"/>
            <a:ext cx="1485278" cy="146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21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74C33-B82F-415D-A03F-6034C8B3F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Transformations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D5D23-137E-497E-9E9A-B7911046E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>
                <a:solidFill>
                  <a:schemeClr val="accent2"/>
                </a:solidFill>
              </a:rPr>
              <a:t>Population Density </a:t>
            </a:r>
            <a:r>
              <a:rPr lang="en-CA" dirty="0"/>
              <a:t>=   Population  / Surface Area 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>
                <a:solidFill>
                  <a:schemeClr val="accent2"/>
                </a:solidFill>
              </a:rPr>
              <a:t>Actual Vehicle Value </a:t>
            </a:r>
            <a:r>
              <a:rPr lang="en-CA" dirty="0"/>
              <a:t>:: exponential depreciation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with reversal for very old vehicles, “collectibles”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61D347C-A7C1-4CD3-AE31-E05E36D1B3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068380"/>
              </p:ext>
            </p:extLst>
          </p:nvPr>
        </p:nvGraphicFramePr>
        <p:xfrm>
          <a:off x="6662547" y="3472973"/>
          <a:ext cx="5097653" cy="3071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Graphic 5" descr="Baby crawling">
            <a:extLst>
              <a:ext uri="{FF2B5EF4-FFF2-40B4-BE49-F238E27FC236}">
                <a16:creationId xmlns:a16="http://schemas.microsoft.com/office/drawing/2014/main" id="{F2494AD4-8315-415A-AC81-35EB2DAB2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8627" y="2595583"/>
            <a:ext cx="582250" cy="582250"/>
          </a:xfrm>
          <a:prstGeom prst="rect">
            <a:avLst/>
          </a:prstGeom>
        </p:spPr>
      </p:pic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04F1E641-E3BF-46A0-82DE-CFB39F031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8627" y="4973513"/>
            <a:ext cx="466919" cy="46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49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C778-115B-427A-BE97-39CE269B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interactions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24148C-D4FC-49D8-84CB-456B0CD87F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7463666"/>
              </p:ext>
            </p:extLst>
          </p:nvPr>
        </p:nvGraphicFramePr>
        <p:xfrm>
          <a:off x="1023938" y="2084832"/>
          <a:ext cx="9720262" cy="4223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7613113F-E34A-4AFE-BDE6-001A03B31AC1}"/>
              </a:ext>
            </a:extLst>
          </p:cNvPr>
          <p:cNvSpPr/>
          <p:nvPr/>
        </p:nvSpPr>
        <p:spPr>
          <a:xfrm>
            <a:off x="4949349" y="3332480"/>
            <a:ext cx="1869440" cy="1778000"/>
          </a:xfrm>
          <a:prstGeom prst="ellipse">
            <a:avLst/>
          </a:prstGeom>
          <a:solidFill>
            <a:srgbClr val="1482AC">
              <a:alpha val="6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Geography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F367FB-7FAA-4F07-A823-A4186E4796CB}"/>
              </a:ext>
            </a:extLst>
          </p:cNvPr>
          <p:cNvSpPr txBox="1"/>
          <p:nvPr/>
        </p:nvSpPr>
        <p:spPr>
          <a:xfrm>
            <a:off x="8055233" y="3429000"/>
            <a:ext cx="3671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thorough </a:t>
            </a:r>
            <a:r>
              <a:rPr lang="en-CA" b="1" dirty="0">
                <a:solidFill>
                  <a:schemeClr val="accent2"/>
                </a:solidFill>
              </a:rPr>
              <a:t>thinking</a:t>
            </a:r>
            <a:r>
              <a:rPr lang="en-CA" dirty="0"/>
              <a:t> about the variables and how it could influence the risk</a:t>
            </a:r>
          </a:p>
        </p:txBody>
      </p:sp>
    </p:spTree>
    <p:extLst>
      <p:ext uri="{BB962C8B-B14F-4D97-AF65-F5344CB8AC3E}">
        <p14:creationId xmlns:p14="http://schemas.microsoft.com/office/powerpoint/2010/main" val="4135337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3198</TotalTime>
  <Words>1565</Words>
  <Application>Microsoft Office PowerPoint</Application>
  <PresentationFormat>Widescreen</PresentationFormat>
  <Paragraphs>355</Paragraphs>
  <Slides>40</Slides>
  <Notes>0</Notes>
  <HiddenSlides>12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Tw Cen MT</vt:lpstr>
      <vt:lpstr>Tw Cen MT Condensed</vt:lpstr>
      <vt:lpstr>Wingdings 3</vt:lpstr>
      <vt:lpstr>Integral</vt:lpstr>
      <vt:lpstr>Motor insurance market Simulation</vt:lpstr>
      <vt:lpstr>Hi!</vt:lpstr>
      <vt:lpstr>Hi (pt.2)!</vt:lpstr>
      <vt:lpstr>Competition </vt:lpstr>
      <vt:lpstr>GOAL</vt:lpstr>
      <vt:lpstr>Data</vt:lpstr>
      <vt:lpstr>Feature engineering</vt:lpstr>
      <vt:lpstr>Transformations</vt:lpstr>
      <vt:lpstr>interactions</vt:lpstr>
      <vt:lpstr>interactions :: Assumptions</vt:lpstr>
      <vt:lpstr>You vs the world</vt:lpstr>
      <vt:lpstr>You vs the world</vt:lpstr>
      <vt:lpstr>You vs the world</vt:lpstr>
      <vt:lpstr>You vs the world</vt:lpstr>
      <vt:lpstr>I know what you did last Summer</vt:lpstr>
      <vt:lpstr>get some edge?</vt:lpstr>
      <vt:lpstr>Categorical Variables :: one-hot encoding</vt:lpstr>
      <vt:lpstr>Categorical variables :: TARGET ENCODING</vt:lpstr>
      <vt:lpstr>Categorical variables :: TARGET ENCODING</vt:lpstr>
      <vt:lpstr>Leakage</vt:lpstr>
      <vt:lpstr>Leakage</vt:lpstr>
      <vt:lpstr>Leakage</vt:lpstr>
      <vt:lpstr>Claim amount, year and inflation</vt:lpstr>
      <vt:lpstr>Modeling</vt:lpstr>
      <vt:lpstr>Models</vt:lpstr>
      <vt:lpstr>Models</vt:lpstr>
      <vt:lpstr>Stacking</vt:lpstr>
      <vt:lpstr>market Simulation</vt:lpstr>
      <vt:lpstr>Market simulation</vt:lpstr>
      <vt:lpstr>Market simulation</vt:lpstr>
      <vt:lpstr>Market simulation</vt:lpstr>
      <vt:lpstr>Profit Loading</vt:lpstr>
      <vt:lpstr>Time wasted…</vt:lpstr>
      <vt:lpstr>Leaderboard progress</vt:lpstr>
      <vt:lpstr>Feedback (week 10)</vt:lpstr>
      <vt:lpstr>Minimum loading to achieve profitability?</vt:lpstr>
      <vt:lpstr>Profit loading</vt:lpstr>
      <vt:lpstr>End game </vt:lpstr>
      <vt:lpstr>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 insurance market Simulation</dc:title>
  <dc:creator>Michaël Bordeleau-Tassile</dc:creator>
  <cp:lastModifiedBy>Michaël Bordeleau-Tassile</cp:lastModifiedBy>
  <cp:revision>2</cp:revision>
  <dcterms:created xsi:type="dcterms:W3CDTF">2021-03-17T09:54:18Z</dcterms:created>
  <dcterms:modified xsi:type="dcterms:W3CDTF">2021-03-22T15:54:08Z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a9694e0f-943f-4e6f-bf55-6e34fbc91307_Enabled">
    <vt:lpwstr>true</vt:lpwstr>
  </property>
  <property fmtid="{D5CDD505-2E9C-101B-9397-08002B2CF9AE}" pid="4" name="MSIP_Label_a9694e0f-943f-4e6f-bf55-6e34fbc91307_SetDate">
    <vt:lpwstr>2021-03-17T09:54:18Z</vt:lpwstr>
  </property>
  <property fmtid="{D5CDD505-2E9C-101B-9397-08002B2CF9AE}" pid="5" name="MSIP_Label_a9694e0f-943f-4e6f-bf55-6e34fbc91307_Method">
    <vt:lpwstr>Standard</vt:lpwstr>
  </property>
  <property fmtid="{D5CDD505-2E9C-101B-9397-08002B2CF9AE}" pid="6" name="MSIP_Label_a9694e0f-943f-4e6f-bf55-6e34fbc91307_Name">
    <vt:lpwstr>Usage interne</vt:lpwstr>
  </property>
  <property fmtid="{D5CDD505-2E9C-101B-9397-08002B2CF9AE}" pid="7" name="MSIP_Label_a9694e0f-943f-4e6f-bf55-6e34fbc91307_SiteId">
    <vt:lpwstr>728d20a5-0b44-47dd-9470-20f37cbf2d9a</vt:lpwstr>
  </property>
  <property fmtid="{D5CDD505-2E9C-101B-9397-08002B2CF9AE}" pid="8" name="MSIP_Label_a9694e0f-943f-4e6f-bf55-6e34fbc91307_ActionId">
    <vt:lpwstr>a801c0dc-02f1-4b17-b95d-346269c40029</vt:lpwstr>
  </property>
  <property fmtid="{D5CDD505-2E9C-101B-9397-08002B2CF9AE}" pid="9" name="MSIP_Label_a9694e0f-943f-4e6f-bf55-6e34fbc91307_ContentBits">
    <vt:lpwstr>0</vt:lpwstr>
  </property>
</Properties>
</file>