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algn="ctr" defTabSz="914400">
              <a:lnSpc>
                <a:spcPct val="13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</a:t>
            </a: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style</a:t>
            </a:r>
            <a:endParaRPr b="0" lang="ru-R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Second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Fifth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Sixth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Seventh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824400" y="365040"/>
            <a:ext cx="15289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887976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838080" y="551520"/>
            <a:ext cx="10515240" cy="555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Second level 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3750840"/>
            <a:ext cx="9842760" cy="81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ru-R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610160"/>
            <a:ext cx="7321320" cy="64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lt1">
                    <a:lumMod val="50000"/>
                  </a:schemeClr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1" marL="685800" indent="-228600" defTabSz="91440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2" marL="1143000" indent="-228600" defTabSz="91440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3" marL="1600200" indent="-228600" defTabSz="91440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4" marL="2057400" indent="-228600" defTabSz="91440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98176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1" marL="685800" indent="-228600" defTabSz="91440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2" marL="1143000" indent="-228600" defTabSz="91440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3" marL="1600200" indent="-228600" defTabSz="91440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Fourth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4" marL="2057400" indent="-228600" defTabSz="914400">
              <a:lnSpc>
                <a:spcPct val="15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Fifth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6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9880" y="174492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9880" y="2615760"/>
            <a:ext cx="5157360" cy="357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172200" y="174492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172200" y="2615760"/>
            <a:ext cx="5182920" cy="357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7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8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920" y="127080"/>
            <a:ext cx="416484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184000" y="766440"/>
            <a:ext cx="5816880" cy="50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outline text format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Second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Third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Fourth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Fifth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Sixth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Seventh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51960" y="2057400"/>
            <a:ext cx="416484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ru-RU" sz="16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3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Мой проект по вебу</a:t>
            </a:r>
            <a:endParaRPr b="0" lang="ru-R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Савкин Виктор 14.04.2025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Заключение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Что можно добавить: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Подписки на пользователей с последующей рассылкой на почту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Можно улучшить интерфейс (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CSS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)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Так-же можно добавлять больше ссылок для 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API 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а следовательно расширять бота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Ссылки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Github repo -</a:t>
            </a:r>
            <a:r>
              <a:rPr b="0" lang="en-US" sz="2600" strike="noStrike" u="none">
                <a:solidFill>
                  <a:schemeClr val="accent1"/>
                </a:solidFill>
                <a:effectLst/>
                <a:uFillTx/>
                <a:latin typeface="Calibri Light"/>
              </a:rPr>
              <a:t> https://github.com/acturus1/Web_project_yandex</a:t>
            </a:r>
            <a:endParaRPr b="0" lang="ru-RU" sz="26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Сайт в глобальной сети -</a:t>
            </a:r>
            <a:r>
              <a:rPr b="0" lang="ru-RU" sz="2800" strike="noStrike" u="none">
                <a:solidFill>
                  <a:schemeClr val="accent1"/>
                </a:solidFill>
                <a:effectLst/>
                <a:uFillTx/>
                <a:latin typeface="Calibri Light"/>
              </a:rPr>
              <a:t> </a:t>
            </a:r>
            <a:r>
              <a:rPr b="0" lang="en-US" sz="2800" strike="noStrike" u="none">
                <a:solidFill>
                  <a:schemeClr val="accent1"/>
                </a:solidFill>
                <a:effectLst/>
                <a:uFillTx/>
                <a:latin typeface="Calibri Light"/>
              </a:rPr>
              <a:t>https://vikyt.pythonanywhere.com/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 проекте 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Этот проект это веб приложение для публикаций статей и их ведение 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В этом проекте так-же присутсвует телеграмм-бот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Основные функции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Публикация статей с поддержкой 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Markdown 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разметки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Коментарии и лайки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Количество просмотров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Администрирование контента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Используемые технологии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47640" y="1825560"/>
            <a:ext cx="2494440" cy="435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Python 3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Flask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SQLALchemy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Flask-login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Markdown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Html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Css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57" name="Текстовое поле 3"/>
          <p:cNvSpPr/>
          <p:nvPr/>
        </p:nvSpPr>
        <p:spPr>
          <a:xfrm>
            <a:off x="3379320" y="1825560"/>
            <a:ext cx="4063680" cy="224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Строение проекта 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Web_project_yandex/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Segoe UI"/>
              <a:buChar char="-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main.py - Основное Flask-приложение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Segoe UI"/>
              <a:buChar char="-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convert.py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- 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Конвертер Markdown &gt; HTML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Segoe UI"/>
              <a:buChar char="-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bot.py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- 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Telegram бот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Segoe UI"/>
              <a:buChar char="-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static/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- 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CSS 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и аватарки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Segoe UI"/>
              <a:buChar char="-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templates/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- 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HTML шаблоны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Segoe UI"/>
              <a:buChar char="-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base_d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/ -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База данных SQLite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Основные функции приложения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1. 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Управление статьями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Создание/редактирование/удаление статей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Конвертация 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Markdown &gt; HTML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Теги, категории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Сортировка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Ограничения доступа для незарегестрированных пользователей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Основные функции приложения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2. 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Система пользователей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Регистрация/авторизация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Аватары пользователей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Разделение ролей (Администратор/обычный пользователь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Дополнительные функции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Учет просмотров без повторов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Система лайков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Сортровки: по просмотрам, дате, лайкам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Api</a:t>
            </a:r>
            <a:r>
              <a:rPr b="1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Различные ответы напр: Список всех статей, информация об одной статье 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Api 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так-же исполльзуеться телеграмм ботом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2.   </a:t>
            </a:r>
            <a:r>
              <a:rPr b="1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Администрирование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Управление контентом с помощью спец. меню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 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команды для добавление администраторов и удаления пользователей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Телеграмм бот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Получение списка всех статей на сайте </a:t>
            </a:r>
            <a:r>
              <a:rPr b="0" lang="en-US" sz="2800" strike="noStrike" u="none">
                <a:solidFill>
                  <a:schemeClr val="accent1"/>
                </a:solidFill>
                <a:effectLst/>
                <a:uFillTx/>
                <a:latin typeface="Calibri Light"/>
              </a:rPr>
              <a:t>/articles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Просмотр деталей статьи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r>
              <a:rPr b="0" lang="en-US" sz="2800" strike="noStrike" u="none">
                <a:solidFill>
                  <a:schemeClr val="accent1"/>
                </a:solidFill>
                <a:effectLst/>
                <a:uFillTx/>
                <a:latin typeface="Calibri Light"/>
              </a:rPr>
              <a:t>/article [id]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Список пользователей</a:t>
            </a:r>
            <a:r>
              <a:rPr b="0" lang="en-US" sz="2800" strike="noStrike" u="none">
                <a:solidFill>
                  <a:schemeClr val="accent1"/>
                </a:solidFill>
                <a:effectLst/>
                <a:uFillTx/>
                <a:latin typeface="Calibri Light"/>
              </a:rPr>
              <a:t> /users 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Список тегов </a:t>
            </a:r>
            <a:r>
              <a:rPr b="0" lang="en-US" sz="2800" strike="noStrike" u="none">
                <a:solidFill>
                  <a:schemeClr val="accent1"/>
                </a:solidFill>
                <a:effectLst/>
                <a:uFillTx/>
                <a:latin typeface="Calibri Light"/>
              </a:rPr>
              <a:t>/tags 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Технологии: 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Telebot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REST API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Бот задумывался как еще один инструмент в помощи администраторам но можно и отсавить для общего доступа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Start.sh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Start.sh 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Это файл написанный на языке 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shell </a:t>
            </a: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для запуска файла при старте указываеться токен бота или же 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None 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Процессы запускаются в фоновом режиме, но останавливаются после завершения файла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Когда я выкладывал сайт на сервер мне очень помог этот файл так-как сделал все монотонный процессы по типу установок библиотек 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LibreOffice/25.2.2.2$Linux_X86_64 LibreOffice_project/520$Build-2</Application>
  <AppVersion>15.0000</AppVersion>
  <Words>2181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2025-04-14T12:57:40Z</dcterms:created>
  <dc:creator>Vikto</dc:creator>
  <dc:description/>
  <dc:language>ru-RU</dc:language>
  <cp:lastModifiedBy/>
  <dcterms:modified xsi:type="dcterms:W3CDTF">2025-04-14T19:39:52Z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132F017AD7F84964A8327B7527F32338_11</vt:lpwstr>
  </property>
  <property fmtid="{D5CDD505-2E9C-101B-9397-08002B2CF9AE}" pid="3" name="KSOProductBuildVer">
    <vt:lpwstr>1049-12.2.0.20348</vt:lpwstr>
  </property>
  <property fmtid="{D5CDD505-2E9C-101B-9397-08002B2CF9AE}" pid="4" name="PresentationFormat">
    <vt:lpwstr>宽屏</vt:lpwstr>
  </property>
  <property fmtid="{D5CDD505-2E9C-101B-9397-08002B2CF9AE}" pid="5" name="Slides">
    <vt:i4>11</vt:i4>
  </property>
</Properties>
</file>