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9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FB6C2-E40F-814A-A5EA-FDDE0AF7920D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D4B78-31F1-6448-A27E-9E444BF11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54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D4B78-31F1-6448-A27E-9E444BF1119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74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2F91F-2460-DA49-831B-2E33D0D2E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50B76F-A0CF-CE4D-91E6-2CB867A08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7B93BE-4DF0-D549-A67D-FB1B2275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5A86DC-1579-DF47-AAC2-E99B4C0E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2EFCC-AD4A-9641-BD88-DA351B81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92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E0714-033C-634A-AFD5-00DF1855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967C58-BDEC-474E-90D0-2EE8F6F44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53EEB8-0345-DC48-89AE-96E532C5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E6D5AF-57AB-0642-88FC-8C611905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12CFF1-3194-C64F-866F-67E05D5F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88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25A768-9AD9-3044-A042-99E7D94E9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895647-CA3E-E24E-9FB9-739C1CB58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243ED5-AB4E-5141-8365-A99E6D87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F82768-6E23-DB40-ADA7-B5DF8877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CC0315-BEEE-3A4E-A41A-719678AF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04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9A154-7AA6-C341-BD1D-8ECFC299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C00A8-58DC-8344-AFD2-9461EAEE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30E69B-6780-2A44-8B4A-06195164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C62FB7-3578-5E4A-8228-F3DB7FED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104397-BE00-C74D-9453-F7D635C6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5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06C69-9248-1548-BE29-1FF03536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33984A-A2D8-D74E-AB2F-9F75A22EA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2DA600-BE18-6845-B618-799EFD06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002D8-AE31-4246-9D59-B6ACC9D0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EBCC31-CEAD-CD43-A9F8-F810D89F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29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C7B11-18AB-5A4E-9291-F851B686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63CB0-F42B-1247-A014-93546FAB3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3E4F59-07BD-7146-BA99-16435E668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485C80-B7F7-0D43-A916-F821DC41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D2C568-B017-8C4F-A1F9-229261CB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10DE68-9310-6447-A391-3CFBCEE4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64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F8D02-87A3-8E4E-9074-762E92C8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0FBE0A-9A45-514C-BEE8-13D095E8E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26B308-DD85-FD4A-B4B1-BD142A7FC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64B8E8-828D-B541-8EE2-18B55FC0B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EB2A55-B02E-694A-B700-550A608E3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C6A97F-1A81-874E-8D67-281DB50B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358AA1-59E1-904C-94B6-0FC84201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A1AAA7-49DC-4842-8E00-6C38CFF4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25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5BF34-8CBB-844E-9C5C-803FDC87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9013EE-246F-E34C-A113-6DD04CF7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36F3EF-F309-A84F-9E71-0FDA5469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0277F7-0C2D-C34B-9953-805EAABB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16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5FBC5E-ACED-9A42-8102-673988E9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BF465E-9438-4741-9227-C0141DF5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8B2D49-C4D8-1F4E-A452-9EB67E9E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03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93333-F0EE-374A-95DE-51623728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F0D5F2-4FA8-A743-B352-CC840B7B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71E515-8404-9E43-A865-3DBD16B19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7E4056-D345-E740-8347-012743FA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AB07EC-8208-A846-9E4A-8C0E5C59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236AF8-0B3D-514B-A6E3-B926278F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99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DF467-8909-C64A-AA5D-B1FDC68E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CB45BE-DACF-D349-B878-B512221BA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388785-A3E9-6041-881E-A50D9BE96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F23562-0DF5-364D-8300-D3862814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0E38-7EAD-334F-B13C-354C9B379FB1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074CC3-388A-1E49-A308-F91DDD3B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CEF833-D680-3747-967E-D9E71A93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69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99B77-40DB-294F-BF97-F41C8C94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3B8AA5-CCF4-9246-B831-B32CC227B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4958D7-8A3E-9E48-8E53-91196F039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30E38-7EAD-334F-B13C-354C9B379FB1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FCBAD1-1A5E-E94F-AA4A-DEC617B9F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063559-13F0-1F42-9F8D-14EBC5C99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BEC9-76C1-4A40-838D-1E62C290A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32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43B99-1740-F342-9D5F-93B0A6B34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</a:t>
            </a:r>
            <a:r>
              <a:rPr lang="en-US" dirty="0"/>
              <a:t>PyQt5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52DF8B-4417-E749-AA3E-59FBE43DE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ru-RU" dirty="0"/>
              <a:t>Эмулятор операционной системы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5E91D-334A-DE46-8E98-2B88769C155C}"/>
              </a:ext>
            </a:extLst>
          </p:cNvPr>
          <p:cNvSpPr txBox="1"/>
          <p:nvPr/>
        </p:nvSpPr>
        <p:spPr>
          <a:xfrm>
            <a:off x="9854796" y="6074979"/>
            <a:ext cx="16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Савкин Виктор</a:t>
            </a:r>
          </a:p>
        </p:txBody>
      </p:sp>
    </p:spTree>
    <p:extLst>
      <p:ext uri="{BB962C8B-B14F-4D97-AF65-F5344CB8AC3E}">
        <p14:creationId xmlns:p14="http://schemas.microsoft.com/office/powerpoint/2010/main" val="247400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50C64-91EE-D24A-8D2E-661BEE4F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Содержание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C42BE-3643-B54B-A7FB-7A765647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Терминал</a:t>
            </a:r>
          </a:p>
          <a:p>
            <a:pPr marL="514350" indent="-514350">
              <a:buAutoNum type="arabicPeriod"/>
            </a:pPr>
            <a:r>
              <a:rPr lang="ru-RU" dirty="0"/>
              <a:t>Текстовый редактор</a:t>
            </a:r>
          </a:p>
          <a:p>
            <a:pPr marL="514350" indent="-514350">
              <a:buAutoNum type="arabicPeriod"/>
            </a:pPr>
            <a:r>
              <a:rPr lang="ru-RU" dirty="0"/>
              <a:t>Браузер</a:t>
            </a:r>
          </a:p>
          <a:p>
            <a:pPr marL="514350" indent="-514350">
              <a:buAutoNum type="arabicPeriod"/>
            </a:pPr>
            <a:r>
              <a:rPr lang="ru-RU" dirty="0"/>
              <a:t>Описание реализации</a:t>
            </a:r>
          </a:p>
          <a:p>
            <a:pPr marL="514350" indent="-514350">
              <a:buAutoNum type="arabicPeriod"/>
            </a:pPr>
            <a:r>
              <a:rPr lang="ru-RU" dirty="0"/>
              <a:t>Что можно доделать?</a:t>
            </a:r>
          </a:p>
        </p:txBody>
      </p:sp>
    </p:spTree>
    <p:extLst>
      <p:ext uri="{BB962C8B-B14F-4D97-AF65-F5344CB8AC3E}">
        <p14:creationId xmlns:p14="http://schemas.microsoft.com/office/powerpoint/2010/main" val="185532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E199C-97E6-6742-8985-E7EBBFE1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Терминал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E0B406-E249-194F-A5D9-C282CF8A4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17" y="1586936"/>
            <a:ext cx="3984393" cy="47195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424825-19F8-0149-8E49-C6DB1FEB666A}"/>
              </a:ext>
            </a:extLst>
          </p:cNvPr>
          <p:cNvSpPr txBox="1"/>
          <p:nvPr/>
        </p:nvSpPr>
        <p:spPr>
          <a:xfrm>
            <a:off x="3940547" y="2066584"/>
            <a:ext cx="340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назад: перемещает нас на основной экран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F3AF8-4EE3-E548-854B-A3F6CDA89E35}"/>
              </a:ext>
            </a:extLst>
          </p:cNvPr>
          <p:cNvSpPr txBox="1"/>
          <p:nvPr/>
        </p:nvSpPr>
        <p:spPr>
          <a:xfrm>
            <a:off x="3940547" y="2712915"/>
            <a:ext cx="5951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Выполнить команду: берет команду из поля выше затем отдает команду </a:t>
            </a:r>
            <a:r>
              <a:rPr lang="en-US" dirty="0" err="1"/>
              <a:t>Qproces</a:t>
            </a:r>
            <a:r>
              <a:rPr lang="ru-RU" dirty="0"/>
              <a:t>,  он же возвращает вывод который вводиться в текстовое поле в самом низу посредством функции </a:t>
            </a:r>
            <a:r>
              <a:rPr lang="en" dirty="0" err="1"/>
              <a:t>terminal_output</a:t>
            </a:r>
            <a:r>
              <a:rPr lang="ru-RU" dirty="0"/>
              <a:t>()</a:t>
            </a:r>
            <a:endParaRPr lang="e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C5BE0-D763-1A41-87C3-9507127F4E10}"/>
              </a:ext>
            </a:extLst>
          </p:cNvPr>
          <p:cNvSpPr txBox="1"/>
          <p:nvPr/>
        </p:nvSpPr>
        <p:spPr>
          <a:xfrm>
            <a:off x="3940547" y="3913244"/>
            <a:ext cx="3133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инструкция: открывает инструкцию для использования терминала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1E391-04C6-5B43-A24D-89A19360AA5A}"/>
              </a:ext>
            </a:extLst>
          </p:cNvPr>
          <p:cNvSpPr txBox="1"/>
          <p:nvPr/>
        </p:nvSpPr>
        <p:spPr>
          <a:xfrm>
            <a:off x="3940547" y="4836574"/>
            <a:ext cx="27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очистить: просто очищает окно с историей команд</a:t>
            </a:r>
          </a:p>
        </p:txBody>
      </p:sp>
    </p:spTree>
    <p:extLst>
      <p:ext uri="{BB962C8B-B14F-4D97-AF65-F5344CB8AC3E}">
        <p14:creationId xmlns:p14="http://schemas.microsoft.com/office/powerpoint/2010/main" val="152437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265D9-B95E-5142-B79A-F47F5442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Браузер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DF9BFC-CA1A-9940-91FC-B1CCFDC1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86" y="1154683"/>
            <a:ext cx="3395407" cy="57033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CA8119-1FD4-E24A-9B2B-0ABDF74AFB34}"/>
              </a:ext>
            </a:extLst>
          </p:cNvPr>
          <p:cNvSpPr txBox="1"/>
          <p:nvPr/>
        </p:nvSpPr>
        <p:spPr>
          <a:xfrm>
            <a:off x="3054543" y="2493265"/>
            <a:ext cx="225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Поле ввода команды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F600E-4BA4-5D4E-9558-98067F8DDC82}"/>
              </a:ext>
            </a:extLst>
          </p:cNvPr>
          <p:cNvSpPr txBox="1"/>
          <p:nvPr/>
        </p:nvSpPr>
        <p:spPr>
          <a:xfrm>
            <a:off x="3054543" y="2862597"/>
            <a:ext cx="627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поиск: ищет ссылки в браузере посредством </a:t>
            </a:r>
            <a:r>
              <a:rPr lang="ru-RU" dirty="0" err="1"/>
              <a:t>парсинга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33E6211-944A-BC4F-811A-FFCF794FD21D}"/>
              </a:ext>
            </a:extLst>
          </p:cNvPr>
          <p:cNvSpPr/>
          <p:nvPr/>
        </p:nvSpPr>
        <p:spPr>
          <a:xfrm>
            <a:off x="3054543" y="1995465"/>
            <a:ext cx="514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Кнопка назад: перемещает нас на основной экран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C446E-AA83-BF44-867B-D082733D1966}"/>
              </a:ext>
            </a:extLst>
          </p:cNvPr>
          <p:cNvSpPr txBox="1"/>
          <p:nvPr/>
        </p:nvSpPr>
        <p:spPr>
          <a:xfrm>
            <a:off x="3054543" y="3268064"/>
            <a:ext cx="3820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Поле с ссылками: вы выбираете одну и у вас открывается окно с онлайн страницей этой ссылки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968F8-5A94-9A4B-8892-21F158F83178}"/>
              </a:ext>
            </a:extLst>
          </p:cNvPr>
          <p:cNvSpPr txBox="1"/>
          <p:nvPr/>
        </p:nvSpPr>
        <p:spPr>
          <a:xfrm>
            <a:off x="3114394" y="4682142"/>
            <a:ext cx="487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История поиска: работает на библиотеке </a:t>
            </a:r>
            <a:r>
              <a:rPr lang="en-US" dirty="0"/>
              <a:t>SQLite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EA62271-64BF-3644-B370-A6858515C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61" y="3244659"/>
            <a:ext cx="2523134" cy="30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3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91DEC-187F-A844-B430-99DD8C33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Текстовый редактор: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0BF501B-DCED-3A4D-A0D8-7669F3B20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74" y="1690688"/>
            <a:ext cx="4103027" cy="4351338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3D91C2-9E64-B748-B76C-B5B99B894598}"/>
              </a:ext>
            </a:extLst>
          </p:cNvPr>
          <p:cNvSpPr/>
          <p:nvPr/>
        </p:nvSpPr>
        <p:spPr>
          <a:xfrm>
            <a:off x="3990185" y="2474900"/>
            <a:ext cx="514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Кнопка назад: перемещает нас на основной экран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665D8-4EFC-AC4D-8C0D-88479F4FF555}"/>
              </a:ext>
            </a:extLst>
          </p:cNvPr>
          <p:cNvSpPr txBox="1"/>
          <p:nvPr/>
        </p:nvSpPr>
        <p:spPr>
          <a:xfrm>
            <a:off x="3990185" y="2966419"/>
            <a:ext cx="417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Поле для ввода текста: сюда вы можете вводить свой текст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20E82-1957-CA4E-9C94-A692825FBACB}"/>
              </a:ext>
            </a:extLst>
          </p:cNvPr>
          <p:cNvSpPr txBox="1"/>
          <p:nvPr/>
        </p:nvSpPr>
        <p:spPr>
          <a:xfrm>
            <a:off x="3990185" y="3612750"/>
            <a:ext cx="3367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Кнопка открыть: Открывает файл который вы </a:t>
            </a:r>
            <a:r>
              <a:rPr lang="ru-RU" dirty="0" err="1"/>
              <a:t>вибираете</a:t>
            </a:r>
            <a:r>
              <a:rPr lang="ru-RU" dirty="0"/>
              <a:t> из своего </a:t>
            </a:r>
            <a:r>
              <a:rPr lang="ru-RU" dirty="0" err="1"/>
              <a:t>устройста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DA6DC-D1A7-044F-A7EC-3D66804BCA50}"/>
              </a:ext>
            </a:extLst>
          </p:cNvPr>
          <p:cNvSpPr txBox="1"/>
          <p:nvPr/>
        </p:nvSpPr>
        <p:spPr>
          <a:xfrm>
            <a:off x="3990185" y="4536080"/>
            <a:ext cx="403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Кнопка сохранить: сохраняет ваш файл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FEF387-688D-E04E-A21F-2B8500A64175}"/>
              </a:ext>
            </a:extLst>
          </p:cNvPr>
          <p:cNvSpPr txBox="1"/>
          <p:nvPr/>
        </p:nvSpPr>
        <p:spPr>
          <a:xfrm>
            <a:off x="3990185" y="4938313"/>
            <a:ext cx="36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Кнопка новый: создает новый файл</a:t>
            </a:r>
          </a:p>
        </p:txBody>
      </p:sp>
    </p:spTree>
    <p:extLst>
      <p:ext uri="{BB962C8B-B14F-4D97-AF65-F5344CB8AC3E}">
        <p14:creationId xmlns:p14="http://schemas.microsoft.com/office/powerpoint/2010/main" val="176509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574D4-95B3-384F-B76C-E2DEE0BF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9DEBDB-063E-1341-9046-DC612952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7488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/>
              <a:t>Терминал: Работает на </a:t>
            </a:r>
            <a:r>
              <a:rPr lang="en-US" dirty="0" err="1"/>
              <a:t>PyQt</a:t>
            </a:r>
            <a:r>
              <a:rPr lang="en-US" dirty="0"/>
              <a:t> </a:t>
            </a:r>
            <a:r>
              <a:rPr lang="ru-RU" dirty="0"/>
              <a:t>– модуль </a:t>
            </a:r>
            <a:r>
              <a:rPr lang="en-US" dirty="0" err="1"/>
              <a:t>Qprocess</a:t>
            </a:r>
            <a:r>
              <a:rPr lang="ru-RU" dirty="0"/>
              <a:t>: </a:t>
            </a:r>
          </a:p>
          <a:p>
            <a:pPr marL="0" indent="0">
              <a:buNone/>
            </a:pPr>
            <a:r>
              <a:rPr lang="ru-RU" dirty="0"/>
              <a:t>	1. Берет команду которую ввел пользователь </a:t>
            </a:r>
          </a:p>
          <a:p>
            <a:pPr marL="0" indent="0">
              <a:buNone/>
            </a:pPr>
            <a:r>
              <a:rPr lang="ru-RU" dirty="0"/>
              <a:t>	2. Отправляет команду в терминал </a:t>
            </a:r>
            <a:r>
              <a:rPr lang="en" dirty="0" err="1"/>
              <a:t>self.process.start</a:t>
            </a:r>
            <a:r>
              <a:rPr lang="en" dirty="0"/>
              <a:t>(command)</a:t>
            </a:r>
          </a:p>
          <a:p>
            <a:pPr marL="0" indent="0">
              <a:buNone/>
            </a:pPr>
            <a:r>
              <a:rPr lang="ru-RU" dirty="0"/>
              <a:t>	3. Так же присутствует обработка команды: </a:t>
            </a:r>
            <a:r>
              <a:rPr lang="en-US" dirty="0"/>
              <a:t>cd </a:t>
            </a:r>
            <a:r>
              <a:rPr lang="ru-RU" dirty="0"/>
              <a:t>посредству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" dirty="0" err="1">
                <a:solidFill>
                  <a:schemeClr val="accent1"/>
                </a:solidFill>
              </a:rPr>
              <a:t>self.process.setWorkingDirectory</a:t>
            </a:r>
            <a:r>
              <a:rPr lang="en" dirty="0">
                <a:solidFill>
                  <a:schemeClr val="accent1"/>
                </a:solidFill>
              </a:rPr>
              <a:t>(</a:t>
            </a:r>
            <a:r>
              <a:rPr lang="en" dirty="0" err="1">
                <a:solidFill>
                  <a:schemeClr val="accent1"/>
                </a:solidFill>
              </a:rPr>
              <a:t>self.current_directory</a:t>
            </a:r>
            <a:r>
              <a:rPr lang="en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ru-RU" dirty="0"/>
              <a:t>	4. И наконец вывод терминала заноситься в поле команд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" dirty="0">
                <a:solidFill>
                  <a:schemeClr val="accent1"/>
                </a:solidFill>
                <a:effectLst>
                  <a:outerShdw blurRad="50800" dist="50800" dir="5400000" sx="93000" sy="93000" algn="ctr" rotWithShape="0">
                    <a:srgbClr val="000000">
                      <a:alpha val="0"/>
                    </a:srgbClr>
                  </a:outerShdw>
                </a:effectLst>
              </a:rPr>
              <a:t>output = </a:t>
            </a:r>
            <a:r>
              <a:rPr lang="en" dirty="0" err="1">
                <a:solidFill>
                  <a:schemeClr val="accent1"/>
                </a:solidFill>
                <a:effectLst>
                  <a:outerShdw blurRad="50800" dist="50800" dir="5400000" sx="93000" sy="93000" algn="ctr" rotWithShape="0">
                    <a:srgbClr val="000000">
                      <a:alpha val="0"/>
                    </a:srgbClr>
                  </a:outerShdw>
                </a:effectLst>
              </a:rPr>
              <a:t>self.process.readAllStandardOutput</a:t>
            </a:r>
            <a:r>
              <a:rPr lang="en" dirty="0">
                <a:solidFill>
                  <a:schemeClr val="accent1"/>
                </a:solidFill>
                <a:effectLst>
                  <a:outerShdw blurRad="50800" dist="50800" dir="5400000" sx="93000" sy="93000" algn="ctr" rotWithShape="0">
                    <a:srgbClr val="000000">
                      <a:alpha val="0"/>
                    </a:srgbClr>
                  </a:outerShdw>
                </a:effectLst>
              </a:rPr>
              <a:t>().data().decode() </a:t>
            </a:r>
            <a:endParaRPr lang="ru-RU" dirty="0">
              <a:solidFill>
                <a:schemeClr val="accent1"/>
              </a:solidFill>
              <a:effectLst>
                <a:outerShdw blurRad="50800" dist="50800" dir="5400000" sx="93000" sy="93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  <a:effectLst>
                  <a:outerShdw blurRad="50800" dist="50800" dir="5400000" sx="93000" sy="93000" algn="ctr" rotWithShape="0">
                    <a:srgbClr val="000000">
                      <a:alpha val="0"/>
                    </a:srgbClr>
                  </a:outerShdw>
                </a:effectLst>
              </a:rPr>
              <a:t>	</a:t>
            </a:r>
            <a:r>
              <a:rPr lang="en" dirty="0" err="1">
                <a:solidFill>
                  <a:schemeClr val="accent1"/>
                </a:solidFill>
                <a:effectLst>
                  <a:outerShdw blurRad="50800" dist="50800" dir="5400000" sx="93000" sy="93000" algn="ctr" rotWithShape="0">
                    <a:srgbClr val="000000">
                      <a:alpha val="0"/>
                    </a:srgbClr>
                  </a:outerShdw>
                </a:effectLst>
              </a:rPr>
              <a:t>self.terminal_command_list.append</a:t>
            </a:r>
            <a:r>
              <a:rPr lang="en" dirty="0">
                <a:solidFill>
                  <a:schemeClr val="accent1"/>
                </a:solidFill>
                <a:effectLst>
                  <a:outerShdw blurRad="50800" dist="50800" dir="5400000" sx="93000" sy="93000" algn="ctr" rotWithShape="0">
                    <a:srgbClr val="000000">
                      <a:alpha val="0"/>
                    </a:srgbClr>
                  </a:outerShdw>
                </a:effectLst>
              </a:rPr>
              <a:t>(output)</a:t>
            </a:r>
            <a:endParaRPr lang="ru-RU" dirty="0">
              <a:solidFill>
                <a:schemeClr val="accent1"/>
              </a:solidFill>
              <a:effectLst>
                <a:outerShdw blurRad="50800" dist="50800" dir="5400000" sx="93000" sy="93000" algn="ctr" rotWithShape="0">
                  <a:srgbClr val="000000">
                    <a:alpha val="0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66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A2819-746F-E741-9FB4-006D487E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25CD3-4845-034B-AB9C-8CA3521D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Браузер</a:t>
            </a:r>
            <a:r>
              <a:rPr lang="en-US" dirty="0"/>
              <a:t>: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1</a:t>
            </a:r>
            <a:r>
              <a:rPr lang="en-US" dirty="0"/>
              <a:t>. </a:t>
            </a:r>
            <a:r>
              <a:rPr lang="ru-RU" dirty="0"/>
              <a:t>Функция </a:t>
            </a:r>
            <a:r>
              <a:rPr lang="en" dirty="0" err="1">
                <a:solidFill>
                  <a:schemeClr val="accent1"/>
                </a:solidFill>
              </a:rPr>
              <a:t>google_search</a:t>
            </a:r>
            <a:r>
              <a:rPr lang="ru-RU" dirty="0"/>
              <a:t> в самом начале файла берет ссылки 	из </a:t>
            </a:r>
            <a:r>
              <a:rPr lang="ru-RU" dirty="0" err="1"/>
              <a:t>гугла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2.</a:t>
            </a:r>
            <a:r>
              <a:rPr lang="ru-RU" dirty="0"/>
              <a:t> Функция </a:t>
            </a:r>
            <a:r>
              <a:rPr lang="en" dirty="0" err="1">
                <a:solidFill>
                  <a:schemeClr val="accent1"/>
                </a:solidFill>
              </a:rPr>
              <a:t>perform_search</a:t>
            </a:r>
            <a:r>
              <a:rPr lang="ru-RU" dirty="0"/>
              <a:t> обрабатывает ссылки из запроса 	выше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3.</a:t>
            </a:r>
            <a:r>
              <a:rPr lang="ru-RU" dirty="0"/>
              <a:t> </a:t>
            </a:r>
            <a:r>
              <a:rPr lang="en" dirty="0" err="1">
                <a:solidFill>
                  <a:schemeClr val="accent1"/>
                </a:solidFill>
              </a:rPr>
              <a:t>open_link</a:t>
            </a:r>
            <a:r>
              <a:rPr lang="ru-RU" dirty="0"/>
              <a:t> же выводит </a:t>
            </a:r>
            <a:r>
              <a:rPr lang="ru-RU"/>
              <a:t>10 отобранных </a:t>
            </a:r>
            <a:r>
              <a:rPr lang="ru-RU" dirty="0"/>
              <a:t>в </a:t>
            </a:r>
            <a:r>
              <a:rPr lang="ru-RU"/>
              <a:t>виде списка </a:t>
            </a:r>
            <a:r>
              <a:rPr lang="ru-RU" dirty="0"/>
              <a:t>	нажимаемых ссылок</a:t>
            </a:r>
          </a:p>
          <a:p>
            <a:pPr marL="0" indent="0">
              <a:buNone/>
            </a:pPr>
            <a:r>
              <a:rPr lang="ru-RU" dirty="0"/>
              <a:t>	4. Затем открывается новое окно с онлайн ссылкой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0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60298-4ED9-044C-9CE0-1DC79072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доделать?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3F097-1C11-064D-AC73-34E969CA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Лично я бы доделывал добавляя новые приложения или игры:</a:t>
            </a:r>
          </a:p>
          <a:p>
            <a:pPr marL="0" indent="0">
              <a:buNone/>
            </a:pPr>
            <a:r>
              <a:rPr lang="ru-RU" dirty="0"/>
              <a:t>Например сапер или же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320985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D44D3-905E-5B49-B5C9-CD9EBC1F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435" y="4739235"/>
            <a:ext cx="3243146" cy="1325563"/>
          </a:xfrm>
        </p:spPr>
        <p:txBody>
          <a:bodyPr/>
          <a:lstStyle/>
          <a:p>
            <a:r>
              <a:rPr lang="ru-RU" dirty="0"/>
              <a:t>На этом все)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07BE16-F8C0-3147-9988-FB923D00B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751" y="706205"/>
            <a:ext cx="4352514" cy="435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785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353</Words>
  <Application>Microsoft Macintosh PowerPoint</Application>
  <PresentationFormat>Широкоэкранный</PresentationFormat>
  <Paragraphs>46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Проект по PyQt5 </vt:lpstr>
      <vt:lpstr>Содержание:</vt:lpstr>
      <vt:lpstr>Терминал</vt:lpstr>
      <vt:lpstr>Браузер</vt:lpstr>
      <vt:lpstr>Текстовый редактор:</vt:lpstr>
      <vt:lpstr>Описание реализации:</vt:lpstr>
      <vt:lpstr>Описание реализации:</vt:lpstr>
      <vt:lpstr>Что можно доделать?</vt:lpstr>
      <vt:lpstr>На этом все)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PyQt5 </dc:title>
  <dc:creator>Microsoft Office User</dc:creator>
  <cp:lastModifiedBy>Microsoft Office User</cp:lastModifiedBy>
  <cp:revision>8</cp:revision>
  <dcterms:created xsi:type="dcterms:W3CDTF">2024-11-22T10:36:26Z</dcterms:created>
  <dcterms:modified xsi:type="dcterms:W3CDTF">2024-11-24T09:36:58Z</dcterms:modified>
</cp:coreProperties>
</file>