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B2B2B2"/>
    <a:srgbClr val="202020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Mini soul knight</a:t>
            </a:r>
            <a:endParaRPr lang="en-US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Игра на </a:t>
            </a:r>
            <a:r>
              <a:rPr lang="en-US" altLang="ru-RU"/>
              <a:t>pygame</a:t>
            </a:r>
            <a:endParaRPr lang="en-US" altLang="ru-RU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902825" y="6270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Савкин Виктор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r>
              <a:rPr lang="en-US" altLang="en-US"/>
              <a:t>: 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US" sz="2400"/>
              <a:t>Цель</a:t>
            </a:r>
            <a:r>
              <a:rPr lang="en-US" altLang="ru-RU" sz="2400"/>
              <a:t> </a:t>
            </a:r>
            <a:r>
              <a:rPr lang="en-US" altLang="en-US" sz="2400"/>
              <a:t>игры</a:t>
            </a:r>
            <a:r>
              <a:rPr lang="en-US" altLang="ru-RU" sz="2400"/>
              <a:t>: </a:t>
            </a:r>
            <a:r>
              <a:rPr lang="en-US" altLang="en-US" sz="2400"/>
              <a:t>Игрок</a:t>
            </a:r>
            <a:r>
              <a:rPr lang="en-US" altLang="ru-RU" sz="2400"/>
              <a:t> </a:t>
            </a:r>
            <a:r>
              <a:rPr lang="en-US" altLang="en-US" sz="2400"/>
              <a:t>должен</a:t>
            </a:r>
            <a:r>
              <a:rPr lang="en-US" altLang="ru-RU" sz="2400"/>
              <a:t> </a:t>
            </a:r>
            <a:r>
              <a:rPr lang="en-US" altLang="en-US" sz="2400"/>
              <a:t>выживать</a:t>
            </a:r>
            <a:r>
              <a:rPr lang="en-US" altLang="ru-RU" sz="2400"/>
              <a:t>, </a:t>
            </a:r>
            <a:r>
              <a:rPr lang="en-US" altLang="en-US" sz="2400"/>
              <a:t>сражаясь</a:t>
            </a:r>
            <a:r>
              <a:rPr lang="en-US" altLang="ru-RU" sz="2400"/>
              <a:t> </a:t>
            </a:r>
            <a:r>
              <a:rPr lang="en-US" altLang="en-US" sz="2400"/>
              <a:t>с</a:t>
            </a:r>
            <a:r>
              <a:rPr lang="en-US" altLang="ru-RU" sz="2400"/>
              <a:t> </a:t>
            </a:r>
            <a:r>
              <a:rPr lang="en-US" altLang="en-US" sz="2400"/>
              <a:t>волнами</a:t>
            </a:r>
            <a:r>
              <a:rPr lang="en-US" altLang="ru-RU" sz="2400"/>
              <a:t> </a:t>
            </a:r>
            <a:r>
              <a:rPr lang="en-US" altLang="en-US" sz="2400"/>
              <a:t>врагов</a:t>
            </a:r>
            <a:r>
              <a:rPr lang="en-US" altLang="ru-RU" sz="2400"/>
              <a:t>, </a:t>
            </a:r>
            <a:r>
              <a:rPr lang="en-US" altLang="en-US" sz="2400"/>
              <a:t>побеждать</a:t>
            </a:r>
            <a:r>
              <a:rPr lang="en-US" altLang="ru-RU" sz="2400"/>
              <a:t> </a:t>
            </a:r>
            <a:r>
              <a:rPr lang="en-US" altLang="en-US" sz="2400"/>
              <a:t>боссов</a:t>
            </a:r>
            <a:r>
              <a:rPr lang="en-US" altLang="ru-RU" sz="2400"/>
              <a:t> </a:t>
            </a:r>
            <a:r>
              <a:rPr lang="en-US" altLang="en-US" sz="2400"/>
              <a:t>и</a:t>
            </a:r>
            <a:r>
              <a:rPr lang="en-US" altLang="ru-RU" sz="2400"/>
              <a:t> </a:t>
            </a:r>
            <a:r>
              <a:rPr lang="en-US" altLang="en-US" sz="2400"/>
              <a:t>проходить</a:t>
            </a:r>
            <a:r>
              <a:rPr lang="en-US" altLang="ru-RU" sz="2400"/>
              <a:t> </a:t>
            </a:r>
            <a:r>
              <a:rPr lang="en-US" altLang="en-US" sz="2400"/>
              <a:t>комнаты</a:t>
            </a:r>
            <a:r>
              <a:rPr lang="en-US" altLang="ru-RU" sz="2400"/>
              <a:t>.</a:t>
            </a:r>
            <a:endParaRPr lang="en-US" altLang="ru-RU" sz="2400"/>
          </a:p>
          <a:p>
            <a:endParaRPr lang="en-US" altLang="ru-RU" sz="2400"/>
          </a:p>
          <a:p>
            <a:r>
              <a:rPr lang="ru-RU" altLang="en-US" sz="2400"/>
              <a:t>Содержание</a:t>
            </a:r>
            <a:r>
              <a:rPr lang="en-US" altLang="en-US" sz="2400"/>
              <a:t>:</a:t>
            </a:r>
            <a:endParaRPr lang="en-US" altLang="en-US" sz="2400"/>
          </a:p>
          <a:p>
            <a:pPr marL="457200" indent="-457200">
              <a:buFont typeface="+mj-lt"/>
              <a:buAutoNum type="arabicPeriod"/>
            </a:pPr>
            <a:r>
              <a:rPr lang="ru-RU" altLang="en-US" sz="2400"/>
              <a:t>Основные функции игры</a:t>
            </a:r>
            <a:endParaRPr lang="ru-RU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Основные</a:t>
            </a:r>
            <a:r>
              <a:rPr lang="en-US" altLang="ru-RU"/>
              <a:t> </a:t>
            </a:r>
            <a:r>
              <a:rPr lang="en-US" altLang="en-US"/>
              <a:t>функции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57835" y="1825625"/>
            <a:ext cx="10705465" cy="4351655"/>
          </a:xfrm>
        </p:spPr>
        <p:txBody>
          <a:bodyPr>
            <a:noAutofit/>
          </a:bodyPr>
          <a:p>
            <a:r>
              <a:rPr lang="en-US" altLang="en-US" sz="1800"/>
              <a:t>Инициализация</a:t>
            </a:r>
            <a:r>
              <a:rPr lang="en-US" altLang="ru-RU" sz="1800"/>
              <a:t> </a:t>
            </a:r>
            <a:r>
              <a:rPr lang="en-US" altLang="en-US" sz="1800"/>
              <a:t>игры</a:t>
            </a:r>
            <a:r>
              <a:rPr lang="en-US" altLang="ru-RU" sz="1800"/>
              <a:t>:</a:t>
            </a:r>
            <a:endParaRPr lang="en-US" altLang="ru-RU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Инициализация</a:t>
            </a:r>
            <a:r>
              <a:rPr lang="en-US" altLang="ru-RU" sz="1600"/>
              <a:t> Pygame, </a:t>
            </a:r>
            <a:r>
              <a:rPr lang="en-US" altLang="en-US" sz="1600"/>
              <a:t>загрузка</a:t>
            </a:r>
            <a:r>
              <a:rPr lang="en-US" altLang="ru-RU" sz="1600"/>
              <a:t> </a:t>
            </a:r>
            <a:r>
              <a:rPr lang="en-US" altLang="en-US" sz="1600"/>
              <a:t>изображений</a:t>
            </a:r>
            <a:r>
              <a:rPr lang="en-US" altLang="ru-RU" sz="1600"/>
              <a:t>, </a:t>
            </a:r>
            <a:r>
              <a:rPr lang="en-US" altLang="en-US" sz="1600"/>
              <a:t>создание</a:t>
            </a:r>
            <a:r>
              <a:rPr lang="en-US" altLang="ru-RU" sz="1600"/>
              <a:t> </a:t>
            </a:r>
            <a:r>
              <a:rPr lang="en-US" altLang="en-US" sz="1600"/>
              <a:t>окна</a:t>
            </a:r>
            <a:endParaRPr lang="en-US" alt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Настройка</a:t>
            </a:r>
            <a:r>
              <a:rPr lang="en-US" altLang="ru-RU" sz="1600"/>
              <a:t> </a:t>
            </a:r>
            <a:r>
              <a:rPr lang="en-US" altLang="en-US" sz="1600"/>
              <a:t>констант</a:t>
            </a:r>
            <a:r>
              <a:rPr lang="en-US" altLang="ru-RU" sz="1600"/>
              <a:t> (</a:t>
            </a:r>
            <a:r>
              <a:rPr lang="en-US" altLang="en-US" sz="1600"/>
              <a:t>размеры</a:t>
            </a:r>
            <a:r>
              <a:rPr lang="en-US" altLang="ru-RU" sz="1600"/>
              <a:t> </a:t>
            </a:r>
            <a:r>
              <a:rPr lang="en-US" altLang="en-US" sz="1600"/>
              <a:t>экрана</a:t>
            </a:r>
            <a:r>
              <a:rPr lang="en-US" altLang="ru-RU" sz="1600"/>
              <a:t>, </a:t>
            </a:r>
            <a:r>
              <a:rPr lang="en-US" altLang="en-US" sz="1600"/>
              <a:t>скорость</a:t>
            </a:r>
            <a:r>
              <a:rPr lang="en-US" altLang="ru-RU" sz="1600"/>
              <a:t> </a:t>
            </a:r>
            <a:r>
              <a:rPr lang="en-US" altLang="en-US" sz="1600"/>
              <a:t>игрока</a:t>
            </a:r>
            <a:r>
              <a:rPr lang="en-US" altLang="ru-RU" sz="1600"/>
              <a:t>, </a:t>
            </a:r>
            <a:r>
              <a:rPr lang="en-US" altLang="en-US" sz="1600"/>
              <a:t>здоровье</a:t>
            </a:r>
            <a:r>
              <a:rPr lang="en-US" altLang="ru-RU" sz="1600"/>
              <a:t> </a:t>
            </a:r>
            <a:r>
              <a:rPr lang="en-US" altLang="en-US" sz="1600"/>
              <a:t>врагов</a:t>
            </a:r>
            <a:r>
              <a:rPr lang="en-US" altLang="ru-RU" sz="1600"/>
              <a:t> </a:t>
            </a:r>
            <a:r>
              <a:rPr lang="en-US" altLang="en-US" sz="1600"/>
              <a:t>и</a:t>
            </a:r>
            <a:r>
              <a:rPr lang="en-US" altLang="ru-RU" sz="1600"/>
              <a:t> </a:t>
            </a:r>
            <a:r>
              <a:rPr lang="en-US" altLang="en-US" sz="1600"/>
              <a:t>т</a:t>
            </a:r>
            <a:r>
              <a:rPr lang="en-US" altLang="ru-RU" sz="1600"/>
              <a:t>.</a:t>
            </a:r>
            <a:r>
              <a:rPr lang="en-US" altLang="en-US" sz="1600"/>
              <a:t>д</a:t>
            </a:r>
            <a:r>
              <a:rPr lang="en-US" altLang="ru-RU" sz="1600"/>
              <a:t>)</a:t>
            </a:r>
            <a:endParaRPr lang="en-US" alt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Загрузка</a:t>
            </a:r>
            <a:r>
              <a:rPr lang="en-US" altLang="ru-RU" sz="1600"/>
              <a:t> </a:t>
            </a:r>
            <a:r>
              <a:rPr lang="en-US" altLang="en-US" sz="1600"/>
              <a:t>и</a:t>
            </a:r>
            <a:r>
              <a:rPr lang="en-US" altLang="ru-RU" sz="1600"/>
              <a:t> </a:t>
            </a:r>
            <a:r>
              <a:rPr lang="en-US" altLang="en-US" sz="1600"/>
              <a:t>масштабирование</a:t>
            </a:r>
            <a:r>
              <a:rPr lang="en-US" altLang="ru-RU" sz="1600"/>
              <a:t> </a:t>
            </a:r>
            <a:r>
              <a:rPr lang="en-US" altLang="en-US" sz="1600"/>
              <a:t>изображений</a:t>
            </a:r>
            <a:r>
              <a:rPr lang="en-US" altLang="ru-RU" sz="1600"/>
              <a:t> </a:t>
            </a:r>
            <a:r>
              <a:rPr lang="en-US" altLang="en-US" sz="1600"/>
              <a:t>для</a:t>
            </a:r>
            <a:r>
              <a:rPr lang="en-US" altLang="ru-RU" sz="1600"/>
              <a:t> </a:t>
            </a:r>
            <a:r>
              <a:rPr lang="en-US" altLang="en-US" sz="1600"/>
              <a:t>врагов</a:t>
            </a:r>
            <a:r>
              <a:rPr lang="en-US" altLang="ru-RU" sz="1600"/>
              <a:t>, </a:t>
            </a:r>
            <a:r>
              <a:rPr lang="en-US" altLang="en-US" sz="1600"/>
              <a:t>пуль</a:t>
            </a:r>
            <a:r>
              <a:rPr lang="en-US" altLang="ru-RU" sz="1600"/>
              <a:t>, </a:t>
            </a:r>
            <a:r>
              <a:rPr lang="en-US" altLang="en-US" sz="1600"/>
              <a:t>босса</a:t>
            </a:r>
            <a:r>
              <a:rPr lang="en-US" altLang="ru-RU" sz="1600"/>
              <a:t> </a:t>
            </a:r>
            <a:r>
              <a:rPr lang="en-US" altLang="en-US" sz="1600"/>
              <a:t>и</a:t>
            </a:r>
            <a:r>
              <a:rPr lang="en-US" altLang="ru-RU" sz="1600"/>
              <a:t> </a:t>
            </a:r>
            <a:r>
              <a:rPr lang="en-US" altLang="en-US" sz="1600"/>
              <a:t>фон</a:t>
            </a:r>
            <a:r>
              <a:rPr lang="ru-RU" altLang="en-US" sz="1600"/>
              <a:t>а</a:t>
            </a:r>
            <a:endParaRPr lang="ru-RU" altLang="en-US" sz="1600"/>
          </a:p>
          <a:p>
            <a:pPr>
              <a:buFont typeface="Arial" panose="020B0604020202020204" pitchFamily="34" charset="0"/>
            </a:pPr>
            <a:endParaRPr lang="ru-RU" altLang="en-US" sz="1600"/>
          </a:p>
          <a:p>
            <a:pPr>
              <a:buFont typeface="Arial" panose="020B0604020202020204" pitchFamily="34" charset="0"/>
            </a:pPr>
            <a:r>
              <a:rPr lang="en-US" altLang="en-US" sz="1800"/>
              <a:t>Управление</a:t>
            </a:r>
            <a:r>
              <a:rPr lang="en-US" altLang="ru-RU" sz="1800"/>
              <a:t> </a:t>
            </a:r>
            <a:r>
              <a:rPr lang="en-US" altLang="en-US" sz="1800"/>
              <a:t>игроком</a:t>
            </a:r>
            <a:r>
              <a:rPr lang="en-US" altLang="ru-RU" sz="1800"/>
              <a:t>:</a:t>
            </a:r>
            <a:endParaRPr lang="en-US" altLang="ru-RU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Движение</a:t>
            </a:r>
            <a:r>
              <a:rPr lang="en-US" altLang="ru-RU" sz="1600"/>
              <a:t> </a:t>
            </a:r>
            <a:r>
              <a:rPr lang="en-US" altLang="en-US" sz="1600"/>
              <a:t>игрока</a:t>
            </a:r>
            <a:r>
              <a:rPr lang="en-US" altLang="ru-RU" sz="1600"/>
              <a:t> </a:t>
            </a:r>
            <a:r>
              <a:rPr lang="en-US" altLang="en-US" sz="1600"/>
              <a:t>с</a:t>
            </a:r>
            <a:r>
              <a:rPr lang="en-US" altLang="ru-RU" sz="1600"/>
              <a:t> </a:t>
            </a:r>
            <a:r>
              <a:rPr lang="en-US" altLang="en-US" sz="1600"/>
              <a:t>помощью</a:t>
            </a:r>
            <a:r>
              <a:rPr lang="en-US" altLang="ru-RU" sz="1600"/>
              <a:t> </a:t>
            </a:r>
            <a:r>
              <a:rPr lang="en-US" altLang="en-US" sz="1600"/>
              <a:t>клавиш</a:t>
            </a:r>
            <a:r>
              <a:rPr lang="en-US" altLang="ru-RU" sz="1600"/>
              <a:t> W, A, S, D</a:t>
            </a:r>
            <a:endParaRPr lang="en-US" alt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Возможность</a:t>
            </a:r>
            <a:r>
              <a:rPr lang="en-US" altLang="ru-RU" sz="1600"/>
              <a:t> </a:t>
            </a:r>
            <a:r>
              <a:rPr lang="en-US" altLang="en-US" sz="1600"/>
              <a:t>рывка</a:t>
            </a:r>
            <a:r>
              <a:rPr lang="en-US" altLang="ru-RU" sz="1600"/>
              <a:t> (Dash) </a:t>
            </a:r>
            <a:r>
              <a:rPr lang="en-US" altLang="en-US" sz="1600"/>
              <a:t>с</a:t>
            </a:r>
            <a:r>
              <a:rPr lang="en-US" altLang="ru-RU" sz="1600"/>
              <a:t> </a:t>
            </a:r>
            <a:r>
              <a:rPr lang="en-US" altLang="en-US" sz="1600"/>
              <a:t>помощью</a:t>
            </a:r>
            <a:r>
              <a:rPr lang="en-US" altLang="ru-RU" sz="1600"/>
              <a:t> </a:t>
            </a:r>
            <a:r>
              <a:rPr lang="en-US" altLang="en-US" sz="1600"/>
              <a:t>клавиши</a:t>
            </a:r>
            <a:r>
              <a:rPr lang="en-US" altLang="ru-RU" sz="1600"/>
              <a:t> E</a:t>
            </a:r>
            <a:endParaRPr lang="en-US" alt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Использование</a:t>
            </a:r>
            <a:r>
              <a:rPr lang="en-US" altLang="ru-RU" sz="1600"/>
              <a:t> </a:t>
            </a:r>
            <a:r>
              <a:rPr lang="en-US" altLang="en-US" sz="1600"/>
              <a:t>ультимативной</a:t>
            </a:r>
            <a:r>
              <a:rPr lang="en-US" altLang="ru-RU" sz="1600"/>
              <a:t> </a:t>
            </a:r>
            <a:r>
              <a:rPr lang="en-US" altLang="en-US" sz="1600"/>
              <a:t>атаки</a:t>
            </a:r>
            <a:r>
              <a:rPr lang="en-US" altLang="ru-RU" sz="1600"/>
              <a:t> (Ult) </a:t>
            </a:r>
            <a:r>
              <a:rPr lang="en-US" altLang="en-US" sz="1600"/>
              <a:t>с</a:t>
            </a:r>
            <a:r>
              <a:rPr lang="en-US" altLang="ru-RU" sz="1600"/>
              <a:t> </a:t>
            </a:r>
            <a:r>
              <a:rPr lang="en-US" altLang="en-US" sz="1600"/>
              <a:t>помощью</a:t>
            </a:r>
            <a:r>
              <a:rPr lang="en-US" altLang="ru-RU" sz="1600"/>
              <a:t> </a:t>
            </a:r>
            <a:r>
              <a:rPr lang="en-US" altLang="en-US" sz="1600"/>
              <a:t>клавиши</a:t>
            </a:r>
            <a:r>
              <a:rPr lang="en-US" altLang="ru-RU" sz="1600"/>
              <a:t> Q</a:t>
            </a:r>
            <a:endParaRPr lang="en-US" altLang="ru-RU" sz="1600"/>
          </a:p>
          <a:p>
            <a:pPr>
              <a:buFont typeface="Arial" panose="020B0604020202020204" pitchFamily="34" charset="0"/>
            </a:pPr>
            <a:endParaRPr lang="en-US" altLang="ru-RU" sz="1600"/>
          </a:p>
          <a:p>
            <a:pPr>
              <a:buFont typeface="Arial" panose="020B0604020202020204" pitchFamily="34" charset="0"/>
            </a:pPr>
            <a:r>
              <a:rPr lang="en-US" altLang="en-US" sz="1800"/>
              <a:t>Стрельба</a:t>
            </a:r>
            <a:r>
              <a:rPr lang="en-US" altLang="ru-RU" sz="1800"/>
              <a:t>:</a:t>
            </a:r>
            <a:endParaRPr lang="en-US" altLang="ru-RU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Игрок</a:t>
            </a:r>
            <a:r>
              <a:rPr lang="en-US" altLang="ru-RU" sz="1600"/>
              <a:t> </a:t>
            </a:r>
            <a:r>
              <a:rPr lang="en-US" altLang="en-US" sz="1600"/>
              <a:t>может</a:t>
            </a:r>
            <a:r>
              <a:rPr lang="en-US" altLang="ru-RU" sz="1600"/>
              <a:t> </a:t>
            </a:r>
            <a:r>
              <a:rPr lang="en-US" altLang="en-US" sz="1600"/>
              <a:t>стрелять</a:t>
            </a:r>
            <a:r>
              <a:rPr lang="en-US" altLang="ru-RU" sz="1600"/>
              <a:t> </a:t>
            </a:r>
            <a:r>
              <a:rPr lang="en-US" altLang="en-US" sz="1600"/>
              <a:t>по</a:t>
            </a:r>
            <a:r>
              <a:rPr lang="en-US" altLang="ru-RU" sz="1600"/>
              <a:t> </a:t>
            </a:r>
            <a:r>
              <a:rPr lang="en-US" altLang="en-US" sz="1600"/>
              <a:t>направлению</a:t>
            </a:r>
            <a:r>
              <a:rPr lang="en-US" altLang="ru-RU" sz="1600"/>
              <a:t> </a:t>
            </a:r>
            <a:r>
              <a:rPr lang="en-US" altLang="en-US" sz="1600"/>
              <a:t>курсора</a:t>
            </a:r>
            <a:r>
              <a:rPr lang="en-US" altLang="ru-RU" sz="1600"/>
              <a:t> </a:t>
            </a:r>
            <a:r>
              <a:rPr lang="en-US" altLang="en-US" sz="1600"/>
              <a:t>мыши</a:t>
            </a:r>
            <a:endParaRPr lang="en-US" alt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1600"/>
              <a:t>Есть р</a:t>
            </a:r>
            <a:r>
              <a:rPr lang="en-US" altLang="en-US" sz="1600"/>
              <a:t>азные</a:t>
            </a:r>
            <a:r>
              <a:rPr lang="en-US" altLang="ru-RU" sz="1600"/>
              <a:t> </a:t>
            </a:r>
            <a:r>
              <a:rPr lang="en-US" altLang="en-US" sz="1600"/>
              <a:t>типы</a:t>
            </a:r>
            <a:r>
              <a:rPr lang="en-US" altLang="ru-RU" sz="1600"/>
              <a:t> </a:t>
            </a:r>
            <a:r>
              <a:rPr lang="en-US" altLang="en-US" sz="1600"/>
              <a:t>оружия</a:t>
            </a:r>
            <a:r>
              <a:rPr lang="en-US" altLang="ru-RU" sz="1600"/>
              <a:t> (</a:t>
            </a:r>
            <a:r>
              <a:rPr lang="en-US" altLang="en-US" sz="1600"/>
              <a:t>пистолет</a:t>
            </a:r>
            <a:r>
              <a:rPr lang="en-US" altLang="ru-RU" sz="1600"/>
              <a:t>, </a:t>
            </a:r>
            <a:r>
              <a:rPr lang="en-US" altLang="en-US" sz="1600"/>
              <a:t>дробовик</a:t>
            </a:r>
            <a:r>
              <a:rPr lang="en-US" altLang="ru-RU" sz="1600"/>
              <a:t>, </a:t>
            </a:r>
            <a:r>
              <a:rPr lang="en-US" altLang="en-US" sz="1600"/>
              <a:t>винтовка</a:t>
            </a:r>
            <a:r>
              <a:rPr lang="en-US" altLang="ru-RU" sz="1600"/>
              <a:t>, </a:t>
            </a:r>
            <a:r>
              <a:rPr lang="en-US" altLang="en-US" sz="1600"/>
              <a:t>снайперская</a:t>
            </a:r>
            <a:r>
              <a:rPr lang="en-US" altLang="ru-RU" sz="1600"/>
              <a:t> </a:t>
            </a:r>
            <a:r>
              <a:rPr lang="en-US" altLang="en-US" sz="1600"/>
              <a:t>винтовка</a:t>
            </a:r>
            <a:r>
              <a:rPr lang="en-US" altLang="ru-RU" sz="1600"/>
              <a:t>) </a:t>
            </a:r>
            <a:r>
              <a:rPr lang="en-US" altLang="en-US" sz="1600"/>
              <a:t>с</a:t>
            </a:r>
            <a:r>
              <a:rPr lang="ru-RU" altLang="en-US" sz="1600"/>
              <a:t>о</a:t>
            </a:r>
            <a:r>
              <a:rPr lang="en-US" altLang="ru-RU" sz="1600"/>
              <a:t> </a:t>
            </a:r>
            <a:r>
              <a:rPr lang="ru-RU" altLang="en-US" sz="1600"/>
              <a:t>своими </a:t>
            </a:r>
            <a:r>
              <a:rPr lang="en-US" altLang="en-US" sz="1600"/>
              <a:t>характеристиками</a:t>
            </a:r>
            <a:endParaRPr lang="en-US" altLang="ru-RU" sz="160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r="38921" b="-14176"/>
          <a:stretch>
            <a:fillRect/>
          </a:stretch>
        </p:blipFill>
        <p:spPr>
          <a:xfrm>
            <a:off x="6606540" y="1640205"/>
            <a:ext cx="4493260" cy="87693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90" y="3496945"/>
            <a:ext cx="5400675" cy="81788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4939665"/>
            <a:ext cx="6866890" cy="818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Механики врагов и волн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Спавн</a:t>
            </a:r>
            <a:r>
              <a:rPr lang="en-US" altLang="ru-RU"/>
              <a:t> </a:t>
            </a:r>
            <a:r>
              <a:rPr lang="en-US" altLang="en-US"/>
              <a:t>врагов</a:t>
            </a:r>
            <a:r>
              <a:rPr lang="en-US" altLang="ru-RU"/>
              <a:t>:</a:t>
            </a:r>
            <a:endParaRPr lang="en-US" altLang="ru-RU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Враги</a:t>
            </a:r>
            <a:r>
              <a:rPr lang="en-US" altLang="ru-RU" sz="2000"/>
              <a:t> </a:t>
            </a:r>
            <a:r>
              <a:rPr lang="en-US" altLang="en-US" sz="2000"/>
              <a:t>появляются</a:t>
            </a:r>
            <a:r>
              <a:rPr lang="en-US" altLang="ru-RU" sz="2000"/>
              <a:t> </a:t>
            </a:r>
            <a:r>
              <a:rPr lang="en-US" altLang="en-US" sz="2000"/>
              <a:t>в</a:t>
            </a:r>
            <a:r>
              <a:rPr lang="en-US" altLang="ru-RU" sz="2000"/>
              <a:t> </a:t>
            </a:r>
            <a:r>
              <a:rPr lang="en-US" altLang="en-US" sz="2000"/>
              <a:t>случайных</a:t>
            </a:r>
            <a:r>
              <a:rPr lang="en-US" altLang="ru-RU" sz="2000"/>
              <a:t> </a:t>
            </a:r>
            <a:r>
              <a:rPr lang="en-US" altLang="en-US" sz="2000"/>
              <a:t>местах</a:t>
            </a:r>
            <a:r>
              <a:rPr lang="en-US" altLang="ru-RU" sz="2000"/>
              <a:t> </a:t>
            </a:r>
            <a:r>
              <a:rPr lang="en-US" altLang="en-US" sz="2000"/>
              <a:t>за</a:t>
            </a:r>
            <a:r>
              <a:rPr lang="en-US" altLang="ru-RU" sz="2000"/>
              <a:t> </a:t>
            </a:r>
            <a:r>
              <a:rPr lang="en-US" altLang="en-US" sz="2000"/>
              <a:t>пределами</a:t>
            </a:r>
            <a:r>
              <a:rPr lang="en-US" altLang="ru-RU" sz="2000"/>
              <a:t> </a:t>
            </a:r>
            <a:r>
              <a:rPr lang="en-US" altLang="en-US" sz="2000"/>
              <a:t>безопасной</a:t>
            </a:r>
            <a:r>
              <a:rPr lang="en-US" altLang="ru-RU" sz="2000"/>
              <a:t> </a:t>
            </a:r>
            <a:r>
              <a:rPr lang="en-US" altLang="en-US" sz="2000"/>
              <a:t>зоны</a:t>
            </a:r>
            <a:r>
              <a:rPr lang="en-US" altLang="ru-RU" sz="2000"/>
              <a:t> </a:t>
            </a:r>
            <a:r>
              <a:rPr lang="en-US" altLang="en-US" sz="2000"/>
              <a:t>вокруг</a:t>
            </a:r>
            <a:r>
              <a:rPr lang="en-US" altLang="ru-RU" sz="2000"/>
              <a:t> </a:t>
            </a:r>
            <a:r>
              <a:rPr lang="en-US" altLang="en-US" sz="2000"/>
              <a:t>игрока</a:t>
            </a:r>
            <a:endParaRPr lang="en-US" altLang="ru-RU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Увеличение</a:t>
            </a:r>
            <a:r>
              <a:rPr lang="en-US" altLang="ru-RU" sz="2000"/>
              <a:t> </a:t>
            </a:r>
            <a:r>
              <a:rPr lang="en-US" altLang="en-US" sz="2000"/>
              <a:t>сложности</a:t>
            </a:r>
            <a:r>
              <a:rPr lang="en-US" altLang="ru-RU" sz="2000"/>
              <a:t> </a:t>
            </a:r>
            <a:r>
              <a:rPr lang="en-US" altLang="en-US" sz="2000"/>
              <a:t>с</a:t>
            </a:r>
            <a:r>
              <a:rPr lang="en-US" altLang="ru-RU" sz="2000"/>
              <a:t> </a:t>
            </a:r>
            <a:r>
              <a:rPr lang="en-US" altLang="en-US" sz="2000"/>
              <a:t>каждой</a:t>
            </a:r>
            <a:r>
              <a:rPr lang="en-US" altLang="ru-RU" sz="2000"/>
              <a:t> </a:t>
            </a:r>
            <a:r>
              <a:rPr lang="en-US" altLang="en-US" sz="2000"/>
              <a:t>волной</a:t>
            </a:r>
            <a:r>
              <a:rPr lang="en-US" altLang="ru-RU" sz="2000"/>
              <a:t> (</a:t>
            </a:r>
            <a:r>
              <a:rPr lang="en-US" altLang="en-US" sz="2000"/>
              <a:t>больше</a:t>
            </a:r>
            <a:r>
              <a:rPr lang="en-US" altLang="ru-RU" sz="2000"/>
              <a:t> </a:t>
            </a:r>
            <a:r>
              <a:rPr lang="en-US" altLang="en-US" sz="2000"/>
              <a:t>врагов</a:t>
            </a:r>
            <a:r>
              <a:rPr lang="en-US" altLang="ru-RU" sz="2000"/>
              <a:t>, </a:t>
            </a:r>
            <a:r>
              <a:rPr lang="en-US" altLang="en-US" sz="2000"/>
              <a:t>больше</a:t>
            </a:r>
            <a:r>
              <a:rPr lang="en-US" altLang="ru-RU" sz="2000"/>
              <a:t> </a:t>
            </a:r>
            <a:r>
              <a:rPr lang="en-US" altLang="en-US" sz="2000"/>
              <a:t>здоровья</a:t>
            </a:r>
            <a:r>
              <a:rPr lang="en-US" altLang="ru-RU" sz="2000"/>
              <a:t>)</a:t>
            </a:r>
            <a:endParaRPr lang="en-US" altLang="ru-RU" sz="2000"/>
          </a:p>
          <a:p>
            <a:pPr>
              <a:buFont typeface="Arial" panose="020B0604020202020204" pitchFamily="34" charset="0"/>
            </a:pPr>
            <a:r>
              <a:rPr lang="ru-RU" altLang="en-US"/>
              <a:t>Д</a:t>
            </a:r>
            <a:r>
              <a:rPr lang="en-US" altLang="en-US"/>
              <a:t>вижение</a:t>
            </a:r>
            <a:r>
              <a:rPr lang="en-US" altLang="ru-RU"/>
              <a:t> </a:t>
            </a:r>
            <a:r>
              <a:rPr lang="en-US" altLang="en-US"/>
              <a:t>врагов</a:t>
            </a:r>
            <a:r>
              <a:rPr lang="en-US" altLang="ru-RU" sz="2000"/>
              <a:t>:</a:t>
            </a:r>
            <a:endParaRPr lang="en-US" altLang="ru-RU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Враги</a:t>
            </a:r>
            <a:r>
              <a:rPr lang="en-US" altLang="ru-RU" sz="2000"/>
              <a:t> </a:t>
            </a:r>
            <a:r>
              <a:rPr lang="en-US" altLang="en-US" sz="2000"/>
              <a:t>движутся</a:t>
            </a:r>
            <a:r>
              <a:rPr lang="en-US" altLang="ru-RU" sz="2000"/>
              <a:t> </a:t>
            </a:r>
            <a:r>
              <a:rPr lang="en-US" altLang="en-US" sz="2000"/>
              <a:t>к</a:t>
            </a:r>
            <a:r>
              <a:rPr lang="en-US" altLang="ru-RU" sz="2000"/>
              <a:t> </a:t>
            </a:r>
            <a:r>
              <a:rPr lang="en-US" altLang="en-US" sz="2000"/>
              <a:t>игроку</a:t>
            </a:r>
            <a:r>
              <a:rPr lang="en-US" altLang="ru-RU" sz="2000"/>
              <a:t> </a:t>
            </a:r>
            <a:r>
              <a:rPr lang="en-US" altLang="en-US" sz="2000"/>
              <a:t>с</a:t>
            </a:r>
            <a:r>
              <a:rPr lang="en-US" altLang="ru-RU" sz="2000"/>
              <a:t> </a:t>
            </a:r>
            <a:r>
              <a:rPr lang="en-US" altLang="en-US" sz="2000"/>
              <a:t>заданной</a:t>
            </a:r>
            <a:r>
              <a:rPr lang="en-US" altLang="ru-RU" sz="2000"/>
              <a:t> </a:t>
            </a:r>
            <a:r>
              <a:rPr lang="en-US" altLang="en-US" sz="2000"/>
              <a:t>скоростью</a:t>
            </a:r>
            <a:endParaRPr lang="en-US" altLang="ru-RU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При</a:t>
            </a:r>
            <a:r>
              <a:rPr lang="en-US" altLang="ru-RU" sz="2000"/>
              <a:t> </a:t>
            </a:r>
            <a:r>
              <a:rPr lang="en-US" altLang="en-US" sz="2000"/>
              <a:t>столкновении</a:t>
            </a:r>
            <a:r>
              <a:rPr lang="en-US" altLang="ru-RU" sz="2000"/>
              <a:t> </a:t>
            </a:r>
            <a:r>
              <a:rPr lang="en-US" altLang="en-US" sz="2000"/>
              <a:t>с</a:t>
            </a:r>
            <a:r>
              <a:rPr lang="en-US" altLang="ru-RU" sz="2000"/>
              <a:t> </a:t>
            </a:r>
            <a:r>
              <a:rPr lang="en-US" altLang="en-US" sz="2000"/>
              <a:t>игроком</a:t>
            </a:r>
            <a:r>
              <a:rPr lang="en-US" altLang="ru-RU" sz="2000"/>
              <a:t> </a:t>
            </a:r>
            <a:r>
              <a:rPr lang="en-US" altLang="en-US" sz="2000"/>
              <a:t>наносят</a:t>
            </a:r>
            <a:r>
              <a:rPr lang="en-US" altLang="ru-RU" sz="2000"/>
              <a:t> </a:t>
            </a:r>
            <a:r>
              <a:rPr lang="en-US" altLang="en-US" sz="2000"/>
              <a:t>урон</a:t>
            </a:r>
            <a:endParaRPr lang="en-US" altLang="en-US" sz="2000"/>
          </a:p>
          <a:p>
            <a:pPr>
              <a:buFont typeface="Arial" panose="020B0604020202020204" pitchFamily="34" charset="0"/>
            </a:pPr>
            <a:r>
              <a:rPr lang="en-US" altLang="en-US" sz="3000"/>
              <a:t>Волны</a:t>
            </a:r>
            <a:r>
              <a:rPr lang="en-US" altLang="ru-RU" sz="3000"/>
              <a:t> </a:t>
            </a:r>
            <a:r>
              <a:rPr lang="en-US" altLang="en-US" sz="3000"/>
              <a:t>и</a:t>
            </a:r>
            <a:r>
              <a:rPr lang="en-US" altLang="ru-RU" sz="3000"/>
              <a:t> </a:t>
            </a:r>
            <a:r>
              <a:rPr lang="en-US" altLang="en-US" sz="3000"/>
              <a:t>комнаты</a:t>
            </a:r>
            <a:r>
              <a:rPr lang="en-US" altLang="ru-RU" sz="3000"/>
              <a:t>:</a:t>
            </a:r>
            <a:endParaRPr lang="en-US" altLang="ru-RU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После</a:t>
            </a:r>
            <a:r>
              <a:rPr lang="en-US" altLang="ru-RU" sz="2000"/>
              <a:t> </a:t>
            </a:r>
            <a:r>
              <a:rPr lang="en-US" altLang="en-US" sz="2000"/>
              <a:t>уничтожения</a:t>
            </a:r>
            <a:r>
              <a:rPr lang="en-US" altLang="ru-RU" sz="2000"/>
              <a:t> </a:t>
            </a:r>
            <a:r>
              <a:rPr lang="en-US" altLang="en-US" sz="2000"/>
              <a:t>всех</a:t>
            </a:r>
            <a:r>
              <a:rPr lang="en-US" altLang="ru-RU" sz="2000"/>
              <a:t> </a:t>
            </a:r>
            <a:r>
              <a:rPr lang="en-US" altLang="en-US" sz="2000"/>
              <a:t>врагов</a:t>
            </a:r>
            <a:r>
              <a:rPr lang="en-US" altLang="ru-RU" sz="2000"/>
              <a:t> </a:t>
            </a:r>
            <a:r>
              <a:rPr lang="en-US" altLang="en-US" sz="2000"/>
              <a:t>в</a:t>
            </a:r>
            <a:r>
              <a:rPr lang="en-US" altLang="ru-RU" sz="2000"/>
              <a:t> </a:t>
            </a:r>
            <a:r>
              <a:rPr lang="en-US" altLang="en-US" sz="2000"/>
              <a:t>волне</a:t>
            </a:r>
            <a:r>
              <a:rPr lang="en-US" altLang="ru-RU" sz="2000"/>
              <a:t> </a:t>
            </a:r>
            <a:r>
              <a:rPr lang="en-US" altLang="en-US" sz="2000"/>
              <a:t>начинается</a:t>
            </a:r>
            <a:r>
              <a:rPr lang="en-US" altLang="ru-RU" sz="2000"/>
              <a:t> </a:t>
            </a:r>
            <a:r>
              <a:rPr lang="en-US" altLang="en-US" sz="2000"/>
              <a:t>следующая</a:t>
            </a:r>
            <a:r>
              <a:rPr lang="en-US" altLang="ru-RU" sz="2000"/>
              <a:t>.</a:t>
            </a:r>
            <a:endParaRPr lang="en-US" altLang="ru-RU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После</a:t>
            </a:r>
            <a:r>
              <a:rPr lang="en-US" altLang="ru-RU" sz="2000"/>
              <a:t> </a:t>
            </a:r>
            <a:r>
              <a:rPr lang="en-US" altLang="en-US" sz="2000"/>
              <a:t>прохождения</a:t>
            </a:r>
            <a:r>
              <a:rPr lang="en-US" altLang="ru-RU" sz="2000"/>
              <a:t> </a:t>
            </a:r>
            <a:r>
              <a:rPr lang="en-US" altLang="en-US" sz="2000"/>
              <a:t>всех</a:t>
            </a:r>
            <a:r>
              <a:rPr lang="en-US" altLang="ru-RU" sz="2000"/>
              <a:t> </a:t>
            </a:r>
            <a:r>
              <a:rPr lang="en-US" altLang="en-US" sz="2000"/>
              <a:t>волн</a:t>
            </a:r>
            <a:r>
              <a:rPr lang="en-US" altLang="ru-RU" sz="2000"/>
              <a:t> </a:t>
            </a:r>
            <a:r>
              <a:rPr lang="en-US" altLang="en-US" sz="2000"/>
              <a:t>в</a:t>
            </a:r>
            <a:r>
              <a:rPr lang="en-US" altLang="ru-RU" sz="2000"/>
              <a:t> </a:t>
            </a:r>
            <a:r>
              <a:rPr lang="en-US" altLang="en-US" sz="2000"/>
              <a:t>комнате</a:t>
            </a:r>
            <a:r>
              <a:rPr lang="en-US" altLang="ru-RU" sz="2000"/>
              <a:t> </a:t>
            </a:r>
            <a:r>
              <a:rPr lang="en-US" altLang="en-US" sz="2000"/>
              <a:t>игрок</a:t>
            </a:r>
            <a:r>
              <a:rPr lang="en-US" altLang="ru-RU" sz="2000"/>
              <a:t> </a:t>
            </a:r>
            <a:r>
              <a:rPr lang="en-US" altLang="en-US" sz="2000"/>
              <a:t>переходит</a:t>
            </a:r>
            <a:r>
              <a:rPr lang="en-US" altLang="ru-RU" sz="2000"/>
              <a:t> </a:t>
            </a:r>
            <a:r>
              <a:rPr lang="en-US" altLang="en-US" sz="2000"/>
              <a:t>в</a:t>
            </a:r>
            <a:r>
              <a:rPr lang="en-US" altLang="ru-RU" sz="2000"/>
              <a:t> </a:t>
            </a:r>
            <a:r>
              <a:rPr lang="en-US" altLang="en-US" sz="2000"/>
              <a:t>следующую</a:t>
            </a:r>
            <a:r>
              <a:rPr lang="en-US" altLang="ru-RU" sz="2000"/>
              <a:t> </a:t>
            </a:r>
            <a:r>
              <a:rPr lang="en-US" altLang="en-US" sz="2000"/>
              <a:t>комнату</a:t>
            </a:r>
            <a:r>
              <a:rPr lang="en-US" altLang="ru-RU" sz="2000"/>
              <a:t>.</a:t>
            </a:r>
            <a:endParaRPr lang="en-US" altLang="ru-RU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В</a:t>
            </a:r>
            <a:r>
              <a:rPr lang="en-US" altLang="ru-RU" sz="2000"/>
              <a:t> </a:t>
            </a:r>
            <a:r>
              <a:rPr lang="en-US" altLang="en-US" sz="2000"/>
              <a:t>последней</a:t>
            </a:r>
            <a:r>
              <a:rPr lang="en-US" altLang="ru-RU" sz="2000"/>
              <a:t> </a:t>
            </a:r>
            <a:r>
              <a:rPr lang="en-US" altLang="en-US" sz="2000"/>
              <a:t>комнате</a:t>
            </a:r>
            <a:r>
              <a:rPr lang="en-US" altLang="ru-RU" sz="2000"/>
              <a:t> </a:t>
            </a:r>
            <a:r>
              <a:rPr lang="en-US" altLang="en-US" sz="2000"/>
              <a:t>появляется</a:t>
            </a:r>
            <a:r>
              <a:rPr lang="en-US" altLang="ru-RU" sz="2000"/>
              <a:t> </a:t>
            </a:r>
            <a:r>
              <a:rPr lang="en-US" altLang="en-US" sz="2000"/>
              <a:t>босс</a:t>
            </a:r>
            <a:r>
              <a:rPr lang="en-US" altLang="ru-RU" sz="2000"/>
              <a:t>.</a:t>
            </a:r>
            <a:endParaRPr lang="en-US" altLang="ru-RU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00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235" y="1098550"/>
            <a:ext cx="5126355" cy="111379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55" y="3279775"/>
            <a:ext cx="4765040" cy="110680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20" y="5604510"/>
            <a:ext cx="4692650" cy="886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Механики</a:t>
            </a:r>
            <a:r>
              <a:rPr lang="en-US" altLang="ru-RU"/>
              <a:t> </a:t>
            </a:r>
            <a:r>
              <a:rPr lang="en-US" altLang="en-US"/>
              <a:t>босса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5000"/>
          </a:bodyPr>
          <a:p>
            <a:r>
              <a:rPr lang="en-US" altLang="en-US" sz="3200"/>
              <a:t>Спавн</a:t>
            </a:r>
            <a:r>
              <a:rPr lang="en-US" altLang="ru-RU" sz="3200"/>
              <a:t> </a:t>
            </a:r>
            <a:r>
              <a:rPr lang="en-US" altLang="en-US" sz="3200"/>
              <a:t>босса</a:t>
            </a:r>
            <a:r>
              <a:rPr lang="en-US" altLang="ru-RU" sz="3200"/>
              <a:t>:</a:t>
            </a:r>
            <a:endParaRPr lang="en-US" altLang="ru-RU" sz="3200"/>
          </a:p>
          <a:p>
            <a:r>
              <a:rPr lang="en-US" altLang="en-US"/>
              <a:t>Босс</a:t>
            </a:r>
            <a:r>
              <a:rPr lang="en-US" altLang="ru-RU"/>
              <a:t> </a:t>
            </a:r>
            <a:r>
              <a:rPr lang="en-US" altLang="en-US"/>
              <a:t>появляется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последней</a:t>
            </a:r>
            <a:r>
              <a:rPr lang="en-US" altLang="ru-RU"/>
              <a:t> </a:t>
            </a:r>
            <a:r>
              <a:rPr lang="en-US" altLang="en-US"/>
              <a:t>комнате</a:t>
            </a:r>
            <a:endParaRPr lang="en-US" altLang="ru-RU"/>
          </a:p>
          <a:p>
            <a:r>
              <a:rPr lang="en-US" altLang="en-US"/>
              <a:t>Имеет</a:t>
            </a:r>
            <a:r>
              <a:rPr lang="en-US" altLang="ru-RU"/>
              <a:t> </a:t>
            </a:r>
            <a:r>
              <a:rPr lang="en-US" altLang="en-US"/>
              <a:t>большое</a:t>
            </a:r>
            <a:r>
              <a:rPr lang="en-US" altLang="ru-RU"/>
              <a:t> </a:t>
            </a:r>
            <a:r>
              <a:rPr lang="en-US" altLang="en-US"/>
              <a:t>количество</a:t>
            </a:r>
            <a:r>
              <a:rPr lang="en-US" altLang="ru-RU"/>
              <a:t> </a:t>
            </a:r>
            <a:r>
              <a:rPr lang="en-US" altLang="en-US"/>
              <a:t>здоровья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наносит</a:t>
            </a:r>
            <a:r>
              <a:rPr lang="en-US" altLang="ru-RU"/>
              <a:t> </a:t>
            </a:r>
            <a:r>
              <a:rPr lang="en-US" altLang="en-US"/>
              <a:t>значительный</a:t>
            </a:r>
            <a:r>
              <a:rPr lang="en-US" altLang="ru-RU"/>
              <a:t> </a:t>
            </a:r>
            <a:r>
              <a:rPr lang="en-US" altLang="en-US"/>
              <a:t>урон</a:t>
            </a:r>
            <a:endParaRPr lang="en-US" altLang="ru-RU"/>
          </a:p>
          <a:p>
            <a:r>
              <a:rPr lang="en-US" altLang="ru-RU">
                <a:solidFill>
                  <a:schemeClr val="accent1"/>
                </a:solidFill>
              </a:rPr>
              <a:t>def spawn_boss():</a:t>
            </a:r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ru-RU">
                <a:solidFill>
                  <a:schemeClr val="accent1"/>
                </a:solidFill>
              </a:rPr>
              <a:t>    boss = {"rect": pygame.Rect(WIDTH // 2 - 50, HEIGHT // 2 - 50, 100, 100), "hp": boss_hp}</a:t>
            </a:r>
            <a:endParaRPr lang="en-US" altLang="ru-RU">
              <a:solidFill>
                <a:schemeClr val="accent1"/>
              </a:solidFill>
            </a:endParaRPr>
          </a:p>
          <a:p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en-US" sz="3100"/>
              <a:t>Босс</a:t>
            </a:r>
            <a:r>
              <a:rPr lang="en-US" altLang="ru-RU"/>
              <a:t> </a:t>
            </a:r>
            <a:r>
              <a:rPr lang="en-US" altLang="en-US"/>
              <a:t>движется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игроку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наносит</a:t>
            </a:r>
            <a:r>
              <a:rPr lang="en-US" altLang="ru-RU"/>
              <a:t> </a:t>
            </a:r>
            <a:r>
              <a:rPr lang="en-US" altLang="en-US"/>
              <a:t>урон</a:t>
            </a:r>
            <a:r>
              <a:rPr lang="en-US" altLang="ru-RU"/>
              <a:t>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столкновении</a:t>
            </a:r>
            <a:endParaRPr lang="en-US" altLang="ru-RU"/>
          </a:p>
          <a:p>
            <a:r>
              <a:rPr lang="en-US" altLang="ru-RU">
                <a:solidFill>
                  <a:schemeClr val="accent1"/>
                </a:solidFill>
              </a:rPr>
              <a:t>if boss["rect"].x &lt; player.x:</a:t>
            </a:r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ru-RU">
                <a:solidFill>
                  <a:schemeClr val="accent1"/>
                </a:solidFill>
              </a:rPr>
              <a:t>    boss["rect"].x += 1</a:t>
            </a:r>
            <a:endParaRPr lang="en-US" altLang="ru-RU">
              <a:solidFill>
                <a:schemeClr val="accent1"/>
              </a:solidFill>
            </a:endParaRPr>
          </a:p>
          <a:p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en-US" sz="3100"/>
              <a:t>При</a:t>
            </a:r>
            <a:r>
              <a:rPr lang="en-US" altLang="ru-RU" sz="3100"/>
              <a:t> </a:t>
            </a:r>
            <a:r>
              <a:rPr lang="en-US" altLang="en-US" sz="3100"/>
              <a:t>победе</a:t>
            </a:r>
            <a:r>
              <a:rPr lang="en-US" altLang="ru-RU"/>
              <a:t> </a:t>
            </a:r>
            <a:r>
              <a:rPr lang="en-US" altLang="en-US"/>
              <a:t>над</a:t>
            </a:r>
            <a:r>
              <a:rPr lang="en-US" altLang="ru-RU"/>
              <a:t> </a:t>
            </a:r>
            <a:r>
              <a:rPr lang="en-US" altLang="en-US"/>
              <a:t>боссом</a:t>
            </a:r>
            <a:r>
              <a:rPr lang="en-US" altLang="ru-RU"/>
              <a:t> </a:t>
            </a:r>
            <a:r>
              <a:rPr lang="en-US" altLang="en-US"/>
              <a:t>игрок</a:t>
            </a:r>
            <a:r>
              <a:rPr lang="en-US" altLang="ru-RU"/>
              <a:t> </a:t>
            </a:r>
            <a:r>
              <a:rPr lang="en-US" altLang="en-US"/>
              <a:t>получает</a:t>
            </a:r>
            <a:r>
              <a:rPr lang="en-US" altLang="ru-RU"/>
              <a:t> </a:t>
            </a:r>
            <a:r>
              <a:rPr lang="en-US" altLang="en-US"/>
              <a:t>большое</a:t>
            </a:r>
            <a:r>
              <a:rPr lang="en-US" altLang="ru-RU"/>
              <a:t> </a:t>
            </a:r>
            <a:r>
              <a:rPr lang="en-US" altLang="en-US"/>
              <a:t>количество</a:t>
            </a:r>
            <a:r>
              <a:rPr lang="en-US" altLang="ru-RU"/>
              <a:t> </a:t>
            </a:r>
            <a:r>
              <a:rPr lang="en-US" altLang="en-US"/>
              <a:t>очков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завершает</a:t>
            </a:r>
            <a:r>
              <a:rPr lang="en-US" altLang="ru-RU"/>
              <a:t> </a:t>
            </a:r>
            <a:r>
              <a:rPr lang="en-US" altLang="en-US"/>
              <a:t>игру</a:t>
            </a:r>
            <a:endParaRPr lang="en-US" alt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3015615"/>
            <a:ext cx="11186795" cy="75565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451350"/>
            <a:ext cx="1340167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Бафы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усиления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 sz="3000"/>
              <a:t>Спавн</a:t>
            </a:r>
            <a:r>
              <a:rPr lang="en-US" altLang="ru-RU" sz="3000"/>
              <a:t> </a:t>
            </a:r>
            <a:r>
              <a:rPr lang="en-US" altLang="en-US" sz="3000"/>
              <a:t>бафов</a:t>
            </a:r>
            <a:r>
              <a:rPr lang="en-US" altLang="ru-RU" sz="3000"/>
              <a:t>:</a:t>
            </a:r>
            <a:endParaRPr lang="en-US" altLang="ru-RU" sz="3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Бафы</a:t>
            </a:r>
            <a:r>
              <a:rPr lang="en-US" altLang="ru-RU"/>
              <a:t> </a:t>
            </a:r>
            <a:r>
              <a:rPr lang="en-US" altLang="en-US"/>
              <a:t>появляются</a:t>
            </a:r>
            <a:r>
              <a:rPr lang="en-US" altLang="ru-RU"/>
              <a:t> </a:t>
            </a:r>
            <a:r>
              <a:rPr lang="en-US" altLang="en-US"/>
              <a:t>случайным</a:t>
            </a:r>
            <a:r>
              <a:rPr lang="en-US" altLang="ru-RU"/>
              <a:t> </a:t>
            </a:r>
            <a:r>
              <a:rPr lang="en-US" altLang="en-US"/>
              <a:t>образом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карте</a:t>
            </a:r>
            <a:r>
              <a:rPr lang="en-US" altLang="ru-RU"/>
              <a:t>.</a:t>
            </a:r>
            <a:endParaRPr lang="en-US" altLang="ru-RU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Типы</a:t>
            </a:r>
            <a:r>
              <a:rPr lang="en-US" altLang="ru-RU"/>
              <a:t> </a:t>
            </a:r>
            <a:r>
              <a:rPr lang="en-US" altLang="en-US"/>
              <a:t>бафов</a:t>
            </a:r>
            <a:r>
              <a:rPr lang="en-US" altLang="ru-RU"/>
              <a:t>: </a:t>
            </a:r>
            <a:r>
              <a:rPr lang="en-US" altLang="en-US"/>
              <a:t>увеличение</a:t>
            </a:r>
            <a:r>
              <a:rPr lang="en-US" altLang="ru-RU"/>
              <a:t> </a:t>
            </a:r>
            <a:r>
              <a:rPr lang="en-US" altLang="en-US"/>
              <a:t>здоровья</a:t>
            </a:r>
            <a:r>
              <a:rPr lang="en-US" altLang="ru-RU"/>
              <a:t>, </a:t>
            </a:r>
            <a:r>
              <a:rPr lang="en-US" altLang="en-US"/>
              <a:t>щит</a:t>
            </a:r>
            <a:r>
              <a:rPr lang="en-US" altLang="ru-RU"/>
              <a:t>, </a:t>
            </a:r>
            <a:r>
              <a:rPr lang="en-US" altLang="en-US"/>
              <a:t>увеличение</a:t>
            </a:r>
            <a:r>
              <a:rPr lang="en-US" altLang="ru-RU"/>
              <a:t> </a:t>
            </a:r>
            <a:r>
              <a:rPr lang="en-US" altLang="en-US"/>
              <a:t>скорости</a:t>
            </a:r>
            <a:r>
              <a:rPr lang="en-US" altLang="ru-RU"/>
              <a:t> </a:t>
            </a:r>
            <a:r>
              <a:rPr lang="en-US" altLang="en-US"/>
              <a:t>стрельбы</a:t>
            </a:r>
            <a:endParaRPr lang="en-US" altLang="en-US"/>
          </a:p>
          <a:p>
            <a:r>
              <a:rPr lang="en-US" altLang="ru-RU">
                <a:solidFill>
                  <a:schemeClr val="accent1"/>
                </a:solidFill>
              </a:rPr>
              <a:t>def spawn_buff():</a:t>
            </a:r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ru-RU">
                <a:solidFill>
                  <a:schemeClr val="accent1"/>
                </a:solidFill>
              </a:rPr>
              <a:t>    buff_type = random.choice(list(buff_types.keys()))</a:t>
            </a:r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ru-RU">
                <a:solidFill>
                  <a:schemeClr val="accent1"/>
                </a:solidFill>
              </a:rPr>
              <a:t>    buffs.append({"rect": pygame.Rect(x, y, 40, 40), "type": buff_type})</a:t>
            </a:r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en-US" sz="3000"/>
              <a:t>Эффекты</a:t>
            </a:r>
            <a:r>
              <a:rPr lang="en-US" altLang="ru-RU" sz="3000"/>
              <a:t> </a:t>
            </a:r>
            <a:r>
              <a:rPr lang="en-US" altLang="en-US" sz="3000"/>
              <a:t>бафов</a:t>
            </a:r>
            <a:r>
              <a:rPr lang="en-US" altLang="ru-RU" sz="3000"/>
              <a:t>:</a:t>
            </a:r>
            <a:endParaRPr lang="en-US" altLang="ru-RU" sz="3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Увеличение</a:t>
            </a:r>
            <a:r>
              <a:rPr lang="en-US" altLang="ru-RU"/>
              <a:t> </a:t>
            </a:r>
            <a:r>
              <a:rPr lang="en-US" altLang="en-US"/>
              <a:t>здоровья</a:t>
            </a:r>
            <a:r>
              <a:rPr lang="en-US" altLang="ru-RU"/>
              <a:t>: </a:t>
            </a:r>
            <a:r>
              <a:rPr lang="en-US" altLang="en-US"/>
              <a:t>восстанавливает</a:t>
            </a:r>
            <a:r>
              <a:rPr lang="en-US" altLang="ru-RU"/>
              <a:t> </a:t>
            </a:r>
            <a:r>
              <a:rPr lang="en-US" altLang="en-US"/>
              <a:t>здоровье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.</a:t>
            </a:r>
            <a:endParaRPr lang="en-US" altLang="ru-RU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Щит</a:t>
            </a:r>
            <a:r>
              <a:rPr lang="en-US" altLang="ru-RU"/>
              <a:t>: </a:t>
            </a:r>
            <a:r>
              <a:rPr lang="en-US" altLang="en-US"/>
              <a:t>временно</a:t>
            </a:r>
            <a:r>
              <a:rPr lang="en-US" altLang="ru-RU"/>
              <a:t> </a:t>
            </a:r>
            <a:r>
              <a:rPr lang="en-US" altLang="en-US"/>
              <a:t>защищает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урона</a:t>
            </a:r>
            <a:r>
              <a:rPr lang="en-US" altLang="ru-RU"/>
              <a:t>.</a:t>
            </a:r>
            <a:endParaRPr lang="en-US" altLang="ru-RU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/>
              <a:t>Увеличение</a:t>
            </a:r>
            <a:r>
              <a:rPr lang="en-US" altLang="ru-RU"/>
              <a:t> </a:t>
            </a:r>
            <a:r>
              <a:rPr lang="en-US" altLang="en-US"/>
              <a:t>скорости</a:t>
            </a:r>
            <a:r>
              <a:rPr lang="en-US" altLang="ru-RU"/>
              <a:t> </a:t>
            </a:r>
            <a:r>
              <a:rPr lang="en-US" altLang="en-US"/>
              <a:t>стрельбы</a:t>
            </a:r>
            <a:r>
              <a:rPr lang="en-US" altLang="ru-RU"/>
              <a:t>: </a:t>
            </a:r>
            <a:r>
              <a:rPr lang="en-US" altLang="en-US"/>
              <a:t>временно</a:t>
            </a:r>
            <a:r>
              <a:rPr lang="en-US" altLang="ru-RU"/>
              <a:t> </a:t>
            </a:r>
            <a:r>
              <a:rPr lang="en-US" altLang="en-US"/>
              <a:t>уменьшает</a:t>
            </a:r>
            <a:r>
              <a:rPr lang="en-US" altLang="ru-RU"/>
              <a:t> </a:t>
            </a:r>
            <a:r>
              <a:rPr lang="en-US" altLang="en-US"/>
              <a:t>задержку</a:t>
            </a:r>
            <a:r>
              <a:rPr lang="en-US" altLang="ru-RU"/>
              <a:t> </a:t>
            </a:r>
            <a:r>
              <a:rPr lang="en-US" altLang="en-US"/>
              <a:t>между</a:t>
            </a:r>
            <a:r>
              <a:rPr lang="en-US" altLang="ru-RU"/>
              <a:t> </a:t>
            </a:r>
            <a:r>
              <a:rPr lang="en-US" altLang="en-US"/>
              <a:t>выстрелами</a:t>
            </a:r>
            <a:r>
              <a:rPr lang="en-US" altLang="ru-RU"/>
              <a:t>.</a:t>
            </a:r>
            <a:endParaRPr lang="en-US" altLang="ru-RU"/>
          </a:p>
          <a:p>
            <a:pPr>
              <a:buFont typeface="Arial" panose="020B0604020202020204" pitchFamily="34" charset="0"/>
            </a:pPr>
            <a:r>
              <a:rPr lang="en-US" altLang="ru-RU">
                <a:solidFill>
                  <a:schemeClr val="accent1"/>
                </a:solidFill>
              </a:rPr>
              <a:t>if buff_type == "hp":</a:t>
            </a:r>
            <a:endParaRPr lang="en-US" altLang="ru-RU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n-US" altLang="ru-RU">
                <a:solidFill>
                  <a:schemeClr val="accent1"/>
                </a:solidFill>
              </a:rPr>
              <a:t>    player_hp += buff_types["hp"]["effect"]</a:t>
            </a:r>
            <a:endParaRPr lang="en-US" altLang="ru-RU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Интерфейс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UI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en-US" sz="3400"/>
              <a:t>Отображение</a:t>
            </a:r>
            <a:r>
              <a:rPr lang="en-US" altLang="ru-RU" sz="3400"/>
              <a:t> </a:t>
            </a:r>
            <a:r>
              <a:rPr lang="en-US" altLang="en-US" sz="3400"/>
              <a:t>здоровья</a:t>
            </a:r>
            <a:r>
              <a:rPr lang="en-US" altLang="ru-RU" sz="3400"/>
              <a:t> </a:t>
            </a:r>
            <a:r>
              <a:rPr lang="en-US" altLang="en-US" sz="3400"/>
              <a:t>и</a:t>
            </a:r>
            <a:r>
              <a:rPr lang="en-US" altLang="ru-RU" sz="3400"/>
              <a:t> </a:t>
            </a:r>
            <a:r>
              <a:rPr lang="en-US" altLang="en-US" sz="3400"/>
              <a:t>оружия</a:t>
            </a:r>
            <a:r>
              <a:rPr lang="en-US" altLang="ru-RU" sz="3400"/>
              <a:t>:</a:t>
            </a:r>
            <a:endParaRPr lang="en-US" altLang="ru-RU"/>
          </a:p>
          <a:p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экране</a:t>
            </a:r>
            <a:r>
              <a:rPr lang="en-US" altLang="ru-RU"/>
              <a:t> </a:t>
            </a:r>
            <a:r>
              <a:rPr lang="en-US" altLang="en-US"/>
              <a:t>отображается</a:t>
            </a:r>
            <a:r>
              <a:rPr lang="en-US" altLang="ru-RU"/>
              <a:t> </a:t>
            </a:r>
            <a:r>
              <a:rPr lang="en-US" altLang="en-US"/>
              <a:t>текущее</a:t>
            </a:r>
            <a:r>
              <a:rPr lang="en-US" altLang="ru-RU"/>
              <a:t> </a:t>
            </a:r>
            <a:r>
              <a:rPr lang="en-US" altLang="en-US"/>
              <a:t>здоровье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, </a:t>
            </a:r>
            <a:r>
              <a:rPr lang="en-US" altLang="en-US"/>
              <a:t>выбранное</a:t>
            </a:r>
            <a:r>
              <a:rPr lang="en-US" altLang="ru-RU"/>
              <a:t> </a:t>
            </a:r>
            <a:r>
              <a:rPr lang="en-US" altLang="en-US"/>
              <a:t>оружие</a:t>
            </a:r>
            <a:r>
              <a:rPr lang="en-US" altLang="ru-RU"/>
              <a:t>, </a:t>
            </a:r>
            <a:r>
              <a:rPr lang="en-US" altLang="en-US"/>
              <a:t>номер</a:t>
            </a:r>
            <a:r>
              <a:rPr lang="en-US" altLang="ru-RU"/>
              <a:t> </a:t>
            </a:r>
            <a:r>
              <a:rPr lang="en-US" altLang="en-US"/>
              <a:t>комнаты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волны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>
                <a:solidFill>
                  <a:schemeClr val="accent1"/>
                </a:solidFill>
              </a:rPr>
              <a:t>hp_text = font.render(f"HP: {player_hp}", True, WHITE)</a:t>
            </a:r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ru-RU">
                <a:solidFill>
                  <a:schemeClr val="accent1"/>
                </a:solidFill>
              </a:rPr>
              <a:t>weapon_text = font.render(f"Weapon: {current_weapon}", True, WHITE)</a:t>
            </a:r>
            <a:endParaRPr lang="en-US" altLang="ru-RU">
              <a:solidFill>
                <a:schemeClr val="accent1"/>
              </a:solidFill>
            </a:endParaRPr>
          </a:p>
          <a:p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en-US" sz="3400"/>
              <a:t>Отображение</a:t>
            </a:r>
            <a:r>
              <a:rPr lang="en-US" altLang="ru-RU" sz="3400"/>
              <a:t> </a:t>
            </a:r>
            <a:r>
              <a:rPr lang="en-US" altLang="en-US" sz="3400"/>
              <a:t>перезарядки</a:t>
            </a:r>
            <a:r>
              <a:rPr lang="en-US" altLang="ru-RU" sz="3400"/>
              <a:t> </a:t>
            </a:r>
            <a:r>
              <a:rPr lang="en-US" altLang="en-US" sz="3400"/>
              <a:t>ульты</a:t>
            </a:r>
            <a:r>
              <a:rPr lang="en-US" altLang="ru-RU" sz="3400"/>
              <a:t> </a:t>
            </a:r>
            <a:r>
              <a:rPr lang="en-US" altLang="en-US" sz="3400"/>
              <a:t>и</a:t>
            </a:r>
            <a:r>
              <a:rPr lang="en-US" altLang="ru-RU" sz="3400"/>
              <a:t> </a:t>
            </a:r>
            <a:r>
              <a:rPr lang="en-US" altLang="en-US" sz="3400"/>
              <a:t>рывка</a:t>
            </a:r>
            <a:endParaRPr lang="en-US" altLang="ru-RU" sz="3400"/>
          </a:p>
          <a:p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экране</a:t>
            </a:r>
            <a:r>
              <a:rPr lang="en-US" altLang="ru-RU"/>
              <a:t> </a:t>
            </a:r>
            <a:r>
              <a:rPr lang="en-US" altLang="en-US"/>
              <a:t>отображается</a:t>
            </a:r>
            <a:r>
              <a:rPr lang="en-US" altLang="ru-RU"/>
              <a:t> </a:t>
            </a:r>
            <a:r>
              <a:rPr lang="en-US" altLang="en-US"/>
              <a:t>шкала</a:t>
            </a:r>
            <a:r>
              <a:rPr lang="en-US" altLang="ru-RU"/>
              <a:t> </a:t>
            </a:r>
            <a:r>
              <a:rPr lang="en-US" altLang="en-US"/>
              <a:t>перезарядки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уль</a:t>
            </a:r>
            <a:r>
              <a:rPr lang="ru-RU" altLang="en-US"/>
              <a:t>ты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рывка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>
                <a:solidFill>
                  <a:schemeClr val="accent1"/>
                </a:solidFill>
              </a:rPr>
              <a:t>def draw_ult_ui():</a:t>
            </a:r>
            <a:endParaRPr lang="en-US" altLang="ru-RU">
              <a:solidFill>
                <a:schemeClr val="accent1"/>
              </a:solidFill>
            </a:endParaRPr>
          </a:p>
          <a:p>
            <a:r>
              <a:rPr lang="en-US" altLang="ru-RU">
                <a:solidFill>
                  <a:schemeClr val="accent1"/>
                </a:solidFill>
              </a:rPr>
              <a:t>    pygame.draw.rect(screen, (255, 255, 0), (ult_icon_x, ult_icon_y + ult_icon.get_height(), bar_width * cooldown_progress_ult, bar_height))</a:t>
            </a:r>
            <a:endParaRPr lang="en-US" altLang="ru-RU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Система</a:t>
            </a:r>
            <a:r>
              <a:rPr lang="en-US" altLang="ru-RU"/>
              <a:t> </a:t>
            </a:r>
            <a:r>
              <a:rPr lang="en-US" altLang="en-US"/>
              <a:t>ре</a:t>
            </a:r>
            <a:r>
              <a:rPr lang="ru-RU" altLang="en-US"/>
              <a:t>зультатов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 sz="4000"/>
              <a:t>Сохранение</a:t>
            </a:r>
            <a:r>
              <a:rPr lang="en-US" altLang="ru-RU" sz="4000"/>
              <a:t> </a:t>
            </a:r>
            <a:r>
              <a:rPr lang="en-US" altLang="en-US" sz="4000"/>
              <a:t>результатов</a:t>
            </a:r>
            <a:r>
              <a:rPr lang="en-US" altLang="ru-RU" sz="4000"/>
              <a:t>:</a:t>
            </a:r>
            <a:endParaRPr lang="en-US" altLang="ru-RU" sz="4000"/>
          </a:p>
          <a:p>
            <a:r>
              <a:rPr lang="en-US" altLang="en-US" sz="3400"/>
              <a:t>После</a:t>
            </a:r>
            <a:r>
              <a:rPr lang="en-US" altLang="ru-RU" sz="3400"/>
              <a:t> </a:t>
            </a:r>
            <a:r>
              <a:rPr lang="en-US" altLang="en-US" sz="3400"/>
              <a:t>завершения</a:t>
            </a:r>
            <a:r>
              <a:rPr lang="en-US" altLang="ru-RU" sz="3400"/>
              <a:t> </a:t>
            </a:r>
            <a:r>
              <a:rPr lang="en-US" altLang="en-US" sz="3400"/>
              <a:t>игры</a:t>
            </a:r>
            <a:r>
              <a:rPr lang="en-US" altLang="ru-RU" sz="3400"/>
              <a:t> </a:t>
            </a:r>
            <a:r>
              <a:rPr lang="en-US" altLang="en-US" sz="3400"/>
              <a:t>игрок</a:t>
            </a:r>
            <a:r>
              <a:rPr lang="en-US" altLang="ru-RU" sz="3400"/>
              <a:t> </a:t>
            </a:r>
            <a:r>
              <a:rPr lang="en-US" altLang="en-US" sz="3400"/>
              <a:t>может</a:t>
            </a:r>
            <a:r>
              <a:rPr lang="en-US" altLang="ru-RU" sz="3400"/>
              <a:t> </a:t>
            </a:r>
            <a:r>
              <a:rPr lang="en-US" altLang="en-US" sz="3400"/>
              <a:t>ввести</a:t>
            </a:r>
            <a:r>
              <a:rPr lang="en-US" altLang="ru-RU" sz="3400"/>
              <a:t> </a:t>
            </a:r>
            <a:r>
              <a:rPr lang="en-US" altLang="en-US" sz="3400"/>
              <a:t>своё</a:t>
            </a:r>
            <a:r>
              <a:rPr lang="en-US" altLang="ru-RU" sz="3400"/>
              <a:t> </a:t>
            </a:r>
            <a:r>
              <a:rPr lang="en-US" altLang="en-US" sz="3400"/>
              <a:t>имя</a:t>
            </a:r>
            <a:r>
              <a:rPr lang="en-US" altLang="ru-RU" sz="3400"/>
              <a:t>, </a:t>
            </a:r>
            <a:r>
              <a:rPr lang="en-US" altLang="en-US" sz="3400"/>
              <a:t>и</a:t>
            </a:r>
            <a:r>
              <a:rPr lang="en-US" altLang="ru-RU" sz="3400"/>
              <a:t> </a:t>
            </a:r>
            <a:r>
              <a:rPr lang="en-US" altLang="en-US" sz="3400"/>
              <a:t>результат</a:t>
            </a:r>
            <a:r>
              <a:rPr lang="en-US" altLang="ru-RU" sz="3400"/>
              <a:t> </a:t>
            </a:r>
            <a:r>
              <a:rPr lang="en-US" altLang="en-US" sz="3400"/>
              <a:t>сохраняется</a:t>
            </a:r>
            <a:r>
              <a:rPr lang="en-US" altLang="ru-RU" sz="3400"/>
              <a:t> </a:t>
            </a:r>
            <a:r>
              <a:rPr lang="en-US" altLang="en-US" sz="3400"/>
              <a:t>в</a:t>
            </a:r>
            <a:r>
              <a:rPr lang="en-US" altLang="ru-RU" sz="3400"/>
              <a:t> </a:t>
            </a:r>
            <a:r>
              <a:rPr lang="en-US" altLang="en-US" sz="3400"/>
              <a:t>базу</a:t>
            </a:r>
            <a:r>
              <a:rPr lang="en-US" altLang="ru-RU" sz="3400"/>
              <a:t> </a:t>
            </a:r>
            <a:r>
              <a:rPr lang="en-US" altLang="en-US" sz="3400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 sz="2600">
                <a:solidFill>
                  <a:schemeClr val="accent1"/>
                </a:solidFill>
              </a:rPr>
              <a:t>def save_score(name, score):</a:t>
            </a:r>
            <a:endParaRPr lang="en-US" altLang="ru-RU" sz="2600">
              <a:solidFill>
                <a:schemeClr val="accent1"/>
              </a:solidFill>
            </a:endParaRPr>
          </a:p>
          <a:p>
            <a:r>
              <a:rPr lang="en-US" altLang="ru-RU" sz="2600">
                <a:solidFill>
                  <a:schemeClr val="accent1"/>
                </a:solidFill>
              </a:rPr>
              <a:t>    cursor.execute("INSERT INTO results (name, score) VALUES (?, ?)", (name, score))</a:t>
            </a:r>
            <a:endParaRPr lang="en-US" altLang="ru-RU" sz="2600">
              <a:solidFill>
                <a:schemeClr val="accent1"/>
              </a:solidFill>
            </a:endParaRPr>
          </a:p>
          <a:p>
            <a:endParaRPr lang="en-US" altLang="ru-RU" sz="2600">
              <a:solidFill>
                <a:schemeClr val="accent1"/>
              </a:solidFill>
            </a:endParaRPr>
          </a:p>
          <a:p>
            <a:r>
              <a:rPr lang="en-US" altLang="en-US" sz="4000">
                <a:solidFill>
                  <a:srgbClr val="323232"/>
                </a:solidFill>
              </a:rPr>
              <a:t>Таблица</a:t>
            </a:r>
            <a:r>
              <a:rPr lang="en-US" altLang="ru-RU" sz="4000">
                <a:solidFill>
                  <a:srgbClr val="323232"/>
                </a:solidFill>
              </a:rPr>
              <a:t> </a:t>
            </a:r>
            <a:r>
              <a:rPr lang="en-US" altLang="en-US" sz="4000">
                <a:solidFill>
                  <a:srgbClr val="323232"/>
                </a:solidFill>
              </a:rPr>
              <a:t>лидеров</a:t>
            </a:r>
            <a:r>
              <a:rPr lang="en-US" altLang="ru-RU" sz="4000">
                <a:solidFill>
                  <a:srgbClr val="323232"/>
                </a:solidFill>
              </a:rPr>
              <a:t>:</a:t>
            </a:r>
            <a:endParaRPr lang="en-US" altLang="ru-RU" sz="4000">
              <a:solidFill>
                <a:srgbClr val="323232"/>
              </a:solidFill>
            </a:endParaRPr>
          </a:p>
          <a:p>
            <a:r>
              <a:rPr lang="en-US" altLang="en-US" sz="3400">
                <a:solidFill>
                  <a:srgbClr val="323232"/>
                </a:solidFill>
              </a:rPr>
              <a:t>Игроки</a:t>
            </a:r>
            <a:r>
              <a:rPr lang="en-US" altLang="ru-RU" sz="3400">
                <a:solidFill>
                  <a:srgbClr val="323232"/>
                </a:solidFill>
              </a:rPr>
              <a:t> </a:t>
            </a:r>
            <a:r>
              <a:rPr lang="en-US" altLang="en-US" sz="3400">
                <a:solidFill>
                  <a:srgbClr val="323232"/>
                </a:solidFill>
              </a:rPr>
              <a:t>могут</a:t>
            </a:r>
            <a:r>
              <a:rPr lang="en-US" altLang="ru-RU" sz="3400">
                <a:solidFill>
                  <a:srgbClr val="323232"/>
                </a:solidFill>
              </a:rPr>
              <a:t> </a:t>
            </a:r>
            <a:r>
              <a:rPr lang="en-US" altLang="en-US" sz="3400">
                <a:solidFill>
                  <a:srgbClr val="323232"/>
                </a:solidFill>
              </a:rPr>
              <a:t>просматривать</a:t>
            </a:r>
            <a:r>
              <a:rPr lang="en-US" altLang="ru-RU" sz="3400">
                <a:solidFill>
                  <a:srgbClr val="323232"/>
                </a:solidFill>
              </a:rPr>
              <a:t> </a:t>
            </a:r>
            <a:r>
              <a:rPr lang="en-US" altLang="en-US" sz="3400">
                <a:solidFill>
                  <a:srgbClr val="323232"/>
                </a:solidFill>
              </a:rPr>
              <a:t>таблицу</a:t>
            </a:r>
            <a:r>
              <a:rPr lang="en-US" altLang="ru-RU" sz="3400">
                <a:solidFill>
                  <a:srgbClr val="323232"/>
                </a:solidFill>
              </a:rPr>
              <a:t> </a:t>
            </a:r>
            <a:r>
              <a:rPr lang="en-US" altLang="en-US" sz="3400">
                <a:solidFill>
                  <a:srgbClr val="323232"/>
                </a:solidFill>
              </a:rPr>
              <a:t>лидеров</a:t>
            </a:r>
            <a:r>
              <a:rPr lang="en-US" altLang="ru-RU" sz="3400">
                <a:solidFill>
                  <a:srgbClr val="323232"/>
                </a:solidFill>
              </a:rPr>
              <a:t> </a:t>
            </a:r>
            <a:r>
              <a:rPr lang="en-US" altLang="en-US" sz="3400">
                <a:solidFill>
                  <a:srgbClr val="323232"/>
                </a:solidFill>
              </a:rPr>
              <a:t>с</a:t>
            </a:r>
            <a:r>
              <a:rPr lang="en-US" altLang="ru-RU" sz="3400">
                <a:solidFill>
                  <a:srgbClr val="323232"/>
                </a:solidFill>
              </a:rPr>
              <a:t> </a:t>
            </a:r>
            <a:r>
              <a:rPr lang="en-US" altLang="en-US" sz="3400">
                <a:solidFill>
                  <a:srgbClr val="323232"/>
                </a:solidFill>
              </a:rPr>
              <a:t>лучшими</a:t>
            </a:r>
            <a:r>
              <a:rPr lang="en-US" altLang="ru-RU" sz="3400">
                <a:solidFill>
                  <a:srgbClr val="323232"/>
                </a:solidFill>
              </a:rPr>
              <a:t> </a:t>
            </a:r>
            <a:r>
              <a:rPr lang="en-US" altLang="en-US" sz="3400">
                <a:solidFill>
                  <a:srgbClr val="323232"/>
                </a:solidFill>
              </a:rPr>
              <a:t>результатами</a:t>
            </a:r>
            <a:r>
              <a:rPr lang="en-US" altLang="ru-RU" sz="3400">
                <a:solidFill>
                  <a:srgbClr val="323232"/>
                </a:solidFill>
              </a:rPr>
              <a:t>.</a:t>
            </a:r>
            <a:endParaRPr lang="en-US" altLang="ru-RU" sz="3400">
              <a:solidFill>
                <a:srgbClr val="323232"/>
              </a:solidFill>
            </a:endParaRPr>
          </a:p>
          <a:p>
            <a:r>
              <a:rPr lang="en-US" altLang="ru-RU" sz="2600">
                <a:solidFill>
                  <a:schemeClr val="accent1"/>
                </a:solidFill>
              </a:rPr>
              <a:t>def show_leaderboard():</a:t>
            </a:r>
            <a:endParaRPr lang="en-US" altLang="ru-RU" sz="2600">
              <a:solidFill>
                <a:schemeClr val="accent1"/>
              </a:solidFill>
            </a:endParaRPr>
          </a:p>
          <a:p>
            <a:r>
              <a:rPr lang="en-US" altLang="ru-RU" sz="2600">
                <a:solidFill>
                  <a:schemeClr val="accent1"/>
                </a:solidFill>
              </a:rPr>
              <a:t>    leaderboard = load_leaderboard()</a:t>
            </a:r>
            <a:endParaRPr lang="en-US" altLang="ru-RU" sz="2600">
              <a:solidFill>
                <a:schemeClr val="accent1"/>
              </a:solidFill>
            </a:endParaRPr>
          </a:p>
          <a:p>
            <a:r>
              <a:rPr lang="en-US" altLang="ru-RU" sz="2600">
                <a:solidFill>
                  <a:schemeClr val="accent1"/>
                </a:solidFill>
              </a:rPr>
              <a:t>    for entry in leaderboard:</a:t>
            </a:r>
            <a:endParaRPr lang="en-US" altLang="ru-RU" sz="2600">
              <a:solidFill>
                <a:schemeClr val="accent1"/>
              </a:solidFill>
            </a:endParaRPr>
          </a:p>
          <a:p>
            <a:r>
              <a:rPr lang="en-US" altLang="ru-RU" sz="2600">
                <a:solidFill>
                  <a:schemeClr val="accent1"/>
                </a:solidFill>
              </a:rPr>
              <a:t>        score_text = font.render(entry, True, WHITE)</a:t>
            </a:r>
            <a:endParaRPr lang="en-US" altLang="ru-RU"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Заключение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Возможности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для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улучшения</a:t>
            </a:r>
            <a:r>
              <a:rPr lang="en-US" altLang="ru-RU">
                <a:sym typeface="+mn-ea"/>
              </a:rPr>
              <a:t>:</a:t>
            </a: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/>
              <a:t>Добавление</a:t>
            </a:r>
            <a:r>
              <a:rPr lang="en-US" altLang="ru-RU" sz="2400"/>
              <a:t> </a:t>
            </a:r>
            <a:r>
              <a:rPr lang="en-US" altLang="en-US" sz="2400"/>
              <a:t>новых</a:t>
            </a:r>
            <a:r>
              <a:rPr lang="en-US" altLang="ru-RU" sz="2400"/>
              <a:t> </a:t>
            </a:r>
            <a:r>
              <a:rPr lang="en-US" altLang="en-US" sz="2400"/>
              <a:t>типов</a:t>
            </a:r>
            <a:r>
              <a:rPr lang="en-US" altLang="ru-RU" sz="2400"/>
              <a:t> </a:t>
            </a:r>
            <a:r>
              <a:rPr lang="en-US" altLang="en-US" sz="2400"/>
              <a:t>врагов</a:t>
            </a:r>
            <a:r>
              <a:rPr lang="en-US" altLang="ru-RU" sz="2400"/>
              <a:t> </a:t>
            </a:r>
            <a:r>
              <a:rPr lang="en-US" altLang="en-US" sz="2400"/>
              <a:t>и</a:t>
            </a:r>
            <a:r>
              <a:rPr lang="en-US" altLang="ru-RU" sz="2400"/>
              <a:t> </a:t>
            </a:r>
            <a:r>
              <a:rPr lang="en-US" altLang="en-US" sz="2400"/>
              <a:t>боссов</a:t>
            </a:r>
            <a:r>
              <a:rPr lang="en-US" altLang="ru-RU" sz="2400"/>
              <a:t>.</a:t>
            </a:r>
            <a:endParaRPr lang="en-US" altLang="ru-RU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/>
              <a:t>Расширение</a:t>
            </a:r>
            <a:r>
              <a:rPr lang="en-US" altLang="ru-RU" sz="2400"/>
              <a:t> </a:t>
            </a:r>
            <a:r>
              <a:rPr lang="en-US" altLang="en-US" sz="2400"/>
              <a:t>системы</a:t>
            </a:r>
            <a:r>
              <a:rPr lang="en-US" altLang="ru-RU" sz="2400"/>
              <a:t> </a:t>
            </a:r>
            <a:r>
              <a:rPr lang="en-US" altLang="en-US" sz="2400"/>
              <a:t>оружия</a:t>
            </a:r>
            <a:r>
              <a:rPr lang="en-US" altLang="ru-RU" sz="2400"/>
              <a:t> </a:t>
            </a:r>
            <a:r>
              <a:rPr lang="en-US" altLang="en-US" sz="2400"/>
              <a:t>и</a:t>
            </a:r>
            <a:r>
              <a:rPr lang="en-US" altLang="ru-RU" sz="2400"/>
              <a:t> </a:t>
            </a:r>
            <a:r>
              <a:rPr lang="en-US" altLang="en-US" sz="2400"/>
              <a:t>бафов</a:t>
            </a:r>
            <a:r>
              <a:rPr lang="en-US" altLang="ru-RU" sz="2400"/>
              <a:t>.</a:t>
            </a:r>
            <a:endParaRPr lang="en-US" altLang="ru-RU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/>
              <a:t>Улучшение</a:t>
            </a:r>
            <a:r>
              <a:rPr lang="en-US" altLang="ru-RU" sz="2400"/>
              <a:t> </a:t>
            </a:r>
            <a:r>
              <a:rPr lang="en-US" altLang="en-US" sz="2400"/>
              <a:t>графики</a:t>
            </a:r>
            <a:r>
              <a:rPr lang="en-US" altLang="ru-RU" sz="2400"/>
              <a:t> </a:t>
            </a:r>
            <a:r>
              <a:rPr lang="en-US" altLang="en-US" sz="2400"/>
              <a:t>и</a:t>
            </a:r>
            <a:r>
              <a:rPr lang="en-US" altLang="ru-RU" sz="2400"/>
              <a:t> </a:t>
            </a:r>
            <a:r>
              <a:rPr lang="en-US" altLang="en-US" sz="2400"/>
              <a:t>анимаций</a:t>
            </a:r>
            <a:r>
              <a:rPr lang="en-US" altLang="ru-RU" sz="2400"/>
              <a:t>.</a:t>
            </a:r>
            <a:endParaRPr lang="en-US" altLang="ru-RU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3264</Words>
  <Application>WPS Presentation</Application>
  <PresentationFormat>宽屏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Mini soul knight</vt:lpstr>
      <vt:lpstr>Введение: </vt:lpstr>
      <vt:lpstr>Основные функции игры</vt:lpstr>
      <vt:lpstr>Механики врагов и волн</vt:lpstr>
      <vt:lpstr>Механики босса</vt:lpstr>
      <vt:lpstr>Бафы и усиления</vt:lpstr>
      <vt:lpstr>Интерфейс и UI</vt:lpstr>
      <vt:lpstr>Система результатов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</dc:creator>
  <cp:lastModifiedBy>Vikto</cp:lastModifiedBy>
  <cp:revision>3</cp:revision>
  <dcterms:created xsi:type="dcterms:W3CDTF">2025-02-02T09:33:00Z</dcterms:created>
  <dcterms:modified xsi:type="dcterms:W3CDTF">2025-02-03T06:38:22Z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1049-12.2.0.19821</vt:lpwstr>
  </property>
  <property fmtid="{D5CDD505-2E9C-101B-9397-08002B2CF9AE}" pid="3" name="ICV">
    <vt:lpwstr>FFDD83F8D39D4A0595698FA1F72393A0_11</vt:lpwstr>
  </property>
</Properties>
</file>