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lejandro Cuba Martinez" userId="94294699-bc9a-4582-884d-732c5ebabf52" providerId="ADAL" clId="{9816045D-8FF6-0F4C-AF54-24B5E4B0CE2D}"/>
    <pc:docChg chg="modSld">
      <pc:chgData name="Antonio Alejandro Cuba Martinez" userId="94294699-bc9a-4582-884d-732c5ebabf52" providerId="ADAL" clId="{9816045D-8FF6-0F4C-AF54-24B5E4B0CE2D}" dt="2023-07-10T20:05:15.453" v="191" actId="20577"/>
      <pc:docMkLst>
        <pc:docMk/>
      </pc:docMkLst>
      <pc:sldChg chg="modSp">
        <pc:chgData name="Antonio Alejandro Cuba Martinez" userId="94294699-bc9a-4582-884d-732c5ebabf52" providerId="ADAL" clId="{9816045D-8FF6-0F4C-AF54-24B5E4B0CE2D}" dt="2023-07-10T20:05:03.710" v="184" actId="20577"/>
        <pc:sldMkLst>
          <pc:docMk/>
          <pc:sldMk cId="1909413350" sldId="257"/>
        </pc:sldMkLst>
        <pc:graphicFrameChg chg="mod modGraphic">
          <ac:chgData name="Antonio Alejandro Cuba Martinez" userId="94294699-bc9a-4582-884d-732c5ebabf52" providerId="ADAL" clId="{9816045D-8FF6-0F4C-AF54-24B5E4B0CE2D}" dt="2023-07-10T20:05:03.710" v="184" actId="20577"/>
          <ac:graphicFrameMkLst>
            <pc:docMk/>
            <pc:sldMk cId="1909413350" sldId="257"/>
            <ac:graphicFrameMk id="4" creationId="{2B45550D-5EDD-2EF3-ECDD-A54036D63314}"/>
          </ac:graphicFrameMkLst>
        </pc:graphicFrameChg>
      </pc:sldChg>
      <pc:sldChg chg="modSp">
        <pc:chgData name="Antonio Alejandro Cuba Martinez" userId="94294699-bc9a-4582-884d-732c5ebabf52" providerId="ADAL" clId="{9816045D-8FF6-0F4C-AF54-24B5E4B0CE2D}" dt="2023-07-10T20:05:15.453" v="191" actId="20577"/>
        <pc:sldMkLst>
          <pc:docMk/>
          <pc:sldMk cId="140106149" sldId="259"/>
        </pc:sldMkLst>
        <pc:spChg chg="mod">
          <ac:chgData name="Antonio Alejandro Cuba Martinez" userId="94294699-bc9a-4582-884d-732c5ebabf52" providerId="ADAL" clId="{9816045D-8FF6-0F4C-AF54-24B5E4B0CE2D}" dt="2023-07-10T20:05:15.453" v="191" actId="20577"/>
          <ac:spMkLst>
            <pc:docMk/>
            <pc:sldMk cId="140106149" sldId="259"/>
            <ac:spMk id="2" creationId="{B80C7F05-C530-E619-FEAA-D863CFA1F626}"/>
          </ac:spMkLst>
        </pc:spChg>
        <pc:spChg chg="mod">
          <ac:chgData name="Antonio Alejandro Cuba Martinez" userId="94294699-bc9a-4582-884d-732c5ebabf52" providerId="ADAL" clId="{9816045D-8FF6-0F4C-AF54-24B5E4B0CE2D}" dt="2023-07-10T20:04:20.248" v="171" actId="20577"/>
          <ac:spMkLst>
            <pc:docMk/>
            <pc:sldMk cId="140106149" sldId="259"/>
            <ac:spMk id="4" creationId="{E14E410B-51E6-5884-C744-52233D9746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5249859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/>
              <a:t>julio</a:t>
            </a:r>
            <a:r>
              <a:rPr lang="es-ES" dirty="0"/>
              <a:t> 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724168" y="1364265"/>
            <a:ext cx="4099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 smtClean="0"/>
              <a:t>julio</a:t>
            </a:r>
            <a:r>
              <a:rPr lang="es-ES" dirty="0" smtClean="0"/>
              <a:t> </a:t>
            </a:r>
            <a:r>
              <a:rPr lang="es-ES" dirty="0"/>
              <a:t>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</a:t>
            </a:r>
            <a:r>
              <a:rPr lang="es-US" dirty="0" smtClean="0"/>
              <a:t>la primera quincena de julio, se observan anomalías negativas de efecto fuerte, manteniendo una relación con la condición reproductiva de la anchoveta. </a:t>
            </a:r>
            <a:endParaRPr lang="es-US" dirty="0"/>
          </a:p>
          <a:p>
            <a:pPr algn="just"/>
            <a:endParaRPr lang="es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" y="1255835"/>
            <a:ext cx="7634654" cy="38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E20-J23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ANCHVOETA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03671"/>
              </p:ext>
            </p:extLst>
          </p:nvPr>
        </p:nvGraphicFramePr>
        <p:xfrm>
          <a:off x="1980615" y="104503"/>
          <a:ext cx="2272938" cy="6608820"/>
        </p:xfrm>
        <a:graphic>
          <a:graphicData uri="http://schemas.openxmlformats.org/drawingml/2006/table">
            <a:tbl>
              <a:tblPr/>
              <a:tblGrid>
                <a:gridCol w="369101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3006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-0.0450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409</Words>
  <Application>Microsoft Office PowerPoint</Application>
  <PresentationFormat>Panorámica</PresentationFormat>
  <Paragraphs>162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Grecia Albania Chavez Collazos</cp:lastModifiedBy>
  <cp:revision>20</cp:revision>
  <dcterms:created xsi:type="dcterms:W3CDTF">2023-03-20T20:16:48Z</dcterms:created>
  <dcterms:modified xsi:type="dcterms:W3CDTF">2023-07-17T19:00:30Z</dcterms:modified>
</cp:coreProperties>
</file>