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53B45-8050-4044-9CE3-8F80220FFC8B}" v="1" dt="2023-08-07T14:15:20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Alejandro Cuba Martinez" userId="94294699-bc9a-4582-884d-732c5ebabf52" providerId="ADAL" clId="{FF753B45-8050-4044-9CE3-8F80220FFC8B}"/>
    <pc:docChg chg="custSel modSld">
      <pc:chgData name="Antonio Alejandro Cuba Martinez" userId="94294699-bc9a-4582-884d-732c5ebabf52" providerId="ADAL" clId="{FF753B45-8050-4044-9CE3-8F80220FFC8B}" dt="2023-08-07T14:21:02.842" v="80" actId="20577"/>
      <pc:docMkLst>
        <pc:docMk/>
      </pc:docMkLst>
      <pc:sldChg chg="modSp mod">
        <pc:chgData name="Antonio Alejandro Cuba Martinez" userId="94294699-bc9a-4582-884d-732c5ebabf52" providerId="ADAL" clId="{FF753B45-8050-4044-9CE3-8F80220FFC8B}" dt="2023-08-07T14:21:02.842" v="80" actId="20577"/>
        <pc:sldMkLst>
          <pc:docMk/>
          <pc:sldMk cId="1909413350" sldId="257"/>
        </pc:sldMkLst>
        <pc:graphicFrameChg chg="modGraphic">
          <ac:chgData name="Antonio Alejandro Cuba Martinez" userId="94294699-bc9a-4582-884d-732c5ebabf52" providerId="ADAL" clId="{FF753B45-8050-4044-9CE3-8F80220FFC8B}" dt="2023-08-07T14:21:02.842" v="80" actId="20577"/>
          <ac:graphicFrameMkLst>
            <pc:docMk/>
            <pc:sldMk cId="1909413350" sldId="257"/>
            <ac:graphicFrameMk id="4" creationId="{2B45550D-5EDD-2EF3-ECDD-A54036D63314}"/>
          </ac:graphicFrameMkLst>
        </pc:graphicFrameChg>
      </pc:sldChg>
      <pc:sldChg chg="addSp delSp modSp mod">
        <pc:chgData name="Antonio Alejandro Cuba Martinez" userId="94294699-bc9a-4582-884d-732c5ebabf52" providerId="ADAL" clId="{FF753B45-8050-4044-9CE3-8F80220FFC8B}" dt="2023-08-07T14:19:37.770" v="64" actId="20577"/>
        <pc:sldMkLst>
          <pc:docMk/>
          <pc:sldMk cId="140106149" sldId="259"/>
        </pc:sldMkLst>
        <pc:spChg chg="mod">
          <ac:chgData name="Antonio Alejandro Cuba Martinez" userId="94294699-bc9a-4582-884d-732c5ebabf52" providerId="ADAL" clId="{FF753B45-8050-4044-9CE3-8F80220FFC8B}" dt="2023-08-07T14:19:37.770" v="64" actId="20577"/>
          <ac:spMkLst>
            <pc:docMk/>
            <pc:sldMk cId="140106149" sldId="259"/>
            <ac:spMk id="2" creationId="{B80C7F05-C530-E619-FEAA-D863CFA1F626}"/>
          </ac:spMkLst>
        </pc:spChg>
        <pc:spChg chg="mod">
          <ac:chgData name="Antonio Alejandro Cuba Martinez" userId="94294699-bc9a-4582-884d-732c5ebabf52" providerId="ADAL" clId="{FF753B45-8050-4044-9CE3-8F80220FFC8B}" dt="2023-08-07T14:15:45.521" v="24" actId="20577"/>
          <ac:spMkLst>
            <pc:docMk/>
            <pc:sldMk cId="140106149" sldId="259"/>
            <ac:spMk id="4" creationId="{E14E410B-51E6-5884-C744-52233D9746EA}"/>
          </ac:spMkLst>
        </pc:spChg>
        <pc:picChg chg="add mod">
          <ac:chgData name="Antonio Alejandro Cuba Martinez" userId="94294699-bc9a-4582-884d-732c5ebabf52" providerId="ADAL" clId="{FF753B45-8050-4044-9CE3-8F80220FFC8B}" dt="2023-08-07T14:15:34.500" v="6" actId="14100"/>
          <ac:picMkLst>
            <pc:docMk/>
            <pc:sldMk cId="140106149" sldId="259"/>
            <ac:picMk id="5" creationId="{A3442E7F-C4A9-C85E-DA5E-CB023B29A21E}"/>
          </ac:picMkLst>
        </pc:picChg>
        <pc:picChg chg="del">
          <ac:chgData name="Antonio Alejandro Cuba Martinez" userId="94294699-bc9a-4582-884d-732c5ebabf52" providerId="ADAL" clId="{FF753B45-8050-4044-9CE3-8F80220FFC8B}" dt="2023-08-07T14:14:48.629" v="0" actId="478"/>
          <ac:picMkLst>
            <pc:docMk/>
            <pc:sldMk cId="140106149" sldId="259"/>
            <ac:picMk id="6" creationId="{C8DD74C2-AF93-151B-B11B-834EB1BD9B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7/08/2023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3689731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/>
              <a:t>agosto</a:t>
            </a:r>
            <a:r>
              <a:rPr lang="es-ES" dirty="0"/>
              <a:t> 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652845" y="109623"/>
            <a:ext cx="40997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/>
              <a:t>agosto</a:t>
            </a:r>
            <a:r>
              <a:rPr lang="es-ES" dirty="0"/>
              <a:t> 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lo que va del mes de agosto, se observan anomalías negativas de efecto moderado, mostrando un gasto en la reserva energética del recurso, lo cual tiene relación con su condición reproductiva.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A3442E7F-C4A9-C85E-DA5E-CB023B29A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" y="0"/>
            <a:ext cx="7108218" cy="35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E22-J23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68654"/>
              </p:ext>
            </p:extLst>
          </p:nvPr>
        </p:nvGraphicFramePr>
        <p:xfrm>
          <a:off x="1980615" y="19439"/>
          <a:ext cx="2272938" cy="6949804"/>
        </p:xfrm>
        <a:graphic>
          <a:graphicData uri="http://schemas.openxmlformats.org/drawingml/2006/table">
            <a:tbl>
              <a:tblPr/>
              <a:tblGrid>
                <a:gridCol w="369101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716016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30061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807769"/>
                  </a:ext>
                </a:extLst>
              </a:tr>
              <a:tr h="170492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68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435</Words>
  <Application>Microsoft Office PowerPoint</Application>
  <PresentationFormat>Panorámica</PresentationFormat>
  <Paragraphs>170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Antonio Alejandro Cuba Martinez</cp:lastModifiedBy>
  <cp:revision>21</cp:revision>
  <dcterms:created xsi:type="dcterms:W3CDTF">2023-03-20T20:16:48Z</dcterms:created>
  <dcterms:modified xsi:type="dcterms:W3CDTF">2023-08-07T14:21:10Z</dcterms:modified>
</cp:coreProperties>
</file>