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8017B-55AC-4397-9730-B7D4961A396E}" v="1" dt="2023-08-21T15:50:22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Alejandro Cuba Martinez" userId="94294699-bc9a-4582-884d-732c5ebabf52" providerId="ADAL" clId="{DFE8017B-55AC-4397-9730-B7D4961A396E}"/>
    <pc:docChg chg="custSel modSld">
      <pc:chgData name="Antonio Alejandro Cuba Martinez" userId="94294699-bc9a-4582-884d-732c5ebabf52" providerId="ADAL" clId="{DFE8017B-55AC-4397-9730-B7D4961A396E}" dt="2023-08-21T15:50:34.273" v="3" actId="1076"/>
      <pc:docMkLst>
        <pc:docMk/>
      </pc:docMkLst>
      <pc:sldChg chg="addSp delSp modSp mod">
        <pc:chgData name="Antonio Alejandro Cuba Martinez" userId="94294699-bc9a-4582-884d-732c5ebabf52" providerId="ADAL" clId="{DFE8017B-55AC-4397-9730-B7D4961A396E}" dt="2023-08-21T15:50:34.273" v="3" actId="1076"/>
        <pc:sldMkLst>
          <pc:docMk/>
          <pc:sldMk cId="140106149" sldId="259"/>
        </pc:sldMkLst>
        <pc:picChg chg="del">
          <ac:chgData name="Antonio Alejandro Cuba Martinez" userId="94294699-bc9a-4582-884d-732c5ebabf52" providerId="ADAL" clId="{DFE8017B-55AC-4397-9730-B7D4961A396E}" dt="2023-08-21T15:50:08.283" v="0" actId="478"/>
          <ac:picMkLst>
            <pc:docMk/>
            <pc:sldMk cId="140106149" sldId="259"/>
            <ac:picMk id="5" creationId="{A3442E7F-C4A9-C85E-DA5E-CB023B29A21E}"/>
          </ac:picMkLst>
        </pc:picChg>
        <pc:picChg chg="add mod">
          <ac:chgData name="Antonio Alejandro Cuba Martinez" userId="94294699-bc9a-4582-884d-732c5ebabf52" providerId="ADAL" clId="{DFE8017B-55AC-4397-9730-B7D4961A396E}" dt="2023-08-21T15:50:34.273" v="3" actId="1076"/>
          <ac:picMkLst>
            <pc:docMk/>
            <pc:sldMk cId="140106149" sldId="259"/>
            <ac:picMk id="6" creationId="{F980694E-BBE8-772D-72DD-42F7D30445F8}"/>
          </ac:picMkLst>
        </pc:picChg>
      </pc:sldChg>
    </pc:docChg>
  </pc:docChgLst>
  <pc:docChgLst>
    <pc:chgData name="Antonio Alejandro Cuba Martinez" userId="94294699-bc9a-4582-884d-732c5ebabf52" providerId="ADAL" clId="{FF753B45-8050-4044-9CE3-8F80220FFC8B}"/>
    <pc:docChg chg="custSel modSld">
      <pc:chgData name="Antonio Alejandro Cuba Martinez" userId="94294699-bc9a-4582-884d-732c5ebabf52" providerId="ADAL" clId="{FF753B45-8050-4044-9CE3-8F80220FFC8B}" dt="2023-08-07T14:21:02.842" v="80" actId="20577"/>
      <pc:docMkLst>
        <pc:docMk/>
      </pc:docMkLst>
      <pc:sldChg chg="modSp mod">
        <pc:chgData name="Antonio Alejandro Cuba Martinez" userId="94294699-bc9a-4582-884d-732c5ebabf52" providerId="ADAL" clId="{FF753B45-8050-4044-9CE3-8F80220FFC8B}" dt="2023-08-07T14:21:02.842" v="80" actId="20577"/>
        <pc:sldMkLst>
          <pc:docMk/>
          <pc:sldMk cId="1909413350" sldId="257"/>
        </pc:sldMkLst>
        <pc:graphicFrameChg chg="modGraphic">
          <ac:chgData name="Antonio Alejandro Cuba Martinez" userId="94294699-bc9a-4582-884d-732c5ebabf52" providerId="ADAL" clId="{FF753B45-8050-4044-9CE3-8F80220FFC8B}" dt="2023-08-07T14:21:02.842" v="80" actId="20577"/>
          <ac:graphicFrameMkLst>
            <pc:docMk/>
            <pc:sldMk cId="1909413350" sldId="257"/>
            <ac:graphicFrameMk id="4" creationId="{2B45550D-5EDD-2EF3-ECDD-A54036D63314}"/>
          </ac:graphicFrameMkLst>
        </pc:graphicFrameChg>
      </pc:sldChg>
      <pc:sldChg chg="addSp delSp modSp mod">
        <pc:chgData name="Antonio Alejandro Cuba Martinez" userId="94294699-bc9a-4582-884d-732c5ebabf52" providerId="ADAL" clId="{FF753B45-8050-4044-9CE3-8F80220FFC8B}" dt="2023-08-07T14:19:37.770" v="64" actId="20577"/>
        <pc:sldMkLst>
          <pc:docMk/>
          <pc:sldMk cId="140106149" sldId="259"/>
        </pc:sldMkLst>
        <pc:spChg chg="mod">
          <ac:chgData name="Antonio Alejandro Cuba Martinez" userId="94294699-bc9a-4582-884d-732c5ebabf52" providerId="ADAL" clId="{FF753B45-8050-4044-9CE3-8F80220FFC8B}" dt="2023-08-07T14:19:37.770" v="64" actId="20577"/>
          <ac:spMkLst>
            <pc:docMk/>
            <pc:sldMk cId="140106149" sldId="259"/>
            <ac:spMk id="2" creationId="{B80C7F05-C530-E619-FEAA-D863CFA1F626}"/>
          </ac:spMkLst>
        </pc:spChg>
        <pc:spChg chg="mod">
          <ac:chgData name="Antonio Alejandro Cuba Martinez" userId="94294699-bc9a-4582-884d-732c5ebabf52" providerId="ADAL" clId="{FF753B45-8050-4044-9CE3-8F80220FFC8B}" dt="2023-08-07T14:15:45.521" v="24" actId="20577"/>
          <ac:spMkLst>
            <pc:docMk/>
            <pc:sldMk cId="140106149" sldId="259"/>
            <ac:spMk id="4" creationId="{E14E410B-51E6-5884-C744-52233D9746EA}"/>
          </ac:spMkLst>
        </pc:spChg>
        <pc:picChg chg="add mod">
          <ac:chgData name="Antonio Alejandro Cuba Martinez" userId="94294699-bc9a-4582-884d-732c5ebabf52" providerId="ADAL" clId="{FF753B45-8050-4044-9CE3-8F80220FFC8B}" dt="2023-08-07T14:15:34.500" v="6" actId="14100"/>
          <ac:picMkLst>
            <pc:docMk/>
            <pc:sldMk cId="140106149" sldId="259"/>
            <ac:picMk id="5" creationId="{A3442E7F-C4A9-C85E-DA5E-CB023B29A21E}"/>
          </ac:picMkLst>
        </pc:picChg>
        <pc:picChg chg="del">
          <ac:chgData name="Antonio Alejandro Cuba Martinez" userId="94294699-bc9a-4582-884d-732c5ebabf52" providerId="ADAL" clId="{FF753B45-8050-4044-9CE3-8F80220FFC8B}" dt="2023-08-07T14:14:48.629" v="0" actId="478"/>
          <ac:picMkLst>
            <pc:docMk/>
            <pc:sldMk cId="140106149" sldId="259"/>
            <ac:picMk id="6" creationId="{C8DD74C2-AF93-151B-B11B-834EB1BD9B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09CDF-F6D0-3AFD-73B8-39701DFC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4ABDE-397D-EEEF-748C-CB0A1159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E5BB8-4CA4-0895-630D-F03182D6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A0546-5C5A-8AAE-3BD3-C78673B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C2808-FFF9-1769-E56B-F798CD5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9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1363-9AAE-8201-3398-2380200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F1278-AC28-3BA6-56C5-C82F32D4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149DA-7597-B070-85F7-4117D1C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4E0AA-D013-B8F4-E049-E435D53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04AA6-CC5A-B406-DA73-4D1E02C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C3444C-8C3B-D917-42FA-9DE90B40A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B0BDE-6BF8-A034-204E-F1F3A99C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23CB2-1E68-3FE3-8D7A-661E5A2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D880D-8AAB-D7C8-0C46-1C8E7361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966ED-4CBF-7370-3782-D098DD46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5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CC75-B7A5-780E-8DD4-C107D5C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8CB25-314F-8D4B-B003-2BA31406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C1D60-2398-7B93-4801-FFA1B23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DB8F1-2E68-9EAB-9F66-4CFA45FA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EAFD5-476D-9877-B885-B29DB15E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2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199F-DFCB-592C-C0AB-B3719BF5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1DBBF-A705-1AB8-A7B0-9915BBEF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9FF02-7893-634C-DF28-E9AD156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0D018-3FC7-720E-4DF5-B8CBE67D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0C764-EBBC-7071-EF64-87F47DDD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37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0291-FF01-338D-61A7-DED32F6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6EE75-7474-A717-21AE-3777B729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73AC1-C0B2-3BAB-ABF5-4F80720B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FC310-99AE-142D-BFF9-03A5957A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94BEC-3BDB-801F-5900-962F24B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D13D4-B31B-5AD5-BB0C-7CF610A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9D1D-3A23-7026-B7D1-455CBD3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7B8E8-09D1-EC21-E102-DD44510D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481B2D-019F-42F4-4FFB-E8E7F213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BD842-8138-A2FE-1BCB-2660940D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8BEBCB-E234-D566-350A-EBEE61ED2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8758E-9BFB-4EF0-E52C-362BCEE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33B24-3C69-2B0E-B7F2-9EB81994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4D37F6-D827-BF3D-8853-82CE626C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15C0-E23C-72AC-019A-7B51169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7796F8-5576-07B3-7C99-8A9E04B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5D03E-EC1B-2A8A-CC57-593817E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662F9-1C45-00FC-2049-846917CD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F62B6C-FF17-3892-9892-2B5B8D7D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A0EC8B-2A2A-C558-BFA8-4354A92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3D74A-AD40-88EF-BE46-2606346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8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30928-FF07-5646-B0FB-50E0CCB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4B411-4D61-BB3B-CC4E-295534F2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F784B-151C-B97F-5E59-58625DA0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D57C9-99D8-CC9F-05FE-6617DDE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6901A-F9E2-3A7D-0B1F-D8FCDDFB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A1E99-9441-E41F-BBBE-9985B2C7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4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4B2DE-6C40-1B63-3665-F2B44147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098F2-2968-DCD8-6DDD-4F76EEC5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9E3E5-7957-D948-D958-29360775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CE25-351B-31F4-FC5A-2BAE1FF5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155B7-B5F2-F799-7225-9506F13C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4453D-FB27-29F8-158A-27FDB8B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6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DA6717-9BF1-F2BE-DCE3-1D74FC4D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DCA43-DB17-2B73-D6DB-C84F3BCD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CA5B2-6973-3FBE-FDCC-97587416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A6D0-DFCA-45AC-91A3-8548CF3CE04D}" type="datetimeFigureOut">
              <a:rPr lang="es-PE" smtClean="0"/>
              <a:t>21/08/2023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1E64D-E3B7-17D1-0521-6CE33BF2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8379A-0533-DF34-39D0-0E1F8383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4E410B-51E6-5884-C744-52233D9746EA}"/>
              </a:ext>
            </a:extLst>
          </p:cNvPr>
          <p:cNvSpPr txBox="1"/>
          <p:nvPr/>
        </p:nvSpPr>
        <p:spPr>
          <a:xfrm>
            <a:off x="281410" y="3689731"/>
            <a:ext cx="710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Figura XX. Anomalías del índice del factor de condición (AFC) de anchoveta peruana </a:t>
            </a:r>
            <a:r>
              <a:rPr lang="es-ES" i="1" dirty="0" err="1"/>
              <a:t>Engraulis</a:t>
            </a:r>
            <a:r>
              <a:rPr lang="es-ES" i="1" dirty="0"/>
              <a:t> </a:t>
            </a:r>
            <a:r>
              <a:rPr lang="es-ES" i="1" dirty="0" err="1"/>
              <a:t>ringens</a:t>
            </a:r>
            <a:r>
              <a:rPr lang="es-ES" i="1" dirty="0"/>
              <a:t> </a:t>
            </a:r>
            <a:r>
              <a:rPr lang="es-ES" dirty="0"/>
              <a:t>desde enero del 2022 hasta </a:t>
            </a:r>
            <a:r>
              <a:rPr lang="es-US" dirty="0"/>
              <a:t>agosto</a:t>
            </a:r>
            <a:r>
              <a:rPr lang="es-ES" dirty="0"/>
              <a:t> del 2023 (determinada a partir de Cuba et al, 2019). Climatología 2010-2022.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0C7F05-C530-E619-FEAA-D863CFA1F626}"/>
              </a:ext>
            </a:extLst>
          </p:cNvPr>
          <p:cNvSpPr txBox="1"/>
          <p:nvPr/>
        </p:nvSpPr>
        <p:spPr>
          <a:xfrm>
            <a:off x="7652845" y="109623"/>
            <a:ext cx="40997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 enero del 2022 a </a:t>
            </a:r>
            <a:r>
              <a:rPr lang="es-US" dirty="0"/>
              <a:t>agosto</a:t>
            </a:r>
            <a:r>
              <a:rPr lang="es-ES" dirty="0"/>
              <a:t> del 2023, en general, observamos anomalías del factor de condición (AFC) negativas de efecto moderado y fuerte, lo cual indica que el recurso presentó una condición somática menor a la esperada para la época. </a:t>
            </a:r>
            <a:r>
              <a:rPr lang="es-US" dirty="0"/>
              <a:t>En lo que va del mes de agosto, se observan anomalías negativas de efecto moderado, mostrando un gasto en la reserva energética del recurso, lo cual tiene relación con su condición reproductiva.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F980694E-BBE8-772D-72DD-42F7D3044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3" y="11937"/>
            <a:ext cx="7364829" cy="36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6CCFE2-409F-7D49-84FE-C46F0148F48E}"/>
              </a:ext>
            </a:extLst>
          </p:cNvPr>
          <p:cNvSpPr txBox="1"/>
          <p:nvPr/>
        </p:nvSpPr>
        <p:spPr>
          <a:xfrm>
            <a:off x="0" y="3117381"/>
            <a:ext cx="160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AFC E22-J23</a:t>
            </a:r>
            <a:endParaRPr lang="es-PE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3DFD74-93C2-1B38-9521-3BCB39227C5A}"/>
              </a:ext>
            </a:extLst>
          </p:cNvPr>
          <p:cNvSpPr txBox="1"/>
          <p:nvPr/>
        </p:nvSpPr>
        <p:spPr>
          <a:xfrm>
            <a:off x="5106572" y="1178388"/>
            <a:ext cx="6270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Reconocimiento:</a:t>
            </a:r>
          </a:p>
          <a:p>
            <a:pPr algn="just"/>
            <a:r>
              <a:rPr lang="es-PE" dirty="0"/>
              <a:t>Las anomalías del índice de factor de condición fueron determinadas a partir de información brindada por el Laboratorio de Biología Reproductiva de la sede central de IMARPE.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Bibliografía:</a:t>
            </a:r>
          </a:p>
          <a:p>
            <a:pPr algn="just"/>
            <a:r>
              <a:rPr lang="es-PE" dirty="0"/>
              <a:t>Cuba, A., Sánchez, J., Mori, J., Chávez, G. (2019). ANOMALÍAS DE LOS ÍNDICES REPRODUCTIVOS FRACCIÓN DESOVANTE E ÍNDICE GONADOSOMÁTICO DE ANCHOVETA PERUANA ENGRAULIS RINGENS (JENYNS, 1842) DEL STOCK NORTE-CENTRO DEL PERÚ EN RELACIÓN A EL NIÑO COSTERO 2017.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Biologist</a:t>
            </a:r>
            <a:r>
              <a:rPr lang="es-PE" dirty="0"/>
              <a:t>, 17(2).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IMARPE. (2023). REPORTE DE INDICADORES REPRODUCTIVOS DE ANCHOVETA PERUANA </a:t>
            </a:r>
            <a:r>
              <a:rPr lang="es-PE" i="1" dirty="0" err="1"/>
              <a:t>Engraulis</a:t>
            </a:r>
            <a:r>
              <a:rPr lang="es-PE" i="1" dirty="0"/>
              <a:t> </a:t>
            </a:r>
            <a:r>
              <a:rPr lang="es-PE" i="1" dirty="0" err="1"/>
              <a:t>ringens</a:t>
            </a:r>
            <a:r>
              <a:rPr lang="es-PE" dirty="0"/>
              <a:t>. N°06-2023. LBR/AFINRP/DGIRP.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B45550D-5EDD-2EF3-ECDD-A54036D6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16156"/>
              </p:ext>
            </p:extLst>
          </p:nvPr>
        </p:nvGraphicFramePr>
        <p:xfrm>
          <a:off x="1980615" y="19439"/>
          <a:ext cx="2272938" cy="6949804"/>
        </p:xfrm>
        <a:graphic>
          <a:graphicData uri="http://schemas.openxmlformats.org/drawingml/2006/table">
            <a:tbl>
              <a:tblPr/>
              <a:tblGrid>
                <a:gridCol w="369101">
                  <a:extLst>
                    <a:ext uri="{9D8B030D-6E8A-4147-A177-3AD203B41FA5}">
                      <a16:colId xmlns:a16="http://schemas.microsoft.com/office/drawing/2014/main" val="211287178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1618212678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245736895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847090506"/>
                    </a:ext>
                  </a:extLst>
                </a:gridCol>
              </a:tblGrid>
              <a:tr h="3006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Año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Quincena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98743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7405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9023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-0.0344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6322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5792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58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4181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6571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8586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-0.0771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2660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6178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8619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8626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-0.0063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375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-0.0483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1383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-0.0147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76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-0.0207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6350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-0.0536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0546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7634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-0.0445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61694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-0.0253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6608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780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652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0363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-0.0851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88167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4569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7399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203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-0.1388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85087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3073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430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571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10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1697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5848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71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-0.0239</a:t>
                      </a:r>
                      <a:endParaRPr lang="es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73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690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80776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-0.0249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68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13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435</Words>
  <Application>Microsoft Office PowerPoint</Application>
  <PresentationFormat>Panorámica</PresentationFormat>
  <Paragraphs>170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Cuba Meza</dc:creator>
  <cp:lastModifiedBy>Antonio Alejandro Cuba Martinez</cp:lastModifiedBy>
  <cp:revision>23</cp:revision>
  <dcterms:created xsi:type="dcterms:W3CDTF">2023-03-20T20:16:48Z</dcterms:created>
  <dcterms:modified xsi:type="dcterms:W3CDTF">2023-08-21T15:50:40Z</dcterms:modified>
</cp:coreProperties>
</file>