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CD60-2242-460C-A43A-F6F042DB7329}" v="1" dt="2023-07-31T14:33:5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lejandro Cuba Martinez" userId="94294699-bc9a-4582-884d-732c5ebabf52" providerId="ADAL" clId="{C06ACD60-2242-460C-A43A-F6F042DB7329}"/>
    <pc:docChg chg="custSel modSld">
      <pc:chgData name="Antonio Alejandro Cuba Martinez" userId="94294699-bc9a-4582-884d-732c5ebabf52" providerId="ADAL" clId="{C06ACD60-2242-460C-A43A-F6F042DB7329}" dt="2023-07-31T14:43:43.676" v="242" actId="6549"/>
      <pc:docMkLst>
        <pc:docMk/>
      </pc:docMkLst>
      <pc:sldChg chg="modSp mod">
        <pc:chgData name="Antonio Alejandro Cuba Martinez" userId="94294699-bc9a-4582-884d-732c5ebabf52" providerId="ADAL" clId="{C06ACD60-2242-460C-A43A-F6F042DB7329}" dt="2023-07-31T14:36:46.845" v="57" actId="20577"/>
        <pc:sldMkLst>
          <pc:docMk/>
          <pc:sldMk cId="1909413350" sldId="257"/>
        </pc:sldMkLst>
        <pc:spChg chg="mod">
          <ac:chgData name="Antonio Alejandro Cuba Martinez" userId="94294699-bc9a-4582-884d-732c5ebabf52" providerId="ADAL" clId="{C06ACD60-2242-460C-A43A-F6F042DB7329}" dt="2023-07-31T14:36:46.845" v="57" actId="20577"/>
          <ac:spMkLst>
            <pc:docMk/>
            <pc:sldMk cId="1909413350" sldId="257"/>
            <ac:spMk id="5" creationId="{026CCFE2-409F-7D49-84FE-C46F0148F48E}"/>
          </ac:spMkLst>
        </pc:spChg>
        <pc:graphicFrameChg chg="mod modGraphic">
          <ac:chgData name="Antonio Alejandro Cuba Martinez" userId="94294699-bc9a-4582-884d-732c5ebabf52" providerId="ADAL" clId="{C06ACD60-2242-460C-A43A-F6F042DB7329}" dt="2023-07-31T14:36:39.340" v="55" actId="1035"/>
          <ac:graphicFrameMkLst>
            <pc:docMk/>
            <pc:sldMk cId="1909413350" sldId="257"/>
            <ac:graphicFrameMk id="4" creationId="{2B45550D-5EDD-2EF3-ECDD-A54036D63314}"/>
          </ac:graphicFrameMkLst>
        </pc:graphicFrameChg>
      </pc:sldChg>
      <pc:sldChg chg="addSp delSp modSp mod">
        <pc:chgData name="Antonio Alejandro Cuba Martinez" userId="94294699-bc9a-4582-884d-732c5ebabf52" providerId="ADAL" clId="{C06ACD60-2242-460C-A43A-F6F042DB7329}" dt="2023-07-31T14:43:43.676" v="242" actId="6549"/>
        <pc:sldMkLst>
          <pc:docMk/>
          <pc:sldMk cId="140106149" sldId="259"/>
        </pc:sldMkLst>
        <pc:spChg chg="mod">
          <ac:chgData name="Antonio Alejandro Cuba Martinez" userId="94294699-bc9a-4582-884d-732c5ebabf52" providerId="ADAL" clId="{C06ACD60-2242-460C-A43A-F6F042DB7329}" dt="2023-07-31T14:43:43.676" v="242" actId="6549"/>
          <ac:spMkLst>
            <pc:docMk/>
            <pc:sldMk cId="140106149" sldId="259"/>
            <ac:spMk id="2" creationId="{B80C7F05-C530-E619-FEAA-D863CFA1F626}"/>
          </ac:spMkLst>
        </pc:spChg>
        <pc:spChg chg="mod">
          <ac:chgData name="Antonio Alejandro Cuba Martinez" userId="94294699-bc9a-4582-884d-732c5ebabf52" providerId="ADAL" clId="{C06ACD60-2242-460C-A43A-F6F042DB7329}" dt="2023-07-31T14:33:44.797" v="3" actId="1076"/>
          <ac:spMkLst>
            <pc:docMk/>
            <pc:sldMk cId="140106149" sldId="259"/>
            <ac:spMk id="4" creationId="{E14E410B-51E6-5884-C744-52233D9746EA}"/>
          </ac:spMkLst>
        </pc:spChg>
        <pc:picChg chg="del mod">
          <ac:chgData name="Antonio Alejandro Cuba Martinez" userId="94294699-bc9a-4582-884d-732c5ebabf52" providerId="ADAL" clId="{C06ACD60-2242-460C-A43A-F6F042DB7329}" dt="2023-07-31T14:33:47.667" v="4" actId="478"/>
          <ac:picMkLst>
            <pc:docMk/>
            <pc:sldMk cId="140106149" sldId="259"/>
            <ac:picMk id="3" creationId="{00000000-0000-0000-0000-000000000000}"/>
          </ac:picMkLst>
        </pc:picChg>
        <pc:picChg chg="add mod">
          <ac:chgData name="Antonio Alejandro Cuba Martinez" userId="94294699-bc9a-4582-884d-732c5ebabf52" providerId="ADAL" clId="{C06ACD60-2242-460C-A43A-F6F042DB7329}" dt="2023-07-31T14:34:06.823" v="10" actId="14100"/>
          <ac:picMkLst>
            <pc:docMk/>
            <pc:sldMk cId="140106149" sldId="259"/>
            <ac:picMk id="6" creationId="{C8DD74C2-AF93-151B-B11B-834EB1BD9B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31/07/2023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3817327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/>
              <a:t>julio</a:t>
            </a:r>
            <a:r>
              <a:rPr lang="es-ES" dirty="0"/>
              <a:t> 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652845" y="109623"/>
            <a:ext cx="4099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/>
              <a:t>julio</a:t>
            </a:r>
            <a:r>
              <a:rPr lang="es-ES" dirty="0"/>
              <a:t> 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el mes de julio, se observan anomalías negativas de efecto fuerte, mostrando un gasto en la reserva energética del recurso, lo cual tiene relación con su </a:t>
            </a:r>
            <a:r>
              <a:rPr lang="es-US"/>
              <a:t>condición reproductiva.</a:t>
            </a:r>
            <a:endParaRPr lang="es-US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C8DD74C2-AF93-151B-B11B-834EB1B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" y="0"/>
            <a:ext cx="7487918" cy="37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E22-J23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75853"/>
              </p:ext>
            </p:extLst>
          </p:nvPr>
        </p:nvGraphicFramePr>
        <p:xfrm>
          <a:off x="1980615" y="19439"/>
          <a:ext cx="2272938" cy="6779312"/>
        </p:xfrm>
        <a:graphic>
          <a:graphicData uri="http://schemas.openxmlformats.org/drawingml/2006/table">
            <a:tbl>
              <a:tblPr/>
              <a:tblGrid>
                <a:gridCol w="369101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3006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-0.0365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427</Words>
  <Application>Microsoft Office PowerPoint</Application>
  <PresentationFormat>Panorámica</PresentationFormat>
  <Paragraphs>166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Antonio Alejandro Cuba Martinez</cp:lastModifiedBy>
  <cp:revision>20</cp:revision>
  <dcterms:created xsi:type="dcterms:W3CDTF">2023-03-20T20:16:48Z</dcterms:created>
  <dcterms:modified xsi:type="dcterms:W3CDTF">2023-07-31T14:43:43Z</dcterms:modified>
</cp:coreProperties>
</file>