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1D1DB-6C37-2121-9798-EACA44864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78019E-6956-635E-F0D1-887360EA4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1C8D9-2E79-72B9-5837-83431901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039F2-A119-9A3F-4568-1455EDC0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F45B-FCB7-D9D2-06DB-A2283D05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64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4BA5-3525-C01A-741B-841CB8C1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121E3-D389-6967-67AB-4FA72F91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615FE-6A93-8B98-7838-5CCCA8B7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86CE0-B6D2-284B-3F7C-85262715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B481D-E683-7061-23D3-CDB516F1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33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743A80-E911-D323-DD39-ADBF3CA6E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B6FB61-1AA2-6D24-E22A-5A4C511A0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CB6A4-560D-BEB7-AE33-D67EC35B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50760-BB3F-C91B-E289-24F39A56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DACCD-4616-C990-9A37-BF177E67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8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3295-9F32-CD61-4A63-4D1D3D6E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5CC42-4CA9-6023-05BC-562CBDAA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B2ADA-7DD2-0287-1F2A-B7B09DC8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49D24-05D9-7F1B-909D-56867F8B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A12C2-32A8-FE05-3EF2-A2148A2B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02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C7F40-ABB1-9D64-257E-09218D4A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51E2F7-3F7D-CF0A-F723-2BAB0BDA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96235-F41A-695A-900C-33E7EC3B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6F649-BABF-25D8-690D-F0F05889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768EA-7F38-2DBE-78CB-12C078AF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9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6202-9933-9320-A0EB-E7F7BA42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D5D3C-FE3E-BCC2-D54A-3AF794D4C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6D63F1-F68A-B96E-1B63-E5B89405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7CE650-7184-5058-491A-4D24CB98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515516-2079-6577-6669-7F914629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5BC6A5-FB57-658F-C2AD-5902A481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484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66015-5CC8-5DA1-8483-860BD63D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12959-9C16-3B56-5D2E-3A11C14D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D4ED22-C1DD-CBEB-ABBE-316234956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612973-9A92-1A75-B02E-0F997654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624F48-2603-0B48-7005-C0F3E6A5C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7A0395-1341-5D2E-C276-6B38174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99FB1D-3D03-FB0D-3A62-99EE8673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521EA4-0B75-D2ED-EAB2-08AE091C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77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6C8CC-D79B-759E-D630-652D96DE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6B918B-BB69-8877-346C-17D4541A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E4429B-37CF-24EA-0668-D33101C5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83113-01C9-D38C-9ACC-4C878D46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01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536DDE-4D40-846C-2EE4-CD3F9A2A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CBD96F-E25A-38D6-0553-42A89957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10633A-396B-8100-ABF4-B07FEC46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03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C3FD-2DE3-E4A2-99E5-E139D258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7647B-D1BF-7087-F577-3802F6DE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8D9725-F7DB-4DEC-EF14-7E865CA6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66FF4-70F1-EBAD-5D90-3792CD1A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AE38C-8FD4-518C-E944-27764F7E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A308F1-0816-77E7-1AFF-C7722407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41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63040-A61D-9817-E245-36BDD2FA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D286A0-A5BC-20F0-FDE2-069C450AB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E1E09F-76E8-C212-D590-51BC116B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0E0D41-9A96-8276-66A4-F6825267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09B51F-6134-52DE-CCBF-0CB11418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480A11-7F95-32E2-EBA7-C992BBD3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6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541928-7789-D19C-2639-54E357BE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8A9C1B-9522-EFD5-3037-61F25405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782B88-CA81-2A31-B494-C60E884B2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8F67-EB07-4621-AD22-85B4F11475DC}" type="datetimeFigureOut">
              <a:rPr lang="es-PE" smtClean="0"/>
              <a:t>17/06/2022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53AA1-D1D2-EA3E-A394-CDA6A0135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EB01D-B177-E836-1CCA-E7B4E2AAE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B2EF-99C4-48EA-BDDD-87EA01E2AA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691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D6AF0BD-8602-5DDC-008C-1FB94BE661E8}"/>
              </a:ext>
            </a:extLst>
          </p:cNvPr>
          <p:cNvGrpSpPr/>
          <p:nvPr/>
        </p:nvGrpSpPr>
        <p:grpSpPr>
          <a:xfrm>
            <a:off x="0" y="380994"/>
            <a:ext cx="11479913" cy="6096012"/>
            <a:chOff x="0" y="380994"/>
            <a:chExt cx="11479913" cy="6096012"/>
          </a:xfrm>
        </p:grpSpPr>
        <p:pic>
          <p:nvPicPr>
            <p:cNvPr id="5" name="Imagen 4" descr="Un grupo de personas en medio de varios colores&#10;&#10;Descripción generada automáticamente con confianza baja">
              <a:extLst>
                <a:ext uri="{FF2B5EF4-FFF2-40B4-BE49-F238E27FC236}">
                  <a16:creationId xmlns:a16="http://schemas.microsoft.com/office/drawing/2014/main" id="{2B933EDB-7CAD-AC7D-3FCC-476B3347A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0994"/>
              <a:ext cx="9753620" cy="6096012"/>
            </a:xfrm>
            <a:prstGeom prst="rect">
              <a:avLst/>
            </a:prstGeom>
          </p:spPr>
        </p:pic>
        <p:pic>
          <p:nvPicPr>
            <p:cNvPr id="7" name="Imagen 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A923F06-D00E-CD6A-2128-107BDFB70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20" y="2928846"/>
              <a:ext cx="1726293" cy="1000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9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AD1AD49-6DCE-A0C1-3857-8915314238E3}"/>
              </a:ext>
            </a:extLst>
          </p:cNvPr>
          <p:cNvGrpSpPr/>
          <p:nvPr/>
        </p:nvGrpSpPr>
        <p:grpSpPr>
          <a:xfrm>
            <a:off x="0" y="380994"/>
            <a:ext cx="11479913" cy="6096012"/>
            <a:chOff x="0" y="380994"/>
            <a:chExt cx="11479913" cy="6096012"/>
          </a:xfrm>
        </p:grpSpPr>
        <p:pic>
          <p:nvPicPr>
            <p:cNvPr id="3" name="Imagen 2" descr="Escala de tiempo&#10;&#10;Descripción generada automáticamente con confianza baja">
              <a:extLst>
                <a:ext uri="{FF2B5EF4-FFF2-40B4-BE49-F238E27FC236}">
                  <a16:creationId xmlns:a16="http://schemas.microsoft.com/office/drawing/2014/main" id="{EC3FB5DE-2432-0B69-3E1E-486FD137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0994"/>
              <a:ext cx="9753620" cy="6096012"/>
            </a:xfrm>
            <a:prstGeom prst="rect">
              <a:avLst/>
            </a:prstGeom>
          </p:spPr>
        </p:pic>
        <p:pic>
          <p:nvPicPr>
            <p:cNvPr id="5" name="Imagen 4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5E4F277A-126B-5C1E-6ED3-81ADBD5FE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20" y="2863695"/>
              <a:ext cx="1726293" cy="1000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398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Cuba Meza</dc:creator>
  <cp:lastModifiedBy>Cuba Meza</cp:lastModifiedBy>
  <cp:revision>1</cp:revision>
  <dcterms:created xsi:type="dcterms:W3CDTF">2022-06-17T17:47:06Z</dcterms:created>
  <dcterms:modified xsi:type="dcterms:W3CDTF">2022-06-17T19:49:50Z</dcterms:modified>
</cp:coreProperties>
</file>