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A389E-C033-4736-97F4-217C727666AB}" v="29" dt="2022-01-12T17:40:2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ba Meza" userId="874ff93be09793d1" providerId="LiveId" clId="{AC6A389E-C033-4736-97F4-217C727666AB}"/>
    <pc:docChg chg="undo custSel addSld delSld modSld sldOrd">
      <pc:chgData name="Cuba Meza" userId="874ff93be09793d1" providerId="LiveId" clId="{AC6A389E-C033-4736-97F4-217C727666AB}" dt="2022-01-12T17:40:36.512" v="321" actId="1076"/>
      <pc:docMkLst>
        <pc:docMk/>
      </pc:docMkLst>
      <pc:sldChg chg="addSp delSp modSp new mod ord">
        <pc:chgData name="Cuba Meza" userId="874ff93be09793d1" providerId="LiveId" clId="{AC6A389E-C033-4736-97F4-217C727666AB}" dt="2022-01-11T23:08:05.654" v="27" actId="255"/>
        <pc:sldMkLst>
          <pc:docMk/>
          <pc:sldMk cId="1551987668" sldId="259"/>
        </pc:sldMkLst>
        <pc:graphicFrameChg chg="add del mod">
          <ac:chgData name="Cuba Meza" userId="874ff93be09793d1" providerId="LiveId" clId="{AC6A389E-C033-4736-97F4-217C727666AB}" dt="2022-01-11T23:07:08.355" v="6"/>
          <ac:graphicFrameMkLst>
            <pc:docMk/>
            <pc:sldMk cId="1551987668" sldId="259"/>
            <ac:graphicFrameMk id="2" creationId="{85627992-2B7B-4AF6-9D9B-48CFFFA0D3A6}"/>
          </ac:graphicFrameMkLst>
        </pc:graphicFrameChg>
        <pc:graphicFrameChg chg="add mod modGraphic">
          <ac:chgData name="Cuba Meza" userId="874ff93be09793d1" providerId="LiveId" clId="{AC6A389E-C033-4736-97F4-217C727666AB}" dt="2022-01-11T23:07:43.875" v="20" actId="1076"/>
          <ac:graphicFrameMkLst>
            <pc:docMk/>
            <pc:sldMk cId="1551987668" sldId="259"/>
            <ac:graphicFrameMk id="3" creationId="{2BCC4973-3FD5-4DEF-8EB1-A059A23B9D7F}"/>
          </ac:graphicFrameMkLst>
        </pc:graphicFrameChg>
        <pc:graphicFrameChg chg="add mod modGraphic">
          <ac:chgData name="Cuba Meza" userId="874ff93be09793d1" providerId="LiveId" clId="{AC6A389E-C033-4736-97F4-217C727666AB}" dt="2022-01-11T23:08:05.654" v="27" actId="255"/>
          <ac:graphicFrameMkLst>
            <pc:docMk/>
            <pc:sldMk cId="1551987668" sldId="259"/>
            <ac:graphicFrameMk id="4" creationId="{49A2A7E7-48A9-401B-9F95-4653C9586AC5}"/>
          </ac:graphicFrameMkLst>
        </pc:graphicFrameChg>
      </pc:sldChg>
      <pc:sldChg chg="addSp modSp new mod">
        <pc:chgData name="Cuba Meza" userId="874ff93be09793d1" providerId="LiveId" clId="{AC6A389E-C033-4736-97F4-217C727666AB}" dt="2022-01-12T15:57:50.991" v="69" actId="122"/>
        <pc:sldMkLst>
          <pc:docMk/>
          <pc:sldMk cId="2112100006" sldId="260"/>
        </pc:sldMkLst>
        <pc:spChg chg="add mod">
          <ac:chgData name="Cuba Meza" userId="874ff93be09793d1" providerId="LiveId" clId="{AC6A389E-C033-4736-97F4-217C727666AB}" dt="2022-01-12T15:57:47.438" v="67" actId="122"/>
          <ac:spMkLst>
            <pc:docMk/>
            <pc:sldMk cId="2112100006" sldId="260"/>
            <ac:spMk id="3" creationId="{07376B4A-2487-40B9-8A8E-D98B1D93A839}"/>
          </ac:spMkLst>
        </pc:spChg>
        <pc:spChg chg="add mod">
          <ac:chgData name="Cuba Meza" userId="874ff93be09793d1" providerId="LiveId" clId="{AC6A389E-C033-4736-97F4-217C727666AB}" dt="2022-01-12T15:57:48.877" v="68" actId="122"/>
          <ac:spMkLst>
            <pc:docMk/>
            <pc:sldMk cId="2112100006" sldId="260"/>
            <ac:spMk id="4" creationId="{62E38929-73D3-4ABE-AAA1-308779FA90B0}"/>
          </ac:spMkLst>
        </pc:spChg>
        <pc:spChg chg="add mod">
          <ac:chgData name="Cuba Meza" userId="874ff93be09793d1" providerId="LiveId" clId="{AC6A389E-C033-4736-97F4-217C727666AB}" dt="2022-01-12T15:57:50.991" v="69" actId="122"/>
          <ac:spMkLst>
            <pc:docMk/>
            <pc:sldMk cId="2112100006" sldId="260"/>
            <ac:spMk id="5" creationId="{E1CD15EB-0052-4A07-8463-770928D042EB}"/>
          </ac:spMkLst>
        </pc:spChg>
        <pc:graphicFrameChg chg="add mod modGraphic">
          <ac:chgData name="Cuba Meza" userId="874ff93be09793d1" providerId="LiveId" clId="{AC6A389E-C033-4736-97F4-217C727666AB}" dt="2022-01-12T15:56:37.009" v="35" actId="1076"/>
          <ac:graphicFrameMkLst>
            <pc:docMk/>
            <pc:sldMk cId="2112100006" sldId="260"/>
            <ac:graphicFrameMk id="2" creationId="{E43BE717-1948-48A4-9670-DC4634C2FE7C}"/>
          </ac:graphicFrameMkLst>
        </pc:graphicFrameChg>
      </pc:sldChg>
      <pc:sldChg chg="addSp delSp modSp new del mod setBg">
        <pc:chgData name="Cuba Meza" userId="874ff93be09793d1" providerId="LiveId" clId="{AC6A389E-C033-4736-97F4-217C727666AB}" dt="2022-01-12T16:29:56.702" v="83" actId="2696"/>
        <pc:sldMkLst>
          <pc:docMk/>
          <pc:sldMk cId="1351633633" sldId="261"/>
        </pc:sldMkLst>
        <pc:spChg chg="add del">
          <ac:chgData name="Cuba Meza" userId="874ff93be09793d1" providerId="LiveId" clId="{AC6A389E-C033-4736-97F4-217C727666AB}" dt="2022-01-12T16:03:43.830" v="81" actId="26606"/>
          <ac:spMkLst>
            <pc:docMk/>
            <pc:sldMk cId="1351633633" sldId="261"/>
            <ac:spMk id="10" creationId="{A9F529C3-C941-49FD-8C67-82F134F64BDB}"/>
          </ac:spMkLst>
        </pc:spChg>
        <pc:spChg chg="add del">
          <ac:chgData name="Cuba Meza" userId="874ff93be09793d1" providerId="LiveId" clId="{AC6A389E-C033-4736-97F4-217C727666AB}" dt="2022-01-12T16:03:43.830" v="81" actId="26606"/>
          <ac:spMkLst>
            <pc:docMk/>
            <pc:sldMk cId="1351633633" sldId="261"/>
            <ac:spMk id="12" creationId="{20586029-32A0-47E5-9AEC-AE3ABA6B94D0}"/>
          </ac:spMkLst>
        </pc:spChg>
        <pc:spChg chg="add">
          <ac:chgData name="Cuba Meza" userId="874ff93be09793d1" providerId="LiveId" clId="{AC6A389E-C033-4736-97F4-217C727666AB}" dt="2022-01-12T16:03:43.830" v="81" actId="26606"/>
          <ac:spMkLst>
            <pc:docMk/>
            <pc:sldMk cId="1351633633" sldId="261"/>
            <ac:spMk id="19" creationId="{A9F529C3-C941-49FD-8C67-82F134F64BDB}"/>
          </ac:spMkLst>
        </pc:spChg>
        <pc:spChg chg="add">
          <ac:chgData name="Cuba Meza" userId="874ff93be09793d1" providerId="LiveId" clId="{AC6A389E-C033-4736-97F4-217C727666AB}" dt="2022-01-12T16:03:43.830" v="81" actId="26606"/>
          <ac:spMkLst>
            <pc:docMk/>
            <pc:sldMk cId="1351633633" sldId="261"/>
            <ac:spMk id="21" creationId="{20586029-32A0-47E5-9AEC-AE3ABA6B94D0}"/>
          </ac:spMkLst>
        </pc:spChg>
        <pc:picChg chg="add del mod ord">
          <ac:chgData name="Cuba Meza" userId="874ff93be09793d1" providerId="LiveId" clId="{AC6A389E-C033-4736-97F4-217C727666AB}" dt="2022-01-12T16:03:36.354" v="77" actId="478"/>
          <ac:picMkLst>
            <pc:docMk/>
            <pc:sldMk cId="1351633633" sldId="261"/>
            <ac:picMk id="3" creationId="{FC6ED0C7-CC81-492F-9715-FBEF5C20A3D9}"/>
          </ac:picMkLst>
        </pc:picChg>
        <pc:picChg chg="add mod">
          <ac:chgData name="Cuba Meza" userId="874ff93be09793d1" providerId="LiveId" clId="{AC6A389E-C033-4736-97F4-217C727666AB}" dt="2022-01-12T16:00:23.512" v="76" actId="26606"/>
          <ac:picMkLst>
            <pc:docMk/>
            <pc:sldMk cId="1351633633" sldId="261"/>
            <ac:picMk id="5" creationId="{E8CA1277-578E-4A00-8AA0-41B9A49A88E6}"/>
          </ac:picMkLst>
        </pc:picChg>
        <pc:picChg chg="add del mod">
          <ac:chgData name="Cuba Meza" userId="874ff93be09793d1" providerId="LiveId" clId="{AC6A389E-C033-4736-97F4-217C727666AB}" dt="2022-01-12T16:29:52.302" v="82" actId="478"/>
          <ac:picMkLst>
            <pc:docMk/>
            <pc:sldMk cId="1351633633" sldId="261"/>
            <ac:picMk id="7" creationId="{2BF0D2F2-8B8A-4C45-BC98-20A82483C312}"/>
          </ac:picMkLst>
        </pc:picChg>
        <pc:cxnChg chg="add del">
          <ac:chgData name="Cuba Meza" userId="874ff93be09793d1" providerId="LiveId" clId="{AC6A389E-C033-4736-97F4-217C727666AB}" dt="2022-01-12T16:03:43.830" v="81" actId="26606"/>
          <ac:cxnSpMkLst>
            <pc:docMk/>
            <pc:sldMk cId="1351633633" sldId="261"/>
            <ac:cxnSpMk id="14" creationId="{8C730EAB-A532-4295-A302-FB4B90DB9F5E}"/>
          </ac:cxnSpMkLst>
        </pc:cxnChg>
        <pc:cxnChg chg="add">
          <ac:chgData name="Cuba Meza" userId="874ff93be09793d1" providerId="LiveId" clId="{AC6A389E-C033-4736-97F4-217C727666AB}" dt="2022-01-12T16:03:43.830" v="81" actId="26606"/>
          <ac:cxnSpMkLst>
            <pc:docMk/>
            <pc:sldMk cId="1351633633" sldId="261"/>
            <ac:cxnSpMk id="23" creationId="{8C730EAB-A532-4295-A302-FB4B90DB9F5E}"/>
          </ac:cxnSpMkLst>
        </pc:cxnChg>
      </pc:sldChg>
      <pc:sldChg chg="addSp delSp modSp new mod setBg">
        <pc:chgData name="Cuba Meza" userId="874ff93be09793d1" providerId="LiveId" clId="{AC6A389E-C033-4736-97F4-217C727666AB}" dt="2022-01-12T16:49:10.814" v="114" actId="26606"/>
        <pc:sldMkLst>
          <pc:docMk/>
          <pc:sldMk cId="3309737283" sldId="261"/>
        </pc:sldMkLst>
        <pc:spChg chg="add">
          <ac:chgData name="Cuba Meza" userId="874ff93be09793d1" providerId="LiveId" clId="{AC6A389E-C033-4736-97F4-217C727666AB}" dt="2022-01-12T16:49:10.814" v="114" actId="26606"/>
          <ac:spMkLst>
            <pc:docMk/>
            <pc:sldMk cId="3309737283" sldId="261"/>
            <ac:spMk id="20" creationId="{A9F529C3-C941-49FD-8C67-82F134F64BDB}"/>
          </ac:spMkLst>
        </pc:spChg>
        <pc:spChg chg="add">
          <ac:chgData name="Cuba Meza" userId="874ff93be09793d1" providerId="LiveId" clId="{AC6A389E-C033-4736-97F4-217C727666AB}" dt="2022-01-12T16:49:10.814" v="114" actId="26606"/>
          <ac:spMkLst>
            <pc:docMk/>
            <pc:sldMk cId="3309737283" sldId="261"/>
            <ac:spMk id="22" creationId="{20586029-32A0-47E5-9AEC-AE3ABA6B94D0}"/>
          </ac:spMkLst>
        </pc:spChg>
        <pc:picChg chg="add del mod">
          <ac:chgData name="Cuba Meza" userId="874ff93be09793d1" providerId="LiveId" clId="{AC6A389E-C033-4736-97F4-217C727666AB}" dt="2022-01-12T16:30:13.033" v="90" actId="478"/>
          <ac:picMkLst>
            <pc:docMk/>
            <pc:sldMk cId="3309737283" sldId="261"/>
            <ac:picMk id="3" creationId="{9325B3C2-386F-4F89-B53C-F40C5564B8E5}"/>
          </ac:picMkLst>
        </pc:picChg>
        <pc:picChg chg="add del mod">
          <ac:chgData name="Cuba Meza" userId="874ff93be09793d1" providerId="LiveId" clId="{AC6A389E-C033-4736-97F4-217C727666AB}" dt="2022-01-12T16:30:43.871" v="94" actId="478"/>
          <ac:picMkLst>
            <pc:docMk/>
            <pc:sldMk cId="3309737283" sldId="261"/>
            <ac:picMk id="5" creationId="{C61CB8D8-1939-44EF-827E-0438D5E028D6}"/>
          </ac:picMkLst>
        </pc:picChg>
        <pc:picChg chg="add del mod">
          <ac:chgData name="Cuba Meza" userId="874ff93be09793d1" providerId="LiveId" clId="{AC6A389E-C033-4736-97F4-217C727666AB}" dt="2022-01-12T16:31:22.022" v="98" actId="478"/>
          <ac:picMkLst>
            <pc:docMk/>
            <pc:sldMk cId="3309737283" sldId="261"/>
            <ac:picMk id="7" creationId="{E4726DAF-927F-4BAF-951A-833E73A4D020}"/>
          </ac:picMkLst>
        </pc:picChg>
        <pc:picChg chg="add del mod">
          <ac:chgData name="Cuba Meza" userId="874ff93be09793d1" providerId="LiveId" clId="{AC6A389E-C033-4736-97F4-217C727666AB}" dt="2022-01-12T16:41:24.439" v="101" actId="478"/>
          <ac:picMkLst>
            <pc:docMk/>
            <pc:sldMk cId="3309737283" sldId="261"/>
            <ac:picMk id="9" creationId="{EB15E701-00C3-4815-B2C0-92C5D3B54604}"/>
          </ac:picMkLst>
        </pc:picChg>
        <pc:picChg chg="add del mod">
          <ac:chgData name="Cuba Meza" userId="874ff93be09793d1" providerId="LiveId" clId="{AC6A389E-C033-4736-97F4-217C727666AB}" dt="2022-01-12T16:43:11.634" v="105" actId="478"/>
          <ac:picMkLst>
            <pc:docMk/>
            <pc:sldMk cId="3309737283" sldId="261"/>
            <ac:picMk id="11" creationId="{41381109-A24F-4887-A189-D041274E6A91}"/>
          </ac:picMkLst>
        </pc:picChg>
        <pc:picChg chg="add mod ord">
          <ac:chgData name="Cuba Meza" userId="874ff93be09793d1" providerId="LiveId" clId="{AC6A389E-C033-4736-97F4-217C727666AB}" dt="2022-01-12T16:49:10.814" v="114" actId="26606"/>
          <ac:picMkLst>
            <pc:docMk/>
            <pc:sldMk cId="3309737283" sldId="261"/>
            <ac:picMk id="13" creationId="{E66946B7-7592-4EA5-9BD6-C74FE68DACFD}"/>
          </ac:picMkLst>
        </pc:picChg>
        <pc:picChg chg="add mod">
          <ac:chgData name="Cuba Meza" userId="874ff93be09793d1" providerId="LiveId" clId="{AC6A389E-C033-4736-97F4-217C727666AB}" dt="2022-01-12T16:49:10.814" v="114" actId="26606"/>
          <ac:picMkLst>
            <pc:docMk/>
            <pc:sldMk cId="3309737283" sldId="261"/>
            <ac:picMk id="15" creationId="{67ED2A06-6E5A-4420-A4FB-B14C584C2C39}"/>
          </ac:picMkLst>
        </pc:picChg>
        <pc:cxnChg chg="add">
          <ac:chgData name="Cuba Meza" userId="874ff93be09793d1" providerId="LiveId" clId="{AC6A389E-C033-4736-97F4-217C727666AB}" dt="2022-01-12T16:49:10.814" v="114" actId="26606"/>
          <ac:cxnSpMkLst>
            <pc:docMk/>
            <pc:sldMk cId="3309737283" sldId="261"/>
            <ac:cxnSpMk id="24" creationId="{8C730EAB-A532-4295-A302-FB4B90DB9F5E}"/>
          </ac:cxnSpMkLst>
        </pc:cxnChg>
      </pc:sldChg>
      <pc:sldChg chg="addSp delSp modSp new mod">
        <pc:chgData name="Cuba Meza" userId="874ff93be09793d1" providerId="LiveId" clId="{AC6A389E-C033-4736-97F4-217C727666AB}" dt="2022-01-12T17:40:36.512" v="321" actId="1076"/>
        <pc:sldMkLst>
          <pc:docMk/>
          <pc:sldMk cId="2178274096" sldId="262"/>
        </pc:sldMkLst>
        <pc:spChg chg="add del mod">
          <ac:chgData name="Cuba Meza" userId="874ff93be09793d1" providerId="LiveId" clId="{AC6A389E-C033-4736-97F4-217C727666AB}" dt="2022-01-12T16:53:28.411" v="241" actId="478"/>
          <ac:spMkLst>
            <pc:docMk/>
            <pc:sldMk cId="2178274096" sldId="262"/>
            <ac:spMk id="4" creationId="{4F6AE831-3D4B-44C4-BA3C-98D7529F6B73}"/>
          </ac:spMkLst>
        </pc:spChg>
        <pc:spChg chg="add del">
          <ac:chgData name="Cuba Meza" userId="874ff93be09793d1" providerId="LiveId" clId="{AC6A389E-C033-4736-97F4-217C727666AB}" dt="2022-01-12T16:52:23.352" v="227" actId="478"/>
          <ac:spMkLst>
            <pc:docMk/>
            <pc:sldMk cId="2178274096" sldId="262"/>
            <ac:spMk id="5" creationId="{A61473C3-6B2D-4A23-BD4B-E817484DB4C3}"/>
          </ac:spMkLst>
        </pc:spChg>
        <pc:spChg chg="add del">
          <ac:chgData name="Cuba Meza" userId="874ff93be09793d1" providerId="LiveId" clId="{AC6A389E-C033-4736-97F4-217C727666AB}" dt="2022-01-12T16:52:26.151" v="229" actId="22"/>
          <ac:spMkLst>
            <pc:docMk/>
            <pc:sldMk cId="2178274096" sldId="262"/>
            <ac:spMk id="7" creationId="{0FC5976F-D8A2-456F-925F-654202DD51B1}"/>
          </ac:spMkLst>
        </pc:spChg>
        <pc:grpChg chg="add mod ord topLvl">
          <ac:chgData name="Cuba Meza" userId="874ff93be09793d1" providerId="LiveId" clId="{AC6A389E-C033-4736-97F4-217C727666AB}" dt="2022-01-12T17:40:36.512" v="321" actId="1076"/>
          <ac:grpSpMkLst>
            <pc:docMk/>
            <pc:sldMk cId="2178274096" sldId="262"/>
            <ac:grpSpMk id="10" creationId="{C8878804-E5B1-4C13-AE84-659975183F7D}"/>
          </ac:grpSpMkLst>
        </pc:grpChg>
        <pc:grpChg chg="add del mod">
          <ac:chgData name="Cuba Meza" userId="874ff93be09793d1" providerId="LiveId" clId="{AC6A389E-C033-4736-97F4-217C727666AB}" dt="2022-01-12T16:57:58.674" v="275" actId="165"/>
          <ac:grpSpMkLst>
            <pc:docMk/>
            <pc:sldMk cId="2178274096" sldId="262"/>
            <ac:grpSpMk id="13" creationId="{0F05A61B-27F3-4688-BF7D-52FB8E981ADA}"/>
          </ac:grpSpMkLst>
        </pc:grpChg>
        <pc:grpChg chg="add del mod">
          <ac:chgData name="Cuba Meza" userId="874ff93be09793d1" providerId="LiveId" clId="{AC6A389E-C033-4736-97F4-217C727666AB}" dt="2022-01-12T17:40:21.236" v="317" actId="165"/>
          <ac:grpSpMkLst>
            <pc:docMk/>
            <pc:sldMk cId="2178274096" sldId="262"/>
            <ac:grpSpMk id="14" creationId="{6F241BB7-B861-41E7-AF3B-3168D7D8CCDE}"/>
          </ac:grpSpMkLst>
        </pc:grpChg>
        <pc:picChg chg="add del mod">
          <ac:chgData name="Cuba Meza" userId="874ff93be09793d1" providerId="LiveId" clId="{AC6A389E-C033-4736-97F4-217C727666AB}" dt="2022-01-12T16:55:01.555" v="255" actId="478"/>
          <ac:picMkLst>
            <pc:docMk/>
            <pc:sldMk cId="2178274096" sldId="262"/>
            <ac:picMk id="3" creationId="{DC3CC0D9-9658-4562-92B5-6247C4ECC1ED}"/>
          </ac:picMkLst>
        </pc:picChg>
        <pc:picChg chg="add mod modCrop">
          <ac:chgData name="Cuba Meza" userId="874ff93be09793d1" providerId="LiveId" clId="{AC6A389E-C033-4736-97F4-217C727666AB}" dt="2022-01-12T17:40:21.236" v="317" actId="165"/>
          <ac:picMkLst>
            <pc:docMk/>
            <pc:sldMk cId="2178274096" sldId="262"/>
            <ac:picMk id="8" creationId="{927518B1-3362-42E2-AD17-415399DAAA43}"/>
          </ac:picMkLst>
        </pc:picChg>
        <pc:picChg chg="add mod">
          <ac:chgData name="Cuba Meza" userId="874ff93be09793d1" providerId="LiveId" clId="{AC6A389E-C033-4736-97F4-217C727666AB}" dt="2022-01-12T17:40:21.236" v="317" actId="165"/>
          <ac:picMkLst>
            <pc:docMk/>
            <pc:sldMk cId="2178274096" sldId="262"/>
            <ac:picMk id="9" creationId="{FF4E4398-DA7E-4060-A303-3B3800F782D7}"/>
          </ac:picMkLst>
        </pc:picChg>
        <pc:picChg chg="add mod topLvl">
          <ac:chgData name="Cuba Meza" userId="874ff93be09793d1" providerId="LiveId" clId="{AC6A389E-C033-4736-97F4-217C727666AB}" dt="2022-01-12T17:40:36.512" v="321" actId="1076"/>
          <ac:picMkLst>
            <pc:docMk/>
            <pc:sldMk cId="2178274096" sldId="262"/>
            <ac:picMk id="12" creationId="{29D0586E-0AB5-491F-B3F5-AA7DCC56B3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854AF-A3D6-42C3-9BCF-E0B5CBDD2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CB197-B9EE-4F23-A68E-6E5C61126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AD220-37BD-4A2F-85D6-46D12DAF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A701C-874F-4AD3-98F7-123576C8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0689B-80C1-4B62-AF82-EED7C305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1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2712B-8CBC-4285-B606-564479B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458B2-A753-4A61-B5C2-F0D07118E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126BF-ABDF-4ABC-9A22-575231AD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5DF9C-4D73-4A68-816D-C0A25C8D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DBF52-A503-4A39-9C2F-FD1EF227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41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0CAC0A-F951-47CB-B457-322019282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6744E6-2399-4471-80A4-35AB18DC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B83CC-0C73-4722-8A18-8F70692F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606EC-D7A1-4310-AA31-3D4F7FA8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28E13-8164-4C38-8E68-D43E18CB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7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D822D-B321-43C7-BE90-8058DC06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ACBAF-3CAC-458E-A3B0-D50B92D6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A6A41-8161-4500-959A-67F94A05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02A0-B78A-439C-B925-30C41BB0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DDA26-27F1-43C4-A78E-FF397DD1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840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ED140-4121-4D30-8296-CCB0F773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D415B-4427-4A54-B2F3-07A6DF8F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D32A2-F7BB-441C-95F0-A11DD159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66F74-B6C6-40B4-8F33-7054DFC1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008B6-6201-49DC-B231-3574065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2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D7553-DD82-4865-9490-61118C2E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D4DD1-7C69-4338-BA76-9A44E79F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661D6E-34F4-4E5E-A1E4-70BC3B60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9010F-E4D3-4DC6-BBEA-F5C37313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D2F83-7C79-4FA7-9B89-01BF185D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DB618-DE25-4712-96F0-46C374E8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8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C8D48-1E0F-45F9-9B0E-64FDE11E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680F3-AC87-4710-B1ED-65D96E001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0BB2F9-F4A7-42D7-824F-84788B89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CDEA0D-B149-4F5C-AFA6-510F8ABEB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1EF601-4CD5-47A3-AC9B-25FC32E4F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111D7E-007C-4061-80A1-E2E9DAE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AC919C-E725-4C2E-9093-8CE0C1DA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5167A8-775E-4336-B240-6801E4C8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5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407AC-F537-47F7-A2F2-B656BA84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82844-D96A-47B7-87B1-46478B82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A9A016-B934-4603-8DA2-5D1A7349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EAF711-9041-4C6B-AA73-3C70DB21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3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C25379-42BA-45BB-89DD-7128B1FD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EA22D9-84D3-4DA4-AFE8-B688E92E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8413B9-7BFF-4260-A1A7-27EE33DF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11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14AF-8CC4-440E-B520-BAACA6AB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CE71A-406A-4897-B64F-5ACB81ED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069C24-3980-4E3D-9D24-572F9995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3AA93-6E26-4632-BDC0-D73A6FE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81F8C-FA3A-46CF-8B9D-B5F4FBA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7C9D1-507E-415E-B0F7-12258890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32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D5525-8D4F-438C-B5DE-2A86571F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49DB24-E891-4849-8C29-69D1C67FC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6D7E6F-9E87-48E8-B8C6-23CA3BD3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8D922A-A815-4869-851E-4E4D0BA2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5D545-F8F0-4B8E-96D5-ED186BD7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BDD174-ADA3-4C8D-9AA9-62F6FF39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6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F70CC4-8573-4D40-971B-DFB35B6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68DC8-B914-4615-9F46-4007EBAA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48DF2-9549-4FF3-8725-21A99F0D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2065-FE62-49C0-8D8F-97A9028BF985}" type="datetimeFigureOut">
              <a:rPr lang="es-PE" smtClean="0"/>
              <a:t>12/01/2022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52E00-4AEF-4530-BE6B-9E5FEE618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B1AC0-43FC-4A71-904A-D3BED49B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3119-6D33-4479-B6B5-9DD4A8D459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95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BCC4973-3FD5-4DEF-8EB1-A059A23B9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59706"/>
              </p:ext>
            </p:extLst>
          </p:nvPr>
        </p:nvGraphicFramePr>
        <p:xfrm>
          <a:off x="642581" y="1467704"/>
          <a:ext cx="5239605" cy="37184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7921">
                  <a:extLst>
                    <a:ext uri="{9D8B030D-6E8A-4147-A177-3AD203B41FA5}">
                      <a16:colId xmlns:a16="http://schemas.microsoft.com/office/drawing/2014/main" val="3129509692"/>
                    </a:ext>
                  </a:extLst>
                </a:gridCol>
                <a:gridCol w="1047921">
                  <a:extLst>
                    <a:ext uri="{9D8B030D-6E8A-4147-A177-3AD203B41FA5}">
                      <a16:colId xmlns:a16="http://schemas.microsoft.com/office/drawing/2014/main" val="1403899299"/>
                    </a:ext>
                  </a:extLst>
                </a:gridCol>
                <a:gridCol w="1047921">
                  <a:extLst>
                    <a:ext uri="{9D8B030D-6E8A-4147-A177-3AD203B41FA5}">
                      <a16:colId xmlns:a16="http://schemas.microsoft.com/office/drawing/2014/main" val="1650515417"/>
                    </a:ext>
                  </a:extLst>
                </a:gridCol>
                <a:gridCol w="1047921">
                  <a:extLst>
                    <a:ext uri="{9D8B030D-6E8A-4147-A177-3AD203B41FA5}">
                      <a16:colId xmlns:a16="http://schemas.microsoft.com/office/drawing/2014/main" val="3072115562"/>
                    </a:ext>
                  </a:extLst>
                </a:gridCol>
                <a:gridCol w="1047921">
                  <a:extLst>
                    <a:ext uri="{9D8B030D-6E8A-4147-A177-3AD203B41FA5}">
                      <a16:colId xmlns:a16="http://schemas.microsoft.com/office/drawing/2014/main" val="1996829643"/>
                    </a:ext>
                  </a:extLst>
                </a:gridCol>
              </a:tblGrid>
              <a:tr h="265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FD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Nuevos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Antiguos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30423"/>
                  </a:ext>
                </a:extLst>
              </a:tr>
              <a:tr h="26560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1533785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Jan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257744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Feb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045686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Mar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9244108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Apr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6.4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6141555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May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648055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Jun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4908490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Jul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11.4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5.2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11.3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885090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Aug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5.5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11.2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6.6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8590318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Sep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10.2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577592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Oct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420495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Nov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280265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Dec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 dirty="0">
                          <a:effectLst/>
                        </a:rPr>
                        <a:t>10.5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61756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9A2A7E7-48A9-401B-9F95-4653C958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36871"/>
              </p:ext>
            </p:extLst>
          </p:nvPr>
        </p:nvGraphicFramePr>
        <p:xfrm>
          <a:off x="6096000" y="1467703"/>
          <a:ext cx="4985980" cy="37184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7196">
                  <a:extLst>
                    <a:ext uri="{9D8B030D-6E8A-4147-A177-3AD203B41FA5}">
                      <a16:colId xmlns:a16="http://schemas.microsoft.com/office/drawing/2014/main" val="1962021568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760794629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254394180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3806320959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4232951843"/>
                    </a:ext>
                  </a:extLst>
                </a:gridCol>
              </a:tblGrid>
              <a:tr h="265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IGS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Nuevos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Antiguos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51092"/>
                  </a:ext>
                </a:extLst>
              </a:tr>
              <a:tr h="26560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10540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Jan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29920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Feb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6837763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Mar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588068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Apr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3721233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May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0969656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Jun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8575338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Jul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69757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Aug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387433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Sep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643148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Oct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3377901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Nov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430275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Dec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 dirty="0">
                          <a:effectLst/>
                        </a:rPr>
                        <a:t>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08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8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43BE717-1948-48A4-9670-DC4634C2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24809"/>
              </p:ext>
            </p:extLst>
          </p:nvPr>
        </p:nvGraphicFramePr>
        <p:xfrm>
          <a:off x="3034747" y="1276927"/>
          <a:ext cx="6602897" cy="43041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3271">
                  <a:extLst>
                    <a:ext uri="{9D8B030D-6E8A-4147-A177-3AD203B41FA5}">
                      <a16:colId xmlns:a16="http://schemas.microsoft.com/office/drawing/2014/main" val="418480211"/>
                    </a:ext>
                  </a:extLst>
                </a:gridCol>
                <a:gridCol w="943271">
                  <a:extLst>
                    <a:ext uri="{9D8B030D-6E8A-4147-A177-3AD203B41FA5}">
                      <a16:colId xmlns:a16="http://schemas.microsoft.com/office/drawing/2014/main" val="1723170700"/>
                    </a:ext>
                  </a:extLst>
                </a:gridCol>
                <a:gridCol w="943271">
                  <a:extLst>
                    <a:ext uri="{9D8B030D-6E8A-4147-A177-3AD203B41FA5}">
                      <a16:colId xmlns:a16="http://schemas.microsoft.com/office/drawing/2014/main" val="3581661813"/>
                    </a:ext>
                  </a:extLst>
                </a:gridCol>
                <a:gridCol w="943271">
                  <a:extLst>
                    <a:ext uri="{9D8B030D-6E8A-4147-A177-3AD203B41FA5}">
                      <a16:colId xmlns:a16="http://schemas.microsoft.com/office/drawing/2014/main" val="4117853985"/>
                    </a:ext>
                  </a:extLst>
                </a:gridCol>
                <a:gridCol w="943271">
                  <a:extLst>
                    <a:ext uri="{9D8B030D-6E8A-4147-A177-3AD203B41FA5}">
                      <a16:colId xmlns:a16="http://schemas.microsoft.com/office/drawing/2014/main" val="1157561998"/>
                    </a:ext>
                  </a:extLst>
                </a:gridCol>
                <a:gridCol w="943271">
                  <a:extLst>
                    <a:ext uri="{9D8B030D-6E8A-4147-A177-3AD203B41FA5}">
                      <a16:colId xmlns:a16="http://schemas.microsoft.com/office/drawing/2014/main" val="2757791197"/>
                    </a:ext>
                  </a:extLst>
                </a:gridCol>
                <a:gridCol w="943271">
                  <a:extLst>
                    <a:ext uri="{9D8B030D-6E8A-4147-A177-3AD203B41FA5}">
                      <a16:colId xmlns:a16="http://schemas.microsoft.com/office/drawing/2014/main" val="2883246420"/>
                    </a:ext>
                  </a:extLst>
                </a:gridCol>
              </a:tblGrid>
              <a:tr h="3074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FD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Nuevos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Antiguos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2012-2020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89956"/>
                  </a:ext>
                </a:extLst>
              </a:tr>
              <a:tr h="30743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80%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489731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Jan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740616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Feb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1117304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Mar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10.6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10.1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8352178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Apr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6.4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5.4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95447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May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0.7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5123548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Jun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078647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Jul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11.4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5.2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11.3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569719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Aug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5.5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11.2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6.6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114955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Sep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10.2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6547284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Oct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7.9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233819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Nov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4.4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9.3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9.1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953867"/>
                  </a:ext>
                </a:extLst>
              </a:tr>
              <a:tr h="3074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Dec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4.2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8.7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3.6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10.5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>
                          <a:effectLst/>
                        </a:rPr>
                        <a:t>2.7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u="none" strike="noStrike" dirty="0">
                          <a:effectLst/>
                        </a:rPr>
                        <a:t>4.5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7819927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7376B4A-2487-40B9-8A8E-D98B1D93A839}"/>
              </a:ext>
            </a:extLst>
          </p:cNvPr>
          <p:cNvSpPr txBox="1"/>
          <p:nvPr/>
        </p:nvSpPr>
        <p:spPr>
          <a:xfrm>
            <a:off x="4015409" y="795130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1992-2020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E38929-73D3-4ABE-AAA1-308779FA90B0}"/>
              </a:ext>
            </a:extLst>
          </p:cNvPr>
          <p:cNvSpPr txBox="1"/>
          <p:nvPr/>
        </p:nvSpPr>
        <p:spPr>
          <a:xfrm>
            <a:off x="6142384" y="795130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1995-2017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CD15EB-0052-4A07-8463-770928D042EB}"/>
              </a:ext>
            </a:extLst>
          </p:cNvPr>
          <p:cNvSpPr txBox="1"/>
          <p:nvPr/>
        </p:nvSpPr>
        <p:spPr>
          <a:xfrm>
            <a:off x="8063948" y="795130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2012-2020</a:t>
            </a:r>
          </a:p>
        </p:txBody>
      </p:sp>
    </p:spTree>
    <p:extLst>
      <p:ext uri="{BB962C8B-B14F-4D97-AF65-F5344CB8AC3E}">
        <p14:creationId xmlns:p14="http://schemas.microsoft.com/office/powerpoint/2010/main" val="211210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F33E08FA-111A-4368-8F04-E1FD930D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40584"/>
            <a:ext cx="5294716" cy="31768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lápiz, hombre&#10;&#10;Descripción generada automáticamente">
            <a:extLst>
              <a:ext uri="{FF2B5EF4-FFF2-40B4-BE49-F238E27FC236}">
                <a16:creationId xmlns:a16="http://schemas.microsoft.com/office/drawing/2014/main" id="{2F3FFE30-6FED-4F48-BFE5-F8CDC7715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840586"/>
            <a:ext cx="5294715" cy="31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04597F7D-7BAD-4ACD-9AC0-BACB417D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73" y="1852728"/>
            <a:ext cx="5294716" cy="31768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2A2A54F8-7415-4429-97E8-815C0906E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852728"/>
            <a:ext cx="5294715" cy="31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177B43E7-1CCD-4CA2-8980-FC831F4A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28" y="0"/>
            <a:ext cx="6035040" cy="685800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7F54D618-F10C-44C0-8B31-6E3D98ABD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9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67ED2A06-6E5A-4420-A4FB-B14C584C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5" y="643466"/>
            <a:ext cx="5125380" cy="557106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E66946B7-7592-4EA5-9BD6-C74FE68DA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84" y="643467"/>
            <a:ext cx="51253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29D0586E-0AB5-491F-B3F5-AA7DCC56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17" y="0"/>
            <a:ext cx="6858000" cy="68580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8878804-E5B1-4C13-AE84-659975183F7D}"/>
              </a:ext>
            </a:extLst>
          </p:cNvPr>
          <p:cNvGrpSpPr>
            <a:grpSpLocks noChangeAspect="1"/>
          </p:cNvGrpSpPr>
          <p:nvPr/>
        </p:nvGrpSpPr>
        <p:grpSpPr>
          <a:xfrm>
            <a:off x="3137104" y="5187669"/>
            <a:ext cx="1725526" cy="1002117"/>
            <a:chOff x="5821674" y="5118684"/>
            <a:chExt cx="2067180" cy="1247525"/>
          </a:xfrm>
        </p:grpSpPr>
        <p:pic>
          <p:nvPicPr>
            <p:cNvPr id="8" name="Imagen 7" descr="Gráfico&#10;&#10;Descripción generada automáticamente">
              <a:extLst>
                <a:ext uri="{FF2B5EF4-FFF2-40B4-BE49-F238E27FC236}">
                  <a16:creationId xmlns:a16="http://schemas.microsoft.com/office/drawing/2014/main" id="{927518B1-3362-42E2-AD17-415399DAA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6" t="59387" r="87687" b="12729"/>
            <a:stretch/>
          </p:blipFill>
          <p:spPr>
            <a:xfrm>
              <a:off x="5821674" y="5118684"/>
              <a:ext cx="260568" cy="1231501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F4E4398-DA7E-4060-A303-3B3800F7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2351" y="5128598"/>
              <a:ext cx="1926503" cy="1237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274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245</Words>
  <Application>Microsoft Office PowerPoint</Application>
  <PresentationFormat>Panorámica</PresentationFormat>
  <Paragraphs>231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Cuba Meza</cp:lastModifiedBy>
  <cp:revision>1</cp:revision>
  <dcterms:created xsi:type="dcterms:W3CDTF">2022-01-11T21:55:36Z</dcterms:created>
  <dcterms:modified xsi:type="dcterms:W3CDTF">2022-01-12T17:40:47Z</dcterms:modified>
</cp:coreProperties>
</file>