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7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5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6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59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6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23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7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5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6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3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3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5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4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D91C-8944-4501-9F5F-26FA481F8532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8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6751" y="4277447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/>
              <a:t>2012182004</a:t>
            </a:r>
          </a:p>
          <a:p>
            <a:pPr algn="r"/>
            <a:r>
              <a:rPr lang="ko-KR" altLang="en-US" sz="2800" dirty="0" smtClean="0"/>
              <a:t>김병민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611301" y="930717"/>
            <a:ext cx="90733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2D</a:t>
            </a:r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프로그래밍 프로젝트</a:t>
            </a:r>
            <a:endParaRPr lang="en-US" altLang="ko-KR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r>
              <a:rPr lang="ko-KR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차 발표자료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4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205" y="1417630"/>
            <a:ext cx="10401300" cy="4754571"/>
          </a:xfrm>
        </p:spPr>
        <p:txBody>
          <a:bodyPr>
            <a:normAutofit fontScale="77500" lnSpcReduction="20000"/>
          </a:bodyPr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게임 </a:t>
            </a:r>
            <a:r>
              <a:rPr lang="ko-KR" altLang="en-US" sz="2800" dirty="0" err="1">
                <a:solidFill>
                  <a:schemeClr val="tx1"/>
                </a:solidFill>
              </a:rPr>
              <a:t>컨셉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예상 게임 실행 </a:t>
            </a:r>
            <a:r>
              <a:rPr lang="ko-KR" altLang="en-US" sz="2800" dirty="0" smtClean="0">
                <a:solidFill>
                  <a:schemeClr val="tx1"/>
                </a:solidFill>
              </a:rPr>
              <a:t>흐름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게임 개발 범위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개발 일정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자체 평가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5476" y="348827"/>
            <a:ext cx="177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목 차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1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8473" y="1787237"/>
            <a:ext cx="9871363" cy="4312228"/>
          </a:xfrm>
        </p:spPr>
        <p:txBody>
          <a:bodyPr>
            <a:no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콤보와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스킬을</a:t>
            </a:r>
            <a:r>
              <a:rPr lang="ko-KR" altLang="en-US" sz="2400" dirty="0" smtClean="0">
                <a:solidFill>
                  <a:schemeClr val="tx1"/>
                </a:solidFill>
              </a:rPr>
              <a:t> 통한 스테이지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클리어</a:t>
            </a:r>
            <a:r>
              <a:rPr lang="ko-KR" altLang="en-US" sz="2400" dirty="0" smtClean="0">
                <a:solidFill>
                  <a:schemeClr val="tx1"/>
                </a:solidFill>
              </a:rPr>
              <a:t> 방식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일정 스테이지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클리어</a:t>
            </a:r>
            <a:r>
              <a:rPr lang="ko-KR" altLang="en-US" sz="2400" dirty="0" smtClean="0">
                <a:solidFill>
                  <a:schemeClr val="tx1"/>
                </a:solidFill>
              </a:rPr>
              <a:t> 후 보스 출현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게임 시간제한을 두어 긴장감 증가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다양한 연계기를 통한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타격감</a:t>
            </a:r>
            <a:r>
              <a:rPr lang="ko-KR" altLang="en-US" sz="2400" dirty="0" smtClean="0">
                <a:solidFill>
                  <a:schemeClr val="tx1"/>
                </a:solidFill>
              </a:rPr>
              <a:t> 구현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6567" y="348827"/>
            <a:ext cx="3171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</a:t>
            </a:r>
            <a:r>
              <a:rPr lang="ko-KR" alt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컨셉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97" y="2680855"/>
            <a:ext cx="4708217" cy="35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71542" y="244918"/>
            <a:ext cx="5578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실행 흐름</a:t>
            </a:r>
            <a:r>
              <a:rPr lang="en-US" altLang="ko-KR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(1)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1261766"/>
            <a:ext cx="9601199" cy="534685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818409" y="1261766"/>
            <a:ext cx="854369" cy="768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620323" y="1261765"/>
            <a:ext cx="854369" cy="768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36227" y="5518575"/>
            <a:ext cx="854369" cy="768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424" y="2124210"/>
            <a:ext cx="163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</a:t>
            </a:r>
            <a:r>
              <a:rPr lang="ko-KR" altLang="en-US" dirty="0" err="1" smtClean="0"/>
              <a:t>체력바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1820" y="2124210"/>
            <a:ext cx="180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 시간 제한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63418" y="4872244"/>
            <a:ext cx="219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캐릭터가 </a:t>
            </a:r>
            <a:r>
              <a:rPr lang="ko-KR" altLang="en-US" dirty="0" err="1" smtClean="0"/>
              <a:t>몬스터를</a:t>
            </a:r>
            <a:r>
              <a:rPr lang="ko-KR" altLang="en-US" dirty="0" smtClean="0"/>
              <a:t> 죽임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71542" y="244918"/>
            <a:ext cx="5578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실행 흐름</a:t>
            </a:r>
            <a:r>
              <a:rPr lang="en-US" altLang="ko-KR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(2)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6" y="1355284"/>
            <a:ext cx="10070082" cy="5352898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6431973" y="2550239"/>
            <a:ext cx="1517072" cy="1367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51061" y="4031733"/>
            <a:ext cx="390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후 보스 출현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24556" y="2139511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보스 체력게이지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028543" y="1406223"/>
            <a:ext cx="854369" cy="7689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12282" y="348827"/>
            <a:ext cx="4759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개발 범위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18267"/>
              </p:ext>
            </p:extLst>
          </p:nvPr>
        </p:nvGraphicFramePr>
        <p:xfrm>
          <a:off x="336331" y="1639613"/>
          <a:ext cx="11529848" cy="435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74"/>
                <a:gridCol w="4936998"/>
                <a:gridCol w="4750676"/>
              </a:tblGrid>
              <a:tr h="609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최대범위</a:t>
                      </a:r>
                      <a:endParaRPr lang="ko-KR" altLang="en-US" dirty="0"/>
                    </a:p>
                  </a:txBody>
                  <a:tcPr/>
                </a:tc>
              </a:tr>
              <a:tr h="510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 하 좌 우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방향</a:t>
                      </a:r>
                      <a:r>
                        <a:rPr lang="ko-KR" altLang="en-US" sz="1600" baseline="0" dirty="0" smtClean="0"/>
                        <a:t>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점프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대각선 추가 </a:t>
                      </a:r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방향 이동</a:t>
                      </a:r>
                      <a:endParaRPr lang="ko-KR" altLang="en-US" sz="1600" dirty="0"/>
                    </a:p>
                  </a:txBody>
                  <a:tcPr/>
                </a:tc>
              </a:tr>
              <a:tr h="512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기술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가지 스킬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↓키 입력 시 방어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스킬 추가구현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69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가지 스테이지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일반</a:t>
                      </a:r>
                      <a:r>
                        <a:rPr lang="en-US" altLang="ko-KR" sz="1600" dirty="0" smtClean="0"/>
                        <a:t>2, </a:t>
                      </a:r>
                      <a:r>
                        <a:rPr lang="ko-KR" altLang="en-US" sz="1600" dirty="0" err="1" smtClean="0"/>
                        <a:t>보스방</a:t>
                      </a:r>
                      <a:r>
                        <a:rPr lang="en-US" altLang="ko-KR" sz="1600" dirty="0" smtClean="0"/>
                        <a:t>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일반 스테이지 추가구현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903728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적 </a:t>
                      </a:r>
                      <a:r>
                        <a:rPr lang="en-US" altLang="ko-KR" sz="1600" dirty="0" smtClean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일반적으로 적들은 모두 순찰상태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일반 </a:t>
                      </a:r>
                      <a:r>
                        <a:rPr lang="ko-KR" altLang="en-US" sz="1600" dirty="0" err="1" smtClean="0"/>
                        <a:t>몬스터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캐릭터 </a:t>
                      </a:r>
                      <a:r>
                        <a:rPr lang="ko-KR" altLang="en-US" sz="1600" dirty="0" err="1" smtClean="0"/>
                        <a:t>발견시</a:t>
                      </a:r>
                      <a:r>
                        <a:rPr lang="ko-KR" altLang="en-US" sz="1600" dirty="0" smtClean="0"/>
                        <a:t> 추격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공격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보스 </a:t>
                      </a:r>
                      <a:r>
                        <a:rPr lang="ko-KR" altLang="en-US" sz="1600" baseline="0" dirty="0" err="1" smtClean="0"/>
                        <a:t>몬스터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캐릭터에게 강력한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스킬 사용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일반 </a:t>
                      </a:r>
                      <a:r>
                        <a:rPr lang="ko-KR" altLang="en-US" sz="1600" dirty="0" err="1" smtClean="0"/>
                        <a:t>몬스터와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보스 </a:t>
                      </a:r>
                      <a:r>
                        <a:rPr lang="ko-KR" altLang="en-US" sz="1600" dirty="0" err="1" smtClean="0"/>
                        <a:t>몬스터의</a:t>
                      </a:r>
                      <a:r>
                        <a:rPr lang="ko-KR" altLang="en-US" sz="1600" dirty="0" smtClean="0"/>
                        <a:t> 다양한 패턴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697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</a:t>
                      </a:r>
                      <a:r>
                        <a:rPr lang="ko-KR" altLang="en-US" sz="1600" dirty="0" err="1" smtClean="0"/>
                        <a:t>증가시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피격데미지</a:t>
                      </a:r>
                      <a:r>
                        <a:rPr lang="ko-KR" altLang="en-US" sz="1600" baseline="0" dirty="0" smtClean="0"/>
                        <a:t> 증가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보스의 패턴 추가구현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72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타격음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피격음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스킬사운드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일반</a:t>
                      </a:r>
                      <a:r>
                        <a:rPr lang="en-US" altLang="ko-KR" sz="1600" dirty="0" smtClean="0"/>
                        <a:t>BGM</a:t>
                      </a:r>
                      <a:r>
                        <a:rPr lang="ko-KR" altLang="en-US" sz="1600" dirty="0" smtClean="0"/>
                        <a:t>등 약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종 이상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 예정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39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공격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스킬샷</a:t>
                      </a:r>
                      <a:r>
                        <a:rPr lang="ko-KR" altLang="en-US" sz="1600" dirty="0" smtClean="0"/>
                        <a:t>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방어 애니메이션 추가구현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12283" y="348827"/>
            <a:ext cx="4759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개발 일정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24521"/>
              </p:ext>
            </p:extLst>
          </p:nvPr>
        </p:nvGraphicFramePr>
        <p:xfrm>
          <a:off x="1250731" y="1534508"/>
          <a:ext cx="9730280" cy="499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14"/>
                <a:gridCol w="3486726"/>
                <a:gridCol w="4865140"/>
              </a:tblGrid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리소스 수집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몬스터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등 각종 리소스 수집</a:t>
                      </a:r>
                      <a:endParaRPr lang="ko-KR" altLang="en-US" sz="1400" dirty="0"/>
                    </a:p>
                  </a:txBody>
                  <a:tcPr/>
                </a:tc>
              </a:tr>
              <a:tr h="461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일반 스테이지</a:t>
                      </a:r>
                      <a:r>
                        <a:rPr lang="en-US" altLang="ko-KR" sz="1400" dirty="0" smtClean="0"/>
                        <a:t>2, </a:t>
                      </a:r>
                      <a:r>
                        <a:rPr lang="ko-KR" altLang="en-US" sz="1400" dirty="0" err="1" smtClean="0"/>
                        <a:t>보스맵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캐릭터 및 </a:t>
                      </a:r>
                      <a:r>
                        <a:rPr lang="ko-KR" altLang="en-US" sz="1400" dirty="0" err="1" smtClean="0"/>
                        <a:t>몬스터</a:t>
                      </a:r>
                      <a:r>
                        <a:rPr lang="ko-KR" altLang="en-US" sz="1400" dirty="0" smtClean="0"/>
                        <a:t> 움직임 구현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상하좌우 움직임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몬스터의</a:t>
                      </a:r>
                      <a:r>
                        <a:rPr lang="ko-KR" altLang="en-US" sz="1400" dirty="0" smtClean="0"/>
                        <a:t> 좌우 움직임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캐릭터 점프 모션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맵과</a:t>
                      </a:r>
                      <a:r>
                        <a:rPr lang="ko-KR" altLang="en-US" sz="1400" dirty="0" smtClean="0"/>
                        <a:t> 캐릭터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몬스터</a:t>
                      </a:r>
                      <a:r>
                        <a:rPr lang="ko-KR" altLang="en-US" sz="1400" dirty="0" smtClean="0"/>
                        <a:t> 간의 충돌체크</a:t>
                      </a:r>
                      <a:endParaRPr lang="ko-KR" altLang="en-US" sz="1400" dirty="0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보스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캐릭터 </a:t>
                      </a:r>
                      <a:r>
                        <a:rPr lang="ko-KR" altLang="en-US" sz="1400" baseline="0" dirty="0" err="1" smtClean="0"/>
                        <a:t>스킬샷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캐릭터의 스킬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종 구현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커맨드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보스 </a:t>
                      </a:r>
                      <a:r>
                        <a:rPr lang="ko-KR" altLang="en-US" sz="1400" baseline="0" dirty="0" err="1" smtClean="0"/>
                        <a:t>몬스터</a:t>
                      </a:r>
                      <a:r>
                        <a:rPr lang="ko-KR" altLang="en-US" sz="1400" baseline="0" dirty="0" smtClean="0"/>
                        <a:t> 공격패턴 </a:t>
                      </a:r>
                      <a:r>
                        <a:rPr lang="en-US" altLang="ko-KR" sz="1400" baseline="0" dirty="0" smtClean="0"/>
                        <a:t>2</a:t>
                      </a:r>
                      <a:r>
                        <a:rPr lang="ko-KR" altLang="en-US" sz="1400" baseline="0" dirty="0" smtClean="0"/>
                        <a:t>종 구현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캐릭터 방어모션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중간점검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중간 점검 및 부족한 부분 보완</a:t>
                      </a:r>
                      <a:endParaRPr lang="ko-KR" altLang="en-US" sz="1400" dirty="0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최소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종 이상의 사운드 구현 예정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49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시간조절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시간표시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세이브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로드 기능 구현</a:t>
                      </a:r>
                      <a:endParaRPr lang="ko-KR" altLang="en-US" sz="1400" dirty="0"/>
                    </a:p>
                  </a:txBody>
                  <a:tcPr/>
                </a:tc>
              </a:tr>
              <a:tr h="49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최종점검 및 </a:t>
                      </a:r>
                      <a:r>
                        <a:rPr lang="ko-KR" altLang="en-US" sz="1400" dirty="0" err="1" smtClean="0"/>
                        <a:t>릴리즈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최종 점검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49246"/>
              </p:ext>
            </p:extLst>
          </p:nvPr>
        </p:nvGraphicFramePr>
        <p:xfrm>
          <a:off x="1287995" y="2557475"/>
          <a:ext cx="9570028" cy="303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14"/>
                <a:gridCol w="4785014"/>
              </a:tblGrid>
              <a:tr h="698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게임컨셉이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측정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실행 가능한가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746664" y="705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자체 평가</a:t>
            </a:r>
            <a:endParaRPr lang="en-US" altLang="ko-K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9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1717</TotalTime>
  <Words>384</Words>
  <Application>Microsoft Office PowerPoint</Application>
  <PresentationFormat>와이드스크린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Trebuchet MS</vt:lpstr>
      <vt:lpstr>Tw Cen MT</vt:lpstr>
      <vt:lpstr>회로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김병민</dc:creator>
  <cp:lastModifiedBy>김병민</cp:lastModifiedBy>
  <cp:revision>26</cp:revision>
  <dcterms:created xsi:type="dcterms:W3CDTF">2015-09-20T07:16:24Z</dcterms:created>
  <dcterms:modified xsi:type="dcterms:W3CDTF">2015-09-21T12:56:10Z</dcterms:modified>
</cp:coreProperties>
</file>