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7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5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6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592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365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62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78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353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6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33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05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6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9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44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D91C-8944-4501-9F5F-26FA481F8532}" type="datetimeFigureOut">
              <a:rPr lang="ko-KR" altLang="en-US" smtClean="0"/>
              <a:pPr/>
              <a:t>2015-10-27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6F14-0DDA-41C1-9ABF-637D3AFC5E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8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6751" y="4277447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dirty="0" smtClean="0"/>
              <a:t>2012182004</a:t>
            </a:r>
          </a:p>
          <a:p>
            <a:pPr algn="r"/>
            <a:r>
              <a:rPr lang="ko-KR" altLang="en-US" sz="2800" dirty="0" smtClean="0"/>
              <a:t>김병민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1611301" y="930717"/>
            <a:ext cx="907331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2D</a:t>
            </a:r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프로그래밍 프로젝트</a:t>
            </a:r>
            <a:endParaRPr lang="en-US" altLang="ko-KR" sz="5400" b="1" cap="none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en-US" altLang="ko-KR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r>
              <a:rPr lang="ko-KR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차 발표자료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6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205" y="1417630"/>
            <a:ext cx="10401300" cy="4754571"/>
          </a:xfrm>
        </p:spPr>
        <p:txBody>
          <a:bodyPr>
            <a:normAutofit fontScale="77500" lnSpcReduction="20000"/>
          </a:bodyPr>
          <a:lstStyle/>
          <a:p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게임 </a:t>
            </a:r>
            <a:r>
              <a:rPr lang="ko-KR" altLang="en-US" sz="2800" dirty="0" err="1">
                <a:solidFill>
                  <a:schemeClr val="tx1"/>
                </a:solidFill>
              </a:rPr>
              <a:t>컨셉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 smtClean="0">
                <a:solidFill>
                  <a:schemeClr val="tx1"/>
                </a:solidFill>
              </a:rPr>
              <a:t>게임 개발 범위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개발 일정</a:t>
            </a:r>
            <a:endParaRPr lang="en-US" altLang="ko-KR" sz="2800" dirty="0">
              <a:solidFill>
                <a:schemeClr val="tx1"/>
              </a:solidFill>
            </a:endParaRPr>
          </a:p>
          <a:p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 smtClean="0">
                <a:solidFill>
                  <a:schemeClr val="tx1"/>
                </a:solidFill>
              </a:rPr>
              <a:t>GIT </a:t>
            </a:r>
            <a:r>
              <a:rPr lang="ko-KR" altLang="en-US" sz="2800" dirty="0" smtClean="0">
                <a:solidFill>
                  <a:schemeClr val="tx1"/>
                </a:solidFill>
              </a:rPr>
              <a:t>통계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</a:rPr>
              <a:t>자체 평가</a:t>
            </a:r>
            <a:endParaRPr lang="en-US" altLang="ko-KR" sz="2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05476" y="348827"/>
            <a:ext cx="177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목 차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714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8473" y="1787237"/>
            <a:ext cx="9871363" cy="4312228"/>
          </a:xfrm>
        </p:spPr>
        <p:txBody>
          <a:bodyPr>
            <a:no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 err="1" smtClean="0">
                <a:solidFill>
                  <a:schemeClr val="tx1"/>
                </a:solidFill>
              </a:rPr>
              <a:t>콤보와</a:t>
            </a:r>
            <a:r>
              <a:rPr lang="ko-KR" altLang="en-US" sz="2400" dirty="0" smtClean="0">
                <a:solidFill>
                  <a:schemeClr val="tx1"/>
                </a:solidFill>
              </a:rPr>
              <a:t>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스킬을</a:t>
            </a:r>
            <a:r>
              <a:rPr lang="ko-KR" altLang="en-US" sz="2400" dirty="0" smtClean="0">
                <a:solidFill>
                  <a:schemeClr val="tx1"/>
                </a:solidFill>
              </a:rPr>
              <a:t> 통한 스테이지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2400" dirty="0" smtClean="0">
                <a:solidFill>
                  <a:schemeClr val="tx1"/>
                </a:solidFill>
              </a:rPr>
              <a:t> 방식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일정 스테이지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클리어</a:t>
            </a:r>
            <a:r>
              <a:rPr lang="ko-KR" altLang="en-US" sz="2400" dirty="0" smtClean="0">
                <a:solidFill>
                  <a:schemeClr val="tx1"/>
                </a:solidFill>
              </a:rPr>
              <a:t> 후 보스 출현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게임 시간제한을 두어 긴장감 증가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endParaRPr lang="en-US" altLang="ko-KR" sz="2400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2400" dirty="0" smtClean="0">
                <a:solidFill>
                  <a:schemeClr val="tx1"/>
                </a:solidFill>
              </a:rPr>
              <a:t>다양한 연계기를 통한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타격감</a:t>
            </a:r>
            <a:r>
              <a:rPr lang="ko-KR" altLang="en-US" sz="2400" dirty="0" smtClean="0">
                <a:solidFill>
                  <a:schemeClr val="tx1"/>
                </a:solidFill>
              </a:rPr>
              <a:t> 구현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06567" y="348827"/>
            <a:ext cx="3171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</a:t>
            </a:r>
            <a:r>
              <a:rPr lang="ko-KR" altLang="en-US" sz="5400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컨셉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647" y="2481653"/>
            <a:ext cx="4849096" cy="3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12282" y="348827"/>
            <a:ext cx="4759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개발 범위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18267"/>
              </p:ext>
            </p:extLst>
          </p:nvPr>
        </p:nvGraphicFramePr>
        <p:xfrm>
          <a:off x="336331" y="1639613"/>
          <a:ext cx="11529848" cy="4351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174"/>
                <a:gridCol w="4936998"/>
                <a:gridCol w="4750676"/>
              </a:tblGrid>
              <a:tr h="6092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최소범위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최대범위</a:t>
                      </a:r>
                      <a:endParaRPr lang="ko-KR" altLang="en-US" dirty="0"/>
                    </a:p>
                  </a:txBody>
                  <a:tcPr/>
                </a:tc>
              </a:tr>
              <a:tr h="5103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컨트롤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상 하 좌 우 </a:t>
                      </a:r>
                      <a:r>
                        <a:rPr lang="en-US" altLang="ko-KR" sz="1600" dirty="0" smtClean="0"/>
                        <a:t>4</a:t>
                      </a:r>
                      <a:r>
                        <a:rPr lang="ko-KR" altLang="en-US" sz="1600" dirty="0" smtClean="0"/>
                        <a:t>방향</a:t>
                      </a:r>
                      <a:r>
                        <a:rPr lang="ko-KR" altLang="en-US" sz="1600" baseline="0" dirty="0" smtClean="0"/>
                        <a:t> 이동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점프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대각선 추가 </a:t>
                      </a:r>
                      <a:r>
                        <a:rPr lang="en-US" altLang="ko-KR" sz="1600" dirty="0" smtClean="0"/>
                        <a:t>8</a:t>
                      </a:r>
                      <a:r>
                        <a:rPr lang="ko-KR" altLang="en-US" sz="1600" dirty="0" smtClean="0"/>
                        <a:t>방향 이동</a:t>
                      </a:r>
                      <a:endParaRPr lang="ko-KR" altLang="en-US" sz="1600" dirty="0"/>
                    </a:p>
                  </a:txBody>
                  <a:tcPr/>
                </a:tc>
              </a:tr>
              <a:tr h="5128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캐릭터 기술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가지 스킬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↓키 입력 시 방어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스킬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691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 smtClean="0"/>
                        <a:t>맵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가지 스테이지 구현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일반</a:t>
                      </a:r>
                      <a:r>
                        <a:rPr lang="en-US" altLang="ko-KR" sz="1600" dirty="0" smtClean="0"/>
                        <a:t>2, </a:t>
                      </a:r>
                      <a:r>
                        <a:rPr lang="ko-KR" altLang="en-US" sz="1600" dirty="0" err="1" smtClean="0"/>
                        <a:t>보스방</a:t>
                      </a:r>
                      <a:r>
                        <a:rPr lang="en-US" altLang="ko-KR" sz="1600" dirty="0" smtClean="0"/>
                        <a:t>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 스테이지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903728"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적 </a:t>
                      </a:r>
                      <a:r>
                        <a:rPr lang="en-US" altLang="ko-KR" sz="1600" dirty="0" smtClean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일반적으로 적들은 모두 순찰상태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일반 </a:t>
                      </a:r>
                      <a:r>
                        <a:rPr lang="ko-KR" altLang="en-US" sz="1600" dirty="0" err="1" smtClean="0"/>
                        <a:t>몬스터</a:t>
                      </a:r>
                      <a:r>
                        <a:rPr lang="en-US" altLang="ko-KR" sz="1600" dirty="0" smtClean="0"/>
                        <a:t>) </a:t>
                      </a:r>
                      <a:r>
                        <a:rPr lang="ko-KR" altLang="en-US" sz="1600" dirty="0" smtClean="0"/>
                        <a:t>캐릭터 </a:t>
                      </a:r>
                      <a:r>
                        <a:rPr lang="ko-KR" altLang="en-US" sz="1600" dirty="0" err="1" smtClean="0"/>
                        <a:t>발견시</a:t>
                      </a:r>
                      <a:r>
                        <a:rPr lang="ko-KR" altLang="en-US" sz="1600" dirty="0" smtClean="0"/>
                        <a:t> 추격</a:t>
                      </a:r>
                      <a:r>
                        <a:rPr lang="en-US" altLang="ko-KR" sz="1600" dirty="0" smtClean="0"/>
                        <a:t>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공격</a:t>
                      </a:r>
                      <a:endParaRPr lang="en-US" altLang="ko-KR" sz="1600" baseline="0" dirty="0" smtClean="0"/>
                    </a:p>
                    <a:p>
                      <a:pPr latinLnBrk="1"/>
                      <a:r>
                        <a:rPr lang="ko-KR" altLang="en-US" sz="1600" baseline="0" dirty="0" smtClean="0"/>
                        <a:t>보스 </a:t>
                      </a:r>
                      <a:r>
                        <a:rPr lang="ko-KR" altLang="en-US" sz="1600" baseline="0" dirty="0" err="1" smtClean="0"/>
                        <a:t>몬스터</a:t>
                      </a:r>
                      <a:r>
                        <a:rPr lang="en-US" altLang="ko-KR" sz="1600" baseline="0" dirty="0" smtClean="0"/>
                        <a:t>) </a:t>
                      </a:r>
                      <a:r>
                        <a:rPr lang="ko-KR" altLang="en-US" sz="1600" baseline="0" dirty="0" smtClean="0"/>
                        <a:t>캐릭터에게 강력한 공격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dirty="0" smtClean="0"/>
                        <a:t>스킬 사용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dirty="0" smtClean="0"/>
                    </a:p>
                    <a:p>
                      <a:pPr latinLnBrk="1"/>
                      <a:r>
                        <a:rPr lang="ko-KR" altLang="en-US" sz="1600" dirty="0" smtClean="0"/>
                        <a:t>일반 </a:t>
                      </a:r>
                      <a:r>
                        <a:rPr lang="ko-KR" altLang="en-US" sz="1600" dirty="0" err="1" smtClean="0"/>
                        <a:t>몬스터와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보스 </a:t>
                      </a:r>
                      <a:r>
                        <a:rPr lang="ko-KR" altLang="en-US" sz="1600" dirty="0" err="1" smtClean="0"/>
                        <a:t>몬스터의</a:t>
                      </a:r>
                      <a:r>
                        <a:rPr lang="ko-KR" altLang="en-US" sz="1600" dirty="0" smtClean="0"/>
                        <a:t> 다양한 패턴 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697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난이도 </a:t>
                      </a:r>
                      <a:r>
                        <a:rPr lang="ko-KR" altLang="en-US" sz="1600" dirty="0" err="1" smtClean="0"/>
                        <a:t>증가시</a:t>
                      </a:r>
                      <a:r>
                        <a:rPr lang="ko-KR" altLang="en-US" sz="1600" baseline="0" dirty="0" smtClean="0"/>
                        <a:t> </a:t>
                      </a:r>
                      <a:r>
                        <a:rPr lang="ko-KR" altLang="en-US" sz="1600" baseline="0" dirty="0" err="1" smtClean="0"/>
                        <a:t>피격데미지</a:t>
                      </a:r>
                      <a:r>
                        <a:rPr lang="ko-KR" altLang="en-US" sz="1600" baseline="0" dirty="0" smtClean="0"/>
                        <a:t> 증가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보스의 패턴 추가구현</a:t>
                      </a:r>
                      <a:endParaRPr lang="ko-KR" altLang="en-US" sz="1600" dirty="0"/>
                    </a:p>
                  </a:txBody>
                  <a:tcPr/>
                </a:tc>
              </a:tr>
              <a:tr h="4722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사운드</a:t>
                      </a:r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타격음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피격음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스킬사운드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일반</a:t>
                      </a:r>
                      <a:r>
                        <a:rPr lang="en-US" altLang="ko-KR" sz="1600" dirty="0" smtClean="0"/>
                        <a:t>BGM</a:t>
                      </a:r>
                      <a:r>
                        <a:rPr lang="ko-KR" altLang="en-US" sz="1600" dirty="0" smtClean="0"/>
                        <a:t>등 약 </a:t>
                      </a:r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종 이상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구현 예정</a:t>
                      </a:r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39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애니메이션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이동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점프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공격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스킬샷</a:t>
                      </a:r>
                      <a:r>
                        <a:rPr lang="ko-KR" altLang="en-US" sz="1600" dirty="0" smtClean="0"/>
                        <a:t> 구현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방어 애니메이션 추가구현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1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612283" y="192963"/>
            <a:ext cx="47596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게임 개발 </a:t>
            </a:r>
            <a:r>
              <a:rPr lang="ko-KR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상황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59135"/>
              </p:ext>
            </p:extLst>
          </p:nvPr>
        </p:nvGraphicFramePr>
        <p:xfrm>
          <a:off x="1240340" y="1116293"/>
          <a:ext cx="9730280" cy="5648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14"/>
                <a:gridCol w="3486726"/>
                <a:gridCol w="2432570"/>
                <a:gridCol w="2432570"/>
              </a:tblGrid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리소스 수집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캐릭터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몬스터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맵</a:t>
                      </a:r>
                      <a:r>
                        <a:rPr lang="ko-KR" altLang="en-US" sz="1000" dirty="0" smtClean="0"/>
                        <a:t> 등 각종 리소스 수집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r>
                        <a:rPr lang="en-US" altLang="ko-KR" sz="1400" dirty="0" smtClean="0"/>
                        <a:t>(100%)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수집 완료</a:t>
                      </a:r>
                      <a:endParaRPr lang="ko-KR" altLang="en-US" sz="1000" dirty="0"/>
                    </a:p>
                  </a:txBody>
                  <a:tcPr/>
                </a:tc>
              </a:tr>
              <a:tr h="2590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일반 스테이지</a:t>
                      </a:r>
                      <a:r>
                        <a:rPr lang="en-US" altLang="ko-KR" sz="1000" dirty="0" smtClean="0"/>
                        <a:t>2, </a:t>
                      </a:r>
                      <a:r>
                        <a:rPr lang="ko-KR" altLang="en-US" sz="1000" dirty="0" err="1" smtClean="0"/>
                        <a:t>보스맵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</a:t>
                      </a:r>
                      <a:r>
                        <a:rPr lang="ko-KR" altLang="en-US" sz="1000" dirty="0" smtClean="0"/>
                        <a:t> 구현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259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r>
                        <a:rPr lang="en-US" altLang="ko-KR" sz="1400" dirty="0" smtClean="0"/>
                        <a:t>(70</a:t>
                      </a:r>
                      <a:r>
                        <a:rPr lang="en-US" altLang="ko-KR" sz="1400" dirty="0" smtClean="0"/>
                        <a:t>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보스맵</a:t>
                      </a:r>
                      <a:r>
                        <a:rPr lang="ko-KR" altLang="en-US" sz="1000" dirty="0" smtClean="0"/>
                        <a:t> 구현</a:t>
                      </a:r>
                      <a:r>
                        <a:rPr lang="en-US" altLang="ko-KR" sz="1000" dirty="0" smtClean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캐릭터 및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dirty="0" smtClean="0"/>
                        <a:t> 움직임 구현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1400" smtClean="0"/>
                    </a:p>
                    <a:p>
                      <a:pPr latinLnBrk="1"/>
                      <a:r>
                        <a:rPr lang="ko-KR" altLang="en-US" sz="140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 상하좌우 움직임 구현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몬스터의</a:t>
                      </a:r>
                      <a:r>
                        <a:rPr lang="ko-KR" altLang="en-US" sz="1000" dirty="0" smtClean="0"/>
                        <a:t> 좌우 움직임 구현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캐릭터 점프 모션 구현</a:t>
                      </a:r>
                      <a:endParaRPr lang="en-US" altLang="ko-KR" sz="1000" dirty="0" smtClean="0"/>
                    </a:p>
                  </a:txBody>
                  <a:tcPr/>
                </a:tc>
              </a:tr>
              <a:tr h="1805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9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r>
                        <a:rPr lang="en-US" altLang="ko-KR" sz="1400" dirty="0" smtClean="0"/>
                        <a:t>(60</a:t>
                      </a:r>
                      <a:r>
                        <a:rPr lang="en-US" altLang="ko-KR" sz="1400" dirty="0" smtClean="0"/>
                        <a:t>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몬스터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/>
                </a:tc>
              </a:tr>
              <a:tr h="644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보스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캐릭터 </a:t>
                      </a:r>
                      <a:r>
                        <a:rPr lang="ko-KR" altLang="en-US" sz="1400" baseline="0" dirty="0" err="1" smtClean="0"/>
                        <a:t>스킬샷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계획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캐릭터의 스킬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종 구현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커맨드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키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latinLnBrk="1"/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공격패턴 </a:t>
                      </a:r>
                      <a:r>
                        <a:rPr lang="en-US" altLang="ko-KR" sz="1200" baseline="0" dirty="0" smtClean="0"/>
                        <a:t>2</a:t>
                      </a:r>
                      <a:r>
                        <a:rPr lang="ko-KR" altLang="en-US" sz="1200" baseline="0" dirty="0" smtClean="0"/>
                        <a:t>종 구현</a:t>
                      </a:r>
                      <a:endParaRPr lang="en-US" altLang="ko-KR" sz="1200" baseline="0" dirty="0" smtClean="0"/>
                    </a:p>
                    <a:p>
                      <a:pPr latinLnBrk="1"/>
                      <a:r>
                        <a:rPr lang="ko-KR" altLang="en-US" sz="1200" baseline="0" dirty="0" smtClean="0"/>
                        <a:t>캐릭터 방어모션 구현</a:t>
                      </a:r>
                      <a:endParaRPr lang="ko-KR" altLang="en-US" sz="1200" dirty="0" smtClean="0"/>
                    </a:p>
                  </a:txBody>
                  <a:tcPr/>
                </a:tc>
              </a:tr>
              <a:tr h="5699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결과</a:t>
                      </a:r>
                      <a:r>
                        <a:rPr lang="en-US" altLang="ko-KR" sz="1400" dirty="0" smtClean="0"/>
                        <a:t>(30%)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중간점검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중간 점검 및 부족한 부분 보완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2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사운드 구현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최소 </a:t>
                      </a:r>
                      <a:r>
                        <a:rPr lang="en-US" altLang="ko-KR" sz="1400" dirty="0" smtClean="0"/>
                        <a:t>5</a:t>
                      </a:r>
                      <a:r>
                        <a:rPr lang="ko-KR" altLang="en-US" sz="1400" dirty="0" smtClean="0"/>
                        <a:t>종 이상의 사운드 구현 예정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시간조절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시간표시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세이브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로드 기능 구현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9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최종점검 및 </a:t>
                      </a:r>
                      <a:r>
                        <a:rPr lang="ko-KR" altLang="en-US" sz="1400" dirty="0" err="1" smtClean="0"/>
                        <a:t>릴리즈</a:t>
                      </a:r>
                      <a:endParaRPr lang="ko-KR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최종 점검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51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02139" y="192963"/>
            <a:ext cx="27799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GIT </a:t>
            </a:r>
            <a:r>
              <a:rPr lang="ko-KR" alt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통계</a:t>
            </a:r>
            <a:endParaRPr lang="en-US" altLang="ko-K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4" y="1321612"/>
            <a:ext cx="10058400" cy="529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1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96963"/>
              </p:ext>
            </p:extLst>
          </p:nvPr>
        </p:nvGraphicFramePr>
        <p:xfrm>
          <a:off x="1287995" y="2557475"/>
          <a:ext cx="9570028" cy="2258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14"/>
                <a:gridCol w="4785014"/>
              </a:tblGrid>
              <a:tr h="698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 항목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평가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(A:</a:t>
                      </a:r>
                      <a:r>
                        <a:rPr lang="ko-KR" altLang="en-US" dirty="0" err="1" smtClean="0"/>
                        <a:t>매우잘함</a:t>
                      </a:r>
                      <a:r>
                        <a:rPr lang="en-US" altLang="ko-KR" dirty="0" smtClean="0"/>
                        <a:t>,B:</a:t>
                      </a:r>
                      <a:r>
                        <a:rPr lang="ko-KR" altLang="en-US" dirty="0" smtClean="0"/>
                        <a:t>잘함</a:t>
                      </a:r>
                      <a:r>
                        <a:rPr lang="en-US" altLang="ko-KR" dirty="0" smtClean="0"/>
                        <a:t>,C:</a:t>
                      </a:r>
                      <a:r>
                        <a:rPr lang="ko-KR" altLang="en-US" dirty="0" smtClean="0"/>
                        <a:t>보통</a:t>
                      </a:r>
                      <a:r>
                        <a:rPr lang="en-US" altLang="ko-KR" dirty="0" smtClean="0"/>
                        <a:t>,D:</a:t>
                      </a:r>
                      <a:r>
                        <a:rPr lang="ko-KR" altLang="en-US" dirty="0" smtClean="0"/>
                        <a:t>못함</a:t>
                      </a:r>
                      <a:r>
                        <a:rPr lang="en-US" altLang="ko-KR" dirty="0" smtClean="0"/>
                        <a:t>,E:</a:t>
                      </a:r>
                      <a:r>
                        <a:rPr lang="ko-KR" altLang="en-US" dirty="0" err="1" smtClean="0"/>
                        <a:t>매우못함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발표자료에 포함할 내용을 다 포함했는가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계획 대비 일정은 잘 지켰는가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게임 </a:t>
                      </a:r>
                      <a:r>
                        <a:rPr lang="ko-KR" altLang="en-US" dirty="0" err="1" smtClean="0"/>
                        <a:t>프로토타입은</a:t>
                      </a:r>
                      <a:r>
                        <a:rPr lang="ko-KR" altLang="en-US" dirty="0" smtClean="0"/>
                        <a:t> 실행이 잘 되는가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동영상의 화면과 소리는 양호한가</a:t>
                      </a:r>
                      <a:r>
                        <a:rPr lang="en-US" altLang="ko-KR" dirty="0" smtClean="0"/>
                        <a:t>?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746664" y="7055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자체 평가</a:t>
            </a:r>
            <a:endParaRPr lang="en-US" altLang="ko-K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49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1752</TotalTime>
  <Words>365</Words>
  <Application>Microsoft Office PowerPoint</Application>
  <PresentationFormat>와이드스크린</PresentationFormat>
  <Paragraphs>110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Trebuchet MS</vt:lpstr>
      <vt:lpstr>Tw Cen MT</vt:lpstr>
      <vt:lpstr>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김병민</dc:creator>
  <cp:lastModifiedBy>김병민</cp:lastModifiedBy>
  <cp:revision>31</cp:revision>
  <dcterms:created xsi:type="dcterms:W3CDTF">2015-09-20T07:16:24Z</dcterms:created>
  <dcterms:modified xsi:type="dcterms:W3CDTF">2015-10-27T08:36:37Z</dcterms:modified>
</cp:coreProperties>
</file>