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9" r:id="rId4"/>
    <p:sldId id="272" r:id="rId5"/>
    <p:sldId id="267" r:id="rId6"/>
    <p:sldId id="273" r:id="rId7"/>
    <p:sldId id="274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A45A-53D5-4137-900A-075E1AD3CD02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538B-2483-4B4E-B830-8E71406C30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0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12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7" name="layout13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2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3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ko-KR" sz="9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pPr marL="0" lvl="0" algn="r" defTabSz="914400" latinLnBrk="1"/>
              <a:t>‹#›</a:t>
            </a:fld>
            <a:endParaRPr sz="90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9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pPr algn="l"/>
              <a:t>5/10/2016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pPr algn="r"/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5604" y="314580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스크립트</a:t>
            </a:r>
            <a:endParaRPr b="1" kern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_shape2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836712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4200" b="1" kern="1200" spc="-150" dirty="0" err="1">
                <a:solidFill>
                  <a:schemeClr val="bg1"/>
                </a:solidFill>
                <a:latin typeface="+mj-ea"/>
                <a:ea typeface="+mj-ea"/>
                <a:cs typeface="+mj-cs"/>
              </a:rPr>
              <a:t>OpenAPI</a:t>
            </a:r>
            <a:r>
              <a:rPr lang="en-US" altLang="ko-KR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를 활용한 </a:t>
            </a:r>
            <a:endParaRPr lang="en-US" altLang="ko-KR" sz="42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응용 프로그램 개발</a:t>
            </a:r>
            <a:br>
              <a:rPr lang="en-US" altLang="ko-KR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endParaRPr sz="42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9" name="slide1_shape1"/>
          <p:cNvSpPr/>
          <p:nvPr/>
        </p:nvSpPr>
        <p:spPr>
          <a:xfrm>
            <a:off x="1643042" y="3143248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2012182004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김병민</a:t>
            </a:r>
            <a:endParaRPr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1_shape1"/>
          <p:cNvSpPr/>
          <p:nvPr/>
        </p:nvSpPr>
        <p:spPr>
          <a:xfrm>
            <a:off x="1643042" y="3571876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rPr>
              <a:t>2014184020 </a:t>
            </a:r>
            <a:r>
              <a:rPr lang="ko-KR" altLang="en-US" b="1" kern="12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양승지</a:t>
            </a:r>
            <a:endParaRPr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2_shape3"/>
          <p:cNvSpPr/>
          <p:nvPr/>
        </p:nvSpPr>
        <p:spPr>
          <a:xfrm>
            <a:off x="2123728" y="1232756"/>
            <a:ext cx="6624736" cy="248199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1</a:t>
            </a: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 </a:t>
            </a:r>
            <a:r>
              <a:rPr lang="ko-KR" altLang="en-US" sz="2400" spc="-100" dirty="0">
                <a:latin typeface="+mj-ea"/>
              </a:rPr>
              <a:t>주제 소개</a:t>
            </a:r>
            <a:b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2  </a:t>
            </a:r>
            <a:r>
              <a:rPr lang="ko-KR" altLang="en-US" sz="2400" spc="-100" dirty="0">
                <a:latin typeface="+mj-ea"/>
              </a:rPr>
              <a:t>주요 내용</a:t>
            </a:r>
            <a:b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3  </a:t>
            </a:r>
            <a:r>
              <a:rPr lang="ko-KR" altLang="en-US" sz="2400" spc="-100" dirty="0">
                <a:latin typeface="+mj-ea"/>
              </a:rPr>
              <a:t>구현 내용</a:t>
            </a:r>
            <a:b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4  </a:t>
            </a:r>
            <a:r>
              <a:rPr lang="ko-KR" altLang="en-US" sz="2400" spc="-100" dirty="0">
                <a:latin typeface="+mj-ea"/>
              </a:rPr>
              <a:t>계획 및 일정</a:t>
            </a:r>
            <a:endParaRPr lang="en-US" altLang="ko-KR" sz="2400" spc="-100" dirty="0">
              <a:latin typeface="+mj-ea"/>
            </a:endParaRPr>
          </a:p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5  </a:t>
            </a:r>
            <a:r>
              <a:rPr lang="ko-KR" altLang="en-US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역할 분담</a:t>
            </a:r>
            <a:endParaRPr sz="2400" kern="1200" spc="-1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01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4_shape4"/>
          <p:cNvSpPr/>
          <p:nvPr/>
        </p:nvSpPr>
        <p:spPr>
          <a:xfrm>
            <a:off x="2124372" y="1340768"/>
            <a:ext cx="5162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b="1" spc="-80" dirty="0">
                <a:solidFill>
                  <a:srgbClr val="FF873C"/>
                </a:solidFill>
                <a:latin typeface="나눔고딕"/>
                <a:ea typeface="나눔고딕"/>
              </a:rPr>
              <a:t>해운대 </a:t>
            </a:r>
            <a:r>
              <a:rPr lang="ko-KR" altLang="en-US" sz="2800" b="1" spc="-80" dirty="0" err="1">
                <a:solidFill>
                  <a:srgbClr val="FF873C"/>
                </a:solidFill>
                <a:latin typeface="나눔고딕"/>
                <a:ea typeface="나눔고딕"/>
              </a:rPr>
              <a:t>맛집</a:t>
            </a:r>
            <a:r>
              <a:rPr lang="ko-KR" altLang="en-US" sz="2800" b="1" spc="-80" dirty="0">
                <a:solidFill>
                  <a:srgbClr val="FF873C"/>
                </a:solidFill>
                <a:latin typeface="나눔고딕"/>
                <a:ea typeface="나눔고딕"/>
              </a:rPr>
              <a:t> 정보</a:t>
            </a:r>
            <a:endParaRPr sz="2800" b="1" kern="1200" spc="-80">
              <a:solidFill>
                <a:srgbClr val="FF873C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주제 소개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5786478" cy="40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786058"/>
            <a:ext cx="375764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02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4_shape6"/>
          <p:cNvSpPr/>
          <p:nvPr/>
        </p:nvSpPr>
        <p:spPr>
          <a:xfrm>
            <a:off x="2178799" y="1988840"/>
            <a:ext cx="6187852" cy="3039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l" defTabSz="914400" latinLnBrk="1">
              <a:lnSpc>
                <a:spcPct val="114000"/>
              </a:lnSpc>
            </a:pPr>
            <a:endParaRPr lang="en-US" sz="2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다양한 기능 구현</a:t>
            </a:r>
            <a:endParaRPr lang="en-US" sz="2400" spc="-2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3429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</a:rPr>
              <a:t>OpenAPI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구글 앱 엔진 등을 활용한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0" lvl="1">
              <a:lnSpc>
                <a:spcPct val="114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실시간연동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 algn="l" defTabSz="914400" latinLnBrk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지메일</a:t>
            </a:r>
            <a:r>
              <a:rPr lang="ko-KR" alt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 연동 이메일 기능 구현</a:t>
            </a:r>
            <a:endParaRPr lang="en-US" sz="2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342900" indent="-342900" algn="l" defTabSz="914400" latinLnBrk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통계 기능 구현</a:t>
            </a:r>
            <a:endParaRPr lang="en-US" sz="2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342900" indent="-342900" algn="l" defTabSz="914400" latinLnBrk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C/C++, python </a:t>
            </a:r>
            <a:r>
              <a:rPr lang="ko-KR" alt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연동</a:t>
            </a:r>
            <a:endParaRPr lang="en-US" sz="24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주요 내용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2644025" y="2174322"/>
            <a:ext cx="3839902" cy="3839904"/>
          </a:xfrm>
          <a:prstGeom prst="ellipse">
            <a:avLst/>
          </a:prstGeom>
          <a:noFill/>
          <a:ln w="6350" cap="flat">
            <a:solidFill>
              <a:srgbClr val="FF873C"/>
            </a:solidFill>
            <a:prstDash val="solid"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slide12_group1"/>
          <p:cNvGrpSpPr>
            <a:grpSpLocks/>
          </p:cNvGrpSpPr>
          <p:nvPr/>
        </p:nvGrpSpPr>
        <p:grpSpPr>
          <a:xfrm>
            <a:off x="2571736" y="2000240"/>
            <a:ext cx="1514448" cy="1500198"/>
            <a:chOff x="2771800" y="2327049"/>
            <a:chExt cx="885919" cy="885920"/>
          </a:xfrm>
        </p:grpSpPr>
        <p:sp>
          <p:nvSpPr>
            <p:cNvPr id="5" name="slide12_shape2"/>
            <p:cNvSpPr/>
            <p:nvPr/>
          </p:nvSpPr>
          <p:spPr>
            <a:xfrm>
              <a:off x="2817258" y="2372507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slide12_shape3"/>
            <p:cNvSpPr/>
            <p:nvPr/>
          </p:nvSpPr>
          <p:spPr>
            <a:xfrm>
              <a:off x="2771800" y="2327049"/>
              <a:ext cx="885919" cy="885919"/>
            </a:xfrm>
            <a:prstGeom prst="rect">
              <a:avLst/>
            </a:prstGeom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spc="-100" dirty="0">
                  <a:solidFill>
                    <a:srgbClr val="F37021"/>
                  </a:solidFill>
                </a:rPr>
                <a:t>검색 기능</a:t>
              </a:r>
              <a:endParaRPr sz="2400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slide12_group2"/>
          <p:cNvGrpSpPr>
            <a:grpSpLocks/>
          </p:cNvGrpSpPr>
          <p:nvPr/>
        </p:nvGrpSpPr>
        <p:grpSpPr>
          <a:xfrm>
            <a:off x="2071670" y="3828963"/>
            <a:ext cx="1500198" cy="1528863"/>
            <a:chOff x="2771800" y="4904746"/>
            <a:chExt cx="885919" cy="885920"/>
          </a:xfrm>
        </p:grpSpPr>
        <p:sp>
          <p:nvSpPr>
            <p:cNvPr id="8" name="slide12_shape4"/>
            <p:cNvSpPr/>
            <p:nvPr/>
          </p:nvSpPr>
          <p:spPr>
            <a:xfrm>
              <a:off x="2817257" y="4950204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9" name="slide12_shape5"/>
            <p:cNvSpPr/>
            <p:nvPr/>
          </p:nvSpPr>
          <p:spPr>
            <a:xfrm>
              <a:off x="2771800" y="4904746"/>
              <a:ext cx="885919" cy="885919"/>
            </a:xfrm>
            <a:prstGeom prst="rect">
              <a:avLst/>
            </a:prstGeom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dirty="0">
                  <a:solidFill>
                    <a:srgbClr val="F37021"/>
                  </a:solidFill>
                </a:rPr>
                <a:t>위치</a:t>
              </a:r>
              <a:endParaRPr sz="2400" b="1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10" name="slide12_group3"/>
          <p:cNvGrpSpPr>
            <a:grpSpLocks/>
          </p:cNvGrpSpPr>
          <p:nvPr/>
        </p:nvGrpSpPr>
        <p:grpSpPr>
          <a:xfrm>
            <a:off x="4857752" y="1969859"/>
            <a:ext cx="1530577" cy="1530579"/>
            <a:chOff x="5486281" y="2327049"/>
            <a:chExt cx="885919" cy="885920"/>
          </a:xfrm>
        </p:grpSpPr>
        <p:sp>
          <p:nvSpPr>
            <p:cNvPr id="11" name="slide12_shape6"/>
            <p:cNvSpPr/>
            <p:nvPr/>
          </p:nvSpPr>
          <p:spPr>
            <a:xfrm>
              <a:off x="5531738" y="2372507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2" name="slide12_shape7"/>
            <p:cNvSpPr/>
            <p:nvPr/>
          </p:nvSpPr>
          <p:spPr>
            <a:xfrm>
              <a:off x="5486281" y="2327049"/>
              <a:ext cx="885919" cy="885919"/>
            </a:xfrm>
            <a:prstGeom prst="rect">
              <a:avLst/>
            </a:prstGeom>
            <a:effectLst/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kern="1200" dirty="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프린트</a:t>
              </a:r>
              <a:endParaRPr sz="2400" b="1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slide12_group4"/>
          <p:cNvGrpSpPr>
            <a:grpSpLocks/>
          </p:cNvGrpSpPr>
          <p:nvPr/>
        </p:nvGrpSpPr>
        <p:grpSpPr>
          <a:xfrm>
            <a:off x="3714744" y="5143512"/>
            <a:ext cx="1428760" cy="1428762"/>
            <a:chOff x="5486281" y="4904746"/>
            <a:chExt cx="885919" cy="885920"/>
          </a:xfrm>
        </p:grpSpPr>
        <p:sp>
          <p:nvSpPr>
            <p:cNvPr id="14" name="slide12_shape8"/>
            <p:cNvSpPr/>
            <p:nvPr/>
          </p:nvSpPr>
          <p:spPr>
            <a:xfrm>
              <a:off x="5531738" y="4950204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" name="slide12_shape9"/>
            <p:cNvSpPr/>
            <p:nvPr/>
          </p:nvSpPr>
          <p:spPr>
            <a:xfrm>
              <a:off x="5486281" y="4904746"/>
              <a:ext cx="885919" cy="885919"/>
            </a:xfrm>
            <a:prstGeom prst="rect">
              <a:avLst/>
            </a:prstGeom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kern="1200" dirty="0" err="1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이메일</a:t>
              </a:r>
              <a:endParaRPr sz="2400" b="1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slide12_shape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20" name="slide12_shape1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lide12_shape1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2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 내용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lide7_shape5"/>
          <p:cNvSpPr/>
          <p:nvPr/>
        </p:nvSpPr>
        <p:spPr>
          <a:xfrm>
            <a:off x="4000496" y="3571876"/>
            <a:ext cx="1144858" cy="1144858"/>
          </a:xfrm>
          <a:prstGeom prst="ellipse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1"/>
            <a:tileRect/>
          </a:gradFill>
          <a:ln w="63500" cap="flat">
            <a:noFill/>
            <a:prstDash val="solid"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dirty="0">
                <a:solidFill>
                  <a:schemeClr val="tx1"/>
                </a:solidFill>
              </a:rPr>
              <a:t>기능</a:t>
            </a:r>
            <a:endParaRPr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7" name="slide12_group3"/>
          <p:cNvGrpSpPr>
            <a:grpSpLocks/>
          </p:cNvGrpSpPr>
          <p:nvPr/>
        </p:nvGrpSpPr>
        <p:grpSpPr>
          <a:xfrm>
            <a:off x="5572132" y="3786189"/>
            <a:ext cx="1643074" cy="1717759"/>
            <a:chOff x="5486281" y="2327049"/>
            <a:chExt cx="885919" cy="885920"/>
          </a:xfrm>
        </p:grpSpPr>
        <p:sp>
          <p:nvSpPr>
            <p:cNvPr id="28" name="slide12_shape6"/>
            <p:cNvSpPr/>
            <p:nvPr/>
          </p:nvSpPr>
          <p:spPr>
            <a:xfrm>
              <a:off x="5531738" y="2372507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altLang="ko-KR" b="1" dirty="0">
                <a:solidFill>
                  <a:srgbClr val="F37021"/>
                </a:solidFill>
              </a:endParaRPr>
            </a:p>
            <a:p>
              <a:r>
                <a:rPr lang="ko-KR" altLang="en-US" sz="2800" b="1" dirty="0">
                  <a:solidFill>
                    <a:srgbClr val="F37021"/>
                  </a:solidFill>
                </a:rPr>
                <a:t> 통계</a:t>
              </a:r>
              <a:endParaRPr lang="ko-KR" altLang="en-US" sz="2800" dirty="0"/>
            </a:p>
          </p:txBody>
        </p:sp>
        <p:sp>
          <p:nvSpPr>
            <p:cNvPr id="29" name="slide12_shape7"/>
            <p:cNvSpPr/>
            <p:nvPr/>
          </p:nvSpPr>
          <p:spPr>
            <a:xfrm>
              <a:off x="5486281" y="2327049"/>
              <a:ext cx="885919" cy="885919"/>
            </a:xfrm>
            <a:prstGeom prst="rect">
              <a:avLst/>
            </a:prstGeom>
            <a:effectLst/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sz="1000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/>
              <a:t>계획 및 일정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71626"/>
              </p:ext>
            </p:extLst>
          </p:nvPr>
        </p:nvGraphicFramePr>
        <p:xfrm>
          <a:off x="1752915" y="1556792"/>
          <a:ext cx="6286544" cy="51587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OpenAPI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조사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응용 </a:t>
                      </a:r>
                      <a:r>
                        <a:rPr lang="ko-KR" altLang="en-US" sz="1800" dirty="0" err="1"/>
                        <a:t>앱</a:t>
                      </a:r>
                      <a:r>
                        <a:rPr lang="ko-KR" altLang="en-US" sz="1800" dirty="0"/>
                        <a:t> 개발 예시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/>
                        <a:t>구현 방법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역할 분담 기획 발표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OpenAPI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연동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구현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/>
                        <a:t>검색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시연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통계</a:t>
                      </a:r>
                      <a:r>
                        <a:rPr lang="ko-KR" altLang="en-US" sz="1800" baseline="0" dirty="0"/>
                        <a:t>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err="1"/>
                        <a:t>지메일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데이터베이스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지도 연동 등 추가 기능 구현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C/C++</a:t>
                      </a:r>
                      <a:r>
                        <a:rPr lang="ko-KR" altLang="en-US" sz="1800" dirty="0"/>
                        <a:t>연동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baseline="0" dirty="0"/>
                        <a:t>배포파일 작성</a:t>
                      </a:r>
                      <a:r>
                        <a:rPr lang="en-US" altLang="ko-KR" sz="1800" baseline="0" dirty="0"/>
                        <a:t>,</a:t>
                      </a:r>
                      <a:r>
                        <a:rPr lang="ko-KR" altLang="en-US" sz="1800" baseline="0" dirty="0"/>
                        <a:t> 최종 시연 발표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05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4_shape6"/>
          <p:cNvSpPr/>
          <p:nvPr/>
        </p:nvSpPr>
        <p:spPr>
          <a:xfrm>
            <a:off x="1928794" y="1643050"/>
            <a:ext cx="618785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역할 분담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914393" y="1430460"/>
            <a:ext cx="468052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hub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내용 분석 및 자료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발표자료 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디버그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14393" y="4293096"/>
            <a:ext cx="468052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기능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이메일 기능 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16_shape1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6_shape3"/>
          <p:cNvSpPr/>
          <p:nvPr/>
        </p:nvSpPr>
        <p:spPr>
          <a:xfrm>
            <a:off x="2087724" y="1268760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감사합니다</a:t>
            </a:r>
            <a:r>
              <a:rPr lang="en-US" altLang="ko-KR" sz="4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.</a:t>
            </a:r>
            <a:endParaRPr sz="4200" b="1" kern="120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152</Words>
  <Application>Microsoft Office PowerPoint</Application>
  <PresentationFormat>화면 슬라이드 쇼(4:3)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BM</cp:lastModifiedBy>
  <cp:revision>24</cp:revision>
  <dcterms:modified xsi:type="dcterms:W3CDTF">2016-05-10T10:36:40Z</dcterms:modified>
</cp:coreProperties>
</file>