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4682"/>
    <a:srgbClr val="FFC213"/>
    <a:srgbClr val="47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5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4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2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8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4533-650D-8840-95A6-D382C1C6C760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EFCA-F9DA-3643-BE9C-E5B06B81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61385" y="2390004"/>
            <a:ext cx="276097" cy="262309"/>
          </a:xfrm>
          <a:prstGeom prst="ellipse">
            <a:avLst/>
          </a:prstGeom>
          <a:solidFill>
            <a:srgbClr val="475924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05824" y="2390541"/>
            <a:ext cx="276097" cy="262309"/>
          </a:xfrm>
          <a:prstGeom prst="ellipse">
            <a:avLst/>
          </a:prstGeom>
          <a:solidFill>
            <a:srgbClr val="475924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5162" y="2390004"/>
            <a:ext cx="276097" cy="262309"/>
          </a:xfrm>
          <a:prstGeom prst="ellipse">
            <a:avLst/>
          </a:prstGeom>
          <a:solidFill>
            <a:srgbClr val="475924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65162" y="1230859"/>
            <a:ext cx="276097" cy="262309"/>
          </a:xfrm>
          <a:prstGeom prst="ellipse">
            <a:avLst/>
          </a:prstGeom>
          <a:solidFill>
            <a:srgbClr val="FFC213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05824" y="1230859"/>
            <a:ext cx="276097" cy="262309"/>
          </a:xfrm>
          <a:prstGeom prst="ellipse">
            <a:avLst/>
          </a:prstGeom>
          <a:solidFill>
            <a:srgbClr val="FFC213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203211" y="1493168"/>
            <a:ext cx="0" cy="896836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6" idx="0"/>
          </p:cNvCxnSpPr>
          <p:nvPr/>
        </p:nvCxnSpPr>
        <p:spPr>
          <a:xfrm flipH="1">
            <a:off x="1203211" y="1493168"/>
            <a:ext cx="440662" cy="896836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5" idx="0"/>
          </p:cNvCxnSpPr>
          <p:nvPr/>
        </p:nvCxnSpPr>
        <p:spPr>
          <a:xfrm>
            <a:off x="1203211" y="1493168"/>
            <a:ext cx="440662" cy="897373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4"/>
            <a:endCxn id="4" idx="0"/>
          </p:cNvCxnSpPr>
          <p:nvPr/>
        </p:nvCxnSpPr>
        <p:spPr>
          <a:xfrm>
            <a:off x="1203211" y="1493168"/>
            <a:ext cx="896223" cy="896836"/>
          </a:xfrm>
          <a:prstGeom prst="line">
            <a:avLst/>
          </a:prstGeom>
          <a:ln w="381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58261" y="898586"/>
            <a:ext cx="2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latin typeface="Myriad Pro"/>
                <a:cs typeface="Myriad Pro"/>
              </a:rPr>
              <a:t>A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96962" y="903895"/>
            <a:ext cx="2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atin typeface="Myriad Pro"/>
                <a:cs typeface="Myriad Pro"/>
              </a:rPr>
              <a:t>B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02481" y="2653387"/>
            <a:ext cx="401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00" dirty="0" smtClean="0">
                <a:latin typeface="Myriad Pro"/>
                <a:cs typeface="Myriad Pro"/>
              </a:rPr>
              <a:t>P</a:t>
            </a:r>
            <a:r>
              <a:rPr lang="bg-BG" sz="1700" baseline="-25000" dirty="0" smtClean="0">
                <a:latin typeface="Myriad Pro"/>
                <a:cs typeface="Myriad Pro"/>
              </a:rPr>
              <a:t>1</a:t>
            </a:r>
            <a:endParaRPr lang="en-US" sz="1700" baseline="-25000" dirty="0">
              <a:latin typeface="Myriad Pro"/>
              <a:cs typeface="Myriad Pr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43143" y="2653387"/>
            <a:ext cx="401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00" dirty="0" smtClean="0">
                <a:latin typeface="Myriad Pro"/>
                <a:cs typeface="Myriad Pro"/>
              </a:rPr>
              <a:t>P</a:t>
            </a:r>
            <a:r>
              <a:rPr lang="bg-BG" sz="1700" baseline="-25000" dirty="0">
                <a:latin typeface="Myriad Pro"/>
                <a:cs typeface="Myriad Pro"/>
              </a:rPr>
              <a:t>2</a:t>
            </a:r>
            <a:endParaRPr lang="en-US" sz="1700" baseline="-25000" dirty="0">
              <a:latin typeface="Myriad Pro"/>
              <a:cs typeface="Myriad Pro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20037" y="2653387"/>
            <a:ext cx="401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00" dirty="0" smtClean="0">
                <a:latin typeface="Myriad Pro"/>
                <a:cs typeface="Myriad Pro"/>
              </a:rPr>
              <a:t>P</a:t>
            </a:r>
            <a:r>
              <a:rPr lang="bg-BG" sz="1700" baseline="-25000" dirty="0">
                <a:latin typeface="Myriad Pro"/>
                <a:cs typeface="Myriad Pro"/>
              </a:rPr>
              <a:t>3</a:t>
            </a:r>
            <a:endParaRPr lang="en-US" sz="1700" baseline="-25000" dirty="0">
              <a:latin typeface="Myriad Pro"/>
              <a:cs typeface="Myriad Pro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624466" y="2390004"/>
            <a:ext cx="276097" cy="262309"/>
          </a:xfrm>
          <a:prstGeom prst="ellipse">
            <a:avLst/>
          </a:prstGeom>
          <a:solidFill>
            <a:srgbClr val="475924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68905" y="2390541"/>
            <a:ext cx="276097" cy="262309"/>
          </a:xfrm>
          <a:prstGeom prst="ellipse">
            <a:avLst/>
          </a:prstGeom>
          <a:solidFill>
            <a:srgbClr val="475924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28243" y="2390004"/>
            <a:ext cx="276097" cy="262309"/>
          </a:xfrm>
          <a:prstGeom prst="ellipse">
            <a:avLst/>
          </a:prstGeom>
          <a:solidFill>
            <a:srgbClr val="475924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28243" y="1230859"/>
            <a:ext cx="276097" cy="262309"/>
          </a:xfrm>
          <a:prstGeom prst="ellipse">
            <a:avLst/>
          </a:prstGeom>
          <a:solidFill>
            <a:srgbClr val="FFC213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68905" y="1230859"/>
            <a:ext cx="276097" cy="262309"/>
          </a:xfrm>
          <a:prstGeom prst="ellipse">
            <a:avLst/>
          </a:prstGeom>
          <a:solidFill>
            <a:srgbClr val="FFC213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24466" y="1230859"/>
            <a:ext cx="276097" cy="262309"/>
          </a:xfrm>
          <a:prstGeom prst="ellipse">
            <a:avLst/>
          </a:prstGeom>
          <a:solidFill>
            <a:srgbClr val="FFC213"/>
          </a:solidFill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3" idx="4"/>
            <a:endCxn id="12" idx="0"/>
          </p:cNvCxnSpPr>
          <p:nvPr/>
        </p:nvCxnSpPr>
        <p:spPr>
          <a:xfrm>
            <a:off x="2866292" y="1493168"/>
            <a:ext cx="0" cy="896836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4"/>
            <a:endCxn id="12" idx="0"/>
          </p:cNvCxnSpPr>
          <p:nvPr/>
        </p:nvCxnSpPr>
        <p:spPr>
          <a:xfrm flipH="1">
            <a:off x="2866292" y="1493168"/>
            <a:ext cx="440662" cy="896836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4"/>
            <a:endCxn id="10" idx="0"/>
          </p:cNvCxnSpPr>
          <p:nvPr/>
        </p:nvCxnSpPr>
        <p:spPr>
          <a:xfrm>
            <a:off x="3762515" y="1493168"/>
            <a:ext cx="0" cy="896836"/>
          </a:xfrm>
          <a:prstGeom prst="line">
            <a:avLst/>
          </a:prstGeom>
          <a:ln w="381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4"/>
            <a:endCxn id="11" idx="0"/>
          </p:cNvCxnSpPr>
          <p:nvPr/>
        </p:nvCxnSpPr>
        <p:spPr>
          <a:xfrm>
            <a:off x="2866292" y="1493168"/>
            <a:ext cx="440662" cy="897373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16953" y="866320"/>
            <a:ext cx="2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latin typeface="Myriad Pro"/>
                <a:cs typeface="Myriad Pro"/>
              </a:rPr>
              <a:t>A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55654" y="871629"/>
            <a:ext cx="2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latin typeface="Myriad Pro"/>
                <a:cs typeface="Myriad Pro"/>
              </a:rPr>
              <a:t>B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19204" y="877979"/>
            <a:ext cx="28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latin typeface="Myriad Pro"/>
                <a:cs typeface="Myriad Pro"/>
              </a:rPr>
              <a:t>C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5031" y="2653387"/>
            <a:ext cx="401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00" dirty="0" smtClean="0">
                <a:latin typeface="Myriad Pro"/>
                <a:cs typeface="Myriad Pro"/>
              </a:rPr>
              <a:t>P</a:t>
            </a:r>
            <a:r>
              <a:rPr lang="bg-BG" sz="1700" baseline="-25000" dirty="0" smtClean="0">
                <a:latin typeface="Myriad Pro"/>
                <a:cs typeface="Myriad Pro"/>
              </a:rPr>
              <a:t>1</a:t>
            </a:r>
            <a:endParaRPr lang="en-US" sz="1700" baseline="-25000" dirty="0">
              <a:latin typeface="Myriad Pro"/>
              <a:cs typeface="Myriad Pro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84891" y="2653387"/>
            <a:ext cx="401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00" dirty="0" smtClean="0">
                <a:latin typeface="Myriad Pro"/>
                <a:cs typeface="Myriad Pro"/>
              </a:rPr>
              <a:t>P</a:t>
            </a:r>
            <a:r>
              <a:rPr lang="bg-BG" sz="1700" baseline="-25000" dirty="0">
                <a:latin typeface="Myriad Pro"/>
                <a:cs typeface="Myriad Pro"/>
              </a:rPr>
              <a:t>2</a:t>
            </a:r>
            <a:endParaRPr lang="en-US" sz="1700" baseline="-25000" dirty="0">
              <a:latin typeface="Myriad Pro"/>
              <a:cs typeface="Myriad Pro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61785" y="2653387"/>
            <a:ext cx="401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00" dirty="0" smtClean="0">
                <a:latin typeface="Myriad Pro"/>
                <a:cs typeface="Myriad Pro"/>
              </a:rPr>
              <a:t>P</a:t>
            </a:r>
            <a:r>
              <a:rPr lang="bg-BG" sz="1700" baseline="-25000" dirty="0">
                <a:latin typeface="Myriad Pro"/>
                <a:cs typeface="Myriad Pro"/>
              </a:rPr>
              <a:t>3</a:t>
            </a:r>
            <a:endParaRPr lang="en-US" sz="1700" baseline="-25000" dirty="0">
              <a:latin typeface="Myriad Pro"/>
              <a:cs typeface="Myriad Pr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17553" y="1309573"/>
            <a:ext cx="1222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Myriad Pro"/>
                <a:cs typeface="Myriad Pro"/>
              </a:rPr>
              <a:t>AP</a:t>
            </a:r>
            <a:r>
              <a:rPr lang="bg-BG" baseline="-25000" dirty="0" smtClean="0">
                <a:latin typeface="Myriad Pro"/>
                <a:cs typeface="Myriad Pro"/>
              </a:rPr>
              <a:t>1</a:t>
            </a:r>
          </a:p>
          <a:p>
            <a:r>
              <a:rPr lang="bg-BG" dirty="0" smtClean="0">
                <a:latin typeface="Myriad Pro"/>
                <a:cs typeface="Myriad Pro"/>
              </a:rPr>
              <a:t>BP</a:t>
            </a:r>
            <a:r>
              <a:rPr lang="bg-BG" baseline="-25000" dirty="0" smtClean="0">
                <a:latin typeface="Myriad Pro"/>
                <a:cs typeface="Myriad Pro"/>
              </a:rPr>
              <a:t>1</a:t>
            </a:r>
          </a:p>
          <a:p>
            <a:r>
              <a:rPr lang="bg-BG" dirty="0" smtClean="0">
                <a:latin typeface="Myriad Pro"/>
                <a:cs typeface="Myriad Pro"/>
              </a:rPr>
              <a:t>AP</a:t>
            </a:r>
            <a:r>
              <a:rPr lang="bg-BG" baseline="-25000" dirty="0" smtClean="0">
                <a:latin typeface="Myriad Pro"/>
                <a:cs typeface="Myriad Pro"/>
              </a:rPr>
              <a:t>2</a:t>
            </a:r>
          </a:p>
          <a:p>
            <a:r>
              <a:rPr lang="bg-BG" dirty="0">
                <a:latin typeface="Myriad Pro"/>
                <a:cs typeface="Myriad Pro"/>
              </a:rPr>
              <a:t>AP</a:t>
            </a:r>
            <a:r>
              <a:rPr lang="bg-BG" baseline="-25000" dirty="0">
                <a:latin typeface="Myriad Pro"/>
                <a:cs typeface="Myriad Pro"/>
              </a:rPr>
              <a:t>3</a:t>
            </a:r>
            <a:r>
              <a:rPr lang="bg-BG" dirty="0">
                <a:latin typeface="Myriad Pro"/>
                <a:cs typeface="Myriad Pro"/>
              </a:rPr>
              <a:t>CP</a:t>
            </a:r>
            <a:r>
              <a:rPr lang="bg-BG" baseline="-25000" dirty="0">
                <a:latin typeface="Myriad Pro"/>
                <a:cs typeface="Myriad Pro"/>
              </a:rPr>
              <a:t>3</a:t>
            </a:r>
          </a:p>
          <a:p>
            <a:endParaRPr lang="en-US" baseline="-25000" dirty="0">
              <a:latin typeface="Myriad Pro"/>
              <a:cs typeface="Myriad Pro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038511" y="1513539"/>
            <a:ext cx="0" cy="27940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677393" y="1665939"/>
            <a:ext cx="361118" cy="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92290" y="1636309"/>
            <a:ext cx="0" cy="42968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361414" y="1903006"/>
            <a:ext cx="312251" cy="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07" y="453561"/>
            <a:ext cx="15250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atin typeface="Myriad Pro"/>
                <a:cs typeface="Myriad Pro"/>
              </a:rPr>
              <a:t>Y</a:t>
            </a:r>
            <a:r>
              <a:rPr lang="bg-BG" dirty="0" smtClean="0">
                <a:latin typeface="Myriad Pro"/>
                <a:cs typeface="Myriad Pro"/>
              </a:rPr>
              <a:t>ear 1</a:t>
            </a:r>
            <a:endParaRPr lang="en-US" dirty="0">
              <a:latin typeface="Myriad Pro"/>
              <a:cs typeface="Myriad Pro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544437" y="450954"/>
            <a:ext cx="15250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latin typeface="Myriad Pro"/>
                <a:cs typeface="Myriad Pro"/>
              </a:rPr>
              <a:t>Y</a:t>
            </a:r>
            <a:r>
              <a:rPr lang="bg-BG" dirty="0" smtClean="0">
                <a:latin typeface="Myriad Pro"/>
                <a:cs typeface="Myriad Pro"/>
              </a:rPr>
              <a:t>ear 2</a:t>
            </a:r>
            <a:endParaRPr lang="en-US" dirty="0">
              <a:latin typeface="Myriad Pro"/>
              <a:cs typeface="Myriad Pro"/>
            </a:endParaRPr>
          </a:p>
        </p:txBody>
      </p:sp>
      <p:cxnSp>
        <p:nvCxnSpPr>
          <p:cNvPr id="76" name="Straight Connector 75"/>
          <p:cNvCxnSpPr>
            <a:stCxn id="13" idx="4"/>
            <a:endCxn id="10" idx="0"/>
          </p:cNvCxnSpPr>
          <p:nvPr/>
        </p:nvCxnSpPr>
        <p:spPr>
          <a:xfrm>
            <a:off x="2866292" y="1493168"/>
            <a:ext cx="896223" cy="896836"/>
          </a:xfrm>
          <a:prstGeom prst="line">
            <a:avLst/>
          </a:prstGeom>
          <a:ln w="381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4660966" y="2065989"/>
            <a:ext cx="874791" cy="0"/>
          </a:xfrm>
          <a:prstGeom prst="line">
            <a:avLst/>
          </a:prstGeom>
          <a:ln w="57150" cmpd="sng">
            <a:solidFill>
              <a:srgbClr val="558ED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008880" y="1513539"/>
            <a:ext cx="539576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5008880" y="1792939"/>
            <a:ext cx="534314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361414" y="2386803"/>
            <a:ext cx="1174343" cy="0"/>
          </a:xfrm>
          <a:prstGeom prst="line">
            <a:avLst/>
          </a:prstGeom>
          <a:ln w="571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390404" y="1892816"/>
            <a:ext cx="0" cy="49772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2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Marilia</dc:creator>
  <cp:lastModifiedBy>Marilia</cp:lastModifiedBy>
  <cp:revision>14</cp:revision>
  <dcterms:created xsi:type="dcterms:W3CDTF">2016-08-26T20:45:04Z</dcterms:created>
  <dcterms:modified xsi:type="dcterms:W3CDTF">2016-08-29T16:41:23Z</dcterms:modified>
</cp:coreProperties>
</file>