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0" r:id="rId9"/>
    <p:sldId id="262" r:id="rId10"/>
    <p:sldId id="269" r:id="rId11"/>
    <p:sldId id="268" r:id="rId12"/>
    <p:sldId id="267" r:id="rId13"/>
    <p:sldId id="26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9F9A4E-4EA0-BE44-9B70-CD420B49F34F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4FDB42-3639-6242-AFB4-9710F197CC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pHopathy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2" y="1066800"/>
            <a:ext cx="5558971" cy="4169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5490030"/>
            <a:ext cx="6400800" cy="108494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+mj-lt"/>
              </a:rPr>
              <a:t>Omoju Miller</a:t>
            </a:r>
          </a:p>
          <a:p>
            <a:pPr algn="r"/>
            <a:r>
              <a:rPr lang="en-US" sz="2400" dirty="0" smtClean="0">
                <a:latin typeface="+mj-lt"/>
              </a:rPr>
              <a:t>EDUC 220 – Design of Learning Technologies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87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30 at 10.52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" t="6172" r="61825" b="41482"/>
          <a:stretch/>
        </p:blipFill>
        <p:spPr>
          <a:xfrm>
            <a:off x="1953294" y="287048"/>
            <a:ext cx="5610232" cy="55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30 at 10.55.1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" t="6172" r="53333" b="49806"/>
          <a:stretch/>
        </p:blipFill>
        <p:spPr>
          <a:xfrm>
            <a:off x="1240693" y="379150"/>
            <a:ext cx="6849798" cy="43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4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04411"/>
              </p:ext>
            </p:extLst>
          </p:nvPr>
        </p:nvGraphicFramePr>
        <p:xfrm>
          <a:off x="925513" y="858838"/>
          <a:ext cx="58705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626100" imgH="2146300" progId="Word.Document.12">
                  <p:embed/>
                </p:oleObj>
              </mc:Choice>
              <mc:Fallback>
                <p:oleObj name="Document" r:id="rId3" imgW="5626100" imgH="214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858838"/>
                        <a:ext cx="587057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5011" y="3684189"/>
            <a:ext cx="69853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user started censoring what really came to their mind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They were not sure if they should write down the emotion it conjured up versus the image that popped into their mind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They were not sure if they could use the same words over and over again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9982" y="5563166"/>
            <a:ext cx="6149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 have learnt more about addiction that I ever thought.”  </a:t>
            </a:r>
          </a:p>
          <a:p>
            <a:r>
              <a:rPr lang="en-US" dirty="0" smtClean="0"/>
              <a:t>“This song is so complex!”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Difficulty in reporting what you are thinking about</a:t>
            </a:r>
          </a:p>
          <a:p>
            <a:r>
              <a:rPr lang="en-US" dirty="0" smtClean="0"/>
              <a:t>Increased scaffolding on</a:t>
            </a:r>
          </a:p>
          <a:p>
            <a:pPr lvl="1"/>
            <a:r>
              <a:rPr lang="en-US" dirty="0" smtClean="0"/>
              <a:t>What a conceptual frame is</a:t>
            </a:r>
          </a:p>
          <a:p>
            <a:pPr lvl="1"/>
            <a:r>
              <a:rPr lang="en-US" dirty="0" smtClean="0"/>
              <a:t>Explicitly state and restate the goal of the exercise</a:t>
            </a:r>
          </a:p>
          <a:p>
            <a:pPr lvl="2"/>
            <a:r>
              <a:rPr lang="en-US" dirty="0" smtClean="0"/>
              <a:t>Try to match the writer’s reasoning by writing down conceptual frames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2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video that talks about the project and shows a demo</a:t>
            </a:r>
          </a:p>
          <a:p>
            <a:r>
              <a:rPr lang="en-US" dirty="0" smtClean="0"/>
              <a:t>Implement a better version of comparison</a:t>
            </a:r>
          </a:p>
          <a:p>
            <a:r>
              <a:rPr lang="en-US" dirty="0" smtClean="0"/>
              <a:t>Build a visualization of concepts</a:t>
            </a:r>
          </a:p>
          <a:p>
            <a:r>
              <a:rPr lang="en-US" dirty="0" smtClean="0"/>
              <a:t>Add a feature that lets people highlight words that suggest the frames</a:t>
            </a:r>
          </a:p>
          <a:p>
            <a:r>
              <a:rPr lang="en-US" dirty="0" smtClean="0"/>
              <a:t>Keep a record of old work</a:t>
            </a:r>
          </a:p>
          <a:p>
            <a:pPr lvl="1"/>
            <a:r>
              <a:rPr lang="en-US" dirty="0" smtClean="0"/>
              <a:t>People can see progression over time</a:t>
            </a:r>
          </a:p>
          <a:p>
            <a:r>
              <a:rPr lang="en-US" dirty="0" smtClean="0"/>
              <a:t>Add more songs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2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3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8510" y="2554061"/>
            <a:ext cx="8229600" cy="1825171"/>
          </a:xfrm>
        </p:spPr>
        <p:txBody>
          <a:bodyPr/>
          <a:lstStyle/>
          <a:p>
            <a:r>
              <a:rPr lang="en-US" dirty="0" smtClean="0"/>
              <a:t>Teaching people reasoning perspectives</a:t>
            </a:r>
          </a:p>
          <a:p>
            <a:r>
              <a:rPr lang="en-US" dirty="0" smtClean="0"/>
              <a:t>Identify conceptual frames used to generate knowledge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46664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41409"/>
            <a:ext cx="8229600" cy="1825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Because communication is becoming global</a:t>
            </a:r>
          </a:p>
          <a:p>
            <a:r>
              <a:rPr lang="en-US" dirty="0" smtClean="0"/>
              <a:t>Because we have to interact across cultures</a:t>
            </a:r>
          </a:p>
          <a:p>
            <a:r>
              <a:rPr lang="en-US" dirty="0" smtClean="0"/>
              <a:t>When you understand another’s conceptual frame you can communicate more effectively</a:t>
            </a:r>
          </a:p>
        </p:txBody>
      </p:sp>
      <p:pic>
        <p:nvPicPr>
          <p:cNvPr id="10" name="Picture 9" descr="AnotherView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4" t="3402" b="40646"/>
          <a:stretch/>
        </p:blipFill>
        <p:spPr>
          <a:xfrm>
            <a:off x="2177141" y="87085"/>
            <a:ext cx="3715657" cy="2387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736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887" y="4372168"/>
            <a:ext cx="7151914" cy="1143000"/>
          </a:xfrm>
        </p:spPr>
        <p:txBody>
          <a:bodyPr/>
          <a:lstStyle/>
          <a:p>
            <a:r>
              <a:rPr lang="en-US" dirty="0" smtClean="0"/>
              <a:t>Guiding Theory - 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1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rete2abstra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81" y="1417638"/>
            <a:ext cx="3783389" cy="2837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829" y="1251858"/>
            <a:ext cx="5210629" cy="393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Conceptual Metaphor theory</a:t>
            </a:r>
          </a:p>
          <a:p>
            <a:pPr lvl="1"/>
            <a:r>
              <a:rPr lang="en-US" dirty="0" smtClean="0"/>
              <a:t>Understanding of a concrete domain to reason about abstract domain</a:t>
            </a:r>
          </a:p>
          <a:p>
            <a:pPr lvl="2"/>
            <a:r>
              <a:rPr lang="en-US" dirty="0" smtClean="0"/>
              <a:t>The markets rose today</a:t>
            </a:r>
          </a:p>
          <a:p>
            <a:pPr lvl="3"/>
            <a:r>
              <a:rPr lang="en-US" dirty="0" smtClean="0"/>
              <a:t>Conceptual Metaphor: More is Up</a:t>
            </a:r>
          </a:p>
          <a:p>
            <a:pPr lvl="3"/>
            <a:r>
              <a:rPr lang="en-US" dirty="0" smtClean="0"/>
              <a:t>Frames: Quantity and Verticality</a:t>
            </a:r>
          </a:p>
          <a:p>
            <a:pPr lvl="1"/>
            <a:r>
              <a:rPr lang="en-US" dirty="0" smtClean="0"/>
              <a:t>Gain conceptual metaphors</a:t>
            </a:r>
          </a:p>
          <a:p>
            <a:pPr lvl="2"/>
            <a:r>
              <a:rPr lang="en-US" dirty="0" smtClean="0"/>
              <a:t>Sensorimotor Experience</a:t>
            </a:r>
          </a:p>
          <a:p>
            <a:pPr lvl="2"/>
            <a:r>
              <a:rPr lang="en-US" dirty="0" smtClean="0"/>
              <a:t>Perceptual Experience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Culture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Basis of human cognition and its unconscious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3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Hip-Hop?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ead+money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5" t="16140" r="1830" b="33056"/>
          <a:stretch/>
        </p:blipFill>
        <p:spPr>
          <a:xfrm>
            <a:off x="1175658" y="4506686"/>
            <a:ext cx="3969657" cy="1661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08315"/>
            <a:ext cx="8062686" cy="3501571"/>
          </a:xfrm>
        </p:spPr>
        <p:txBody>
          <a:bodyPr>
            <a:normAutofit/>
          </a:bodyPr>
          <a:lstStyle/>
          <a:p>
            <a:r>
              <a:rPr lang="en-US" dirty="0" smtClean="0"/>
              <a:t>Hip-Hop is a cultural universal</a:t>
            </a:r>
          </a:p>
          <a:p>
            <a:r>
              <a:rPr lang="en-US" dirty="0" smtClean="0"/>
              <a:t>Sub-culture that is prone to being misunderstood</a:t>
            </a:r>
          </a:p>
          <a:p>
            <a:r>
              <a:rPr lang="en-US" dirty="0" smtClean="0"/>
              <a:t>Unusual conceptual metaphors!</a:t>
            </a:r>
          </a:p>
          <a:p>
            <a:pPr lvl="1"/>
            <a:r>
              <a:rPr lang="en-US" dirty="0" smtClean="0"/>
              <a:t>I’m only </a:t>
            </a:r>
            <a:r>
              <a:rPr lang="en-US" i="1" dirty="0" err="1" smtClean="0"/>
              <a:t>slingin</a:t>
            </a:r>
            <a:r>
              <a:rPr lang="en-US" dirty="0" smtClean="0"/>
              <a:t> rap to your kids</a:t>
            </a:r>
          </a:p>
          <a:p>
            <a:pPr lvl="2"/>
            <a:r>
              <a:rPr lang="en-US" dirty="0"/>
              <a:t>RAP MUSIC IS NARCOTIC STREET TRADE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r>
              <a:rPr lang="en-US" dirty="0" smtClean="0"/>
              <a:t>Novel linguistic realizations overflows!</a:t>
            </a:r>
          </a:p>
          <a:p>
            <a:pPr lvl="1"/>
            <a:r>
              <a:rPr lang="en-US" dirty="0" smtClean="0"/>
              <a:t>Baked a  lot of </a:t>
            </a:r>
            <a:r>
              <a:rPr lang="en-US" i="1" dirty="0" smtClean="0"/>
              <a:t>bread</a:t>
            </a:r>
            <a:r>
              <a:rPr lang="en-US" dirty="0" smtClean="0"/>
              <a:t> and kept it off the books</a:t>
            </a:r>
          </a:p>
          <a:p>
            <a:pPr lvl="2"/>
            <a:r>
              <a:rPr lang="en-US" dirty="0" smtClean="0"/>
              <a:t>MONEY IS SUSTENANCE</a:t>
            </a:r>
          </a:p>
        </p:txBody>
      </p:sp>
    </p:spTree>
    <p:extLst>
      <p:ext uri="{BB962C8B-B14F-4D97-AF65-F5344CB8AC3E}">
        <p14:creationId xmlns:p14="http://schemas.microsoft.com/office/powerpoint/2010/main" val="255112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7061200" cy="3907970"/>
          </a:xfrm>
        </p:spPr>
        <p:txBody>
          <a:bodyPr>
            <a:normAutofit/>
          </a:bodyPr>
          <a:lstStyle/>
          <a:p>
            <a:r>
              <a:rPr lang="en-US" dirty="0" smtClean="0"/>
              <a:t>Built the </a:t>
            </a:r>
            <a:r>
              <a:rPr lang="en-US" dirty="0" err="1" smtClean="0"/>
              <a:t>hipopathy</a:t>
            </a:r>
            <a:r>
              <a:rPr lang="en-US" dirty="0" smtClean="0"/>
              <a:t> app 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2"/>
            <a:r>
              <a:rPr lang="en-US" dirty="0" smtClean="0"/>
              <a:t>Python Web Framework</a:t>
            </a:r>
          </a:p>
          <a:p>
            <a:pPr lvl="1"/>
            <a:r>
              <a:rPr lang="en-US" dirty="0" smtClean="0"/>
              <a:t>Integrate with other existing modules</a:t>
            </a:r>
          </a:p>
          <a:p>
            <a:pPr lvl="1"/>
            <a:r>
              <a:rPr lang="en-US" dirty="0" smtClean="0"/>
              <a:t>Desire to eventually lunch online</a:t>
            </a:r>
          </a:p>
        </p:txBody>
      </p:sp>
    </p:spTree>
    <p:extLst>
      <p:ext uri="{BB962C8B-B14F-4D97-AF65-F5344CB8AC3E}">
        <p14:creationId xmlns:p14="http://schemas.microsoft.com/office/powerpoint/2010/main" val="117134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4-30 at 10.52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7" t="6570" r="61888" b="41605"/>
          <a:stretch/>
        </p:blipFill>
        <p:spPr>
          <a:xfrm>
            <a:off x="1249064" y="400776"/>
            <a:ext cx="5916381" cy="58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329</Words>
  <Application>Microsoft Macintosh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Slipstream</vt:lpstr>
      <vt:lpstr>Microsoft Word Document</vt:lpstr>
      <vt:lpstr>PowerPoint Presentation</vt:lpstr>
      <vt:lpstr>Design Problem</vt:lpstr>
      <vt:lpstr>PowerPoint Presentation</vt:lpstr>
      <vt:lpstr>Guiding Theory - Rationale</vt:lpstr>
      <vt:lpstr>PowerPoint Presentation</vt:lpstr>
      <vt:lpstr>Why Hip-Hop?</vt:lpstr>
      <vt:lpstr>PowerPoint Presentation</vt:lpstr>
      <vt:lpstr>Design Decisions</vt:lpstr>
      <vt:lpstr>PowerPoint Presentation</vt:lpstr>
      <vt:lpstr>PowerPoint Presentation</vt:lpstr>
      <vt:lpstr>PowerPoint Presentation</vt:lpstr>
      <vt:lpstr>PowerPoint Presentation</vt:lpstr>
      <vt:lpstr>Main Findings</vt:lpstr>
      <vt:lpstr>Future Work</vt:lpstr>
    </vt:vector>
  </TitlesOfParts>
  <Company>Miller Dental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Omoju Miller</dc:creator>
  <cp:lastModifiedBy>Omoju Miller</cp:lastModifiedBy>
  <cp:revision>18</cp:revision>
  <dcterms:created xsi:type="dcterms:W3CDTF">2012-05-01T03:51:19Z</dcterms:created>
  <dcterms:modified xsi:type="dcterms:W3CDTF">2012-05-09T06:14:23Z</dcterms:modified>
</cp:coreProperties>
</file>