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BC4C-30DE-43DB-BC3E-3DCB0346D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6982F-1962-4C5E-A7EE-DC6A47CAA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2D2DA-F5B2-435C-BE87-B92B188C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3/01/2023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1D16-5040-4F94-89AA-2F300411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FA8B-FC1A-403A-A8A1-293518CB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51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E8DE-8728-424A-A975-0E107A13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BA8E1-1346-4022-9C20-12A6B22A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E91BB-23D6-4C65-8582-068777F6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3/01/2023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6552-F0C5-427A-B5BD-64D05DE4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1FCE-5701-44D2-BC4E-2AB1CFCC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5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864F4-E5E4-47C3-B23D-E15764353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6E4CF-D8ED-4D54-B0AD-807EBA3D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2BEB5-0906-4680-8D05-E7A8607E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3/01/2023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9084B-1A24-4D89-8124-89A57A93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726D0-0AAE-4A8E-B402-F4F40FE7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4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2A57-2251-48D5-BE88-915F95A8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B1F4-DE95-4250-A60B-42811DC6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E8A5-46BE-4B19-B318-916FD086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3/01/2023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54EB-2A47-4CE7-A35E-3C4DF65A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2898A-B29A-4F96-AB68-37C64CB5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67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6747-07FB-4364-A432-6F2C1F5B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91629-214A-468A-B44E-2205128E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FE00-2DBF-46AC-ABF9-50912403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3/01/2023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8356-A8D1-4A07-B23A-F3C870DB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1D1F-6616-42C2-B506-81C9C398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97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800B-FBBE-4AD2-A366-94893EDA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F0E8-A76F-47C2-AD04-4538458B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FF577-D768-4F33-A7D5-6A9EB96E5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83F13-E7F3-4FFA-8057-C13E956C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3/01/2023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E1444-9412-4271-868F-B9159BAA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1867-691C-40B0-B009-DF17FBD3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287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7D9B-AE45-46D3-A1CC-4B153389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3088-AE52-4074-8091-6B69A736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11BC-50F7-4048-A322-977E5CBFD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097E9-9E5F-42A6-AD2B-4AD31CB88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D4AAA-E16B-40FD-BC35-08C36B718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80C45-F6A6-49FA-A000-C3AF5558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3/01/2023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5ED6D-CAED-4B8F-B34E-D4600C1D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5B06A-D36F-4958-BDBD-011414CC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AC63-3232-4251-8DF0-C572650B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E711F-BC12-4C28-8156-B3D84EBA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3/01/2023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2F531-5D52-497D-8D39-253126E5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EF5F4-FDD4-488F-8AF5-C72AED65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2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7A7B-B6DC-4F18-8533-24567D8F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3/01/2023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0EFFC-B28B-40F6-9DE0-0F68FC32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359BC-9E91-42FC-809A-62861576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61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E68F-A95A-4888-BD90-DBA24E30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C5DB-2057-41FE-9019-788C43CA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68B22-6401-4078-9D73-AB45F461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CAD4-6542-4D75-A590-632DA1BE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3/01/2023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3AD66-87D0-4FCC-9BAC-2A6648FB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070E6-0C7C-4FC5-919B-8D465310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68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ACA0-55A0-4C98-93CF-3A7B4CE3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31E9C-8127-4580-B458-0E047A89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CB06A-011E-4B1D-ABA6-A7E0BBCC6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A90BE-F7F4-4235-B76E-4F5CE2C3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3/01/2023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D23DE-71B8-4EC9-93B4-73A7882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9FC6E-9B48-4105-90DF-A658B1A8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85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0B78F-5875-427D-854F-21BBA352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8243-D1E7-443A-A842-69B317D29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3BA0-3D76-49AF-923B-6DACD20B0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C21C-F821-4444-8DE5-4A885F4DA2C2}" type="datetimeFigureOut">
              <a:rPr lang="en-AU" smtClean="0"/>
              <a:t>3/01/2023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8416-23CD-4FD3-9D11-4369F26CC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D05C5-FBCB-4776-A205-9416ADC5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66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915D-0E4C-451C-8804-91B65D5DA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662" y="0"/>
            <a:ext cx="9144000" cy="2387600"/>
          </a:xfrm>
        </p:spPr>
        <p:txBody>
          <a:bodyPr/>
          <a:lstStyle/>
          <a:p>
            <a:r>
              <a:rPr lang="en-AU" dirty="0" err="1"/>
              <a:t>Curso</a:t>
            </a:r>
            <a:r>
              <a:rPr lang="en-AU" dirty="0"/>
              <a:t> Taller de </a:t>
            </a:r>
            <a:r>
              <a:rPr lang="en-AU" dirty="0" err="1"/>
              <a:t>Teledetección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3CEA1-3F0C-40B2-AB92-0DE2C5D54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115" y="2601119"/>
            <a:ext cx="9144000" cy="1655762"/>
          </a:xfrm>
        </p:spPr>
        <p:txBody>
          <a:bodyPr/>
          <a:lstStyle/>
          <a:p>
            <a:r>
              <a:rPr lang="en-AU" dirty="0"/>
              <a:t>UCO, Córdoba, </a:t>
            </a:r>
            <a:r>
              <a:rPr lang="en-AU" dirty="0" err="1"/>
              <a:t>Octubre</a:t>
            </a:r>
            <a:r>
              <a:rPr lang="en-AU" dirty="0"/>
              <a:t> 2022</a:t>
            </a:r>
          </a:p>
          <a:p>
            <a:endParaRPr lang="en-AU" dirty="0"/>
          </a:p>
          <a:p>
            <a:r>
              <a:rPr lang="en-AU" dirty="0"/>
              <a:t>Prof. Dr. Mauricio Acuna</a:t>
            </a:r>
          </a:p>
          <a:p>
            <a:r>
              <a:rPr lang="en-AU" dirty="0" err="1"/>
              <a:t>UniSC</a:t>
            </a:r>
            <a:r>
              <a:rPr lang="en-AU" dirty="0"/>
              <a:t>, Australia</a:t>
            </a:r>
          </a:p>
          <a:p>
            <a:r>
              <a:rPr lang="en-AU" dirty="0"/>
              <a:t>Luke, Finlandia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764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915D-0E4C-451C-8804-91B65D5DA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662" y="0"/>
            <a:ext cx="9144000" cy="1655762"/>
          </a:xfrm>
        </p:spPr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3CEA1-3F0C-40B2-AB92-0DE2C5D54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115" y="2036576"/>
            <a:ext cx="9144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AU" dirty="0"/>
              <a:t>Creation of a </a:t>
            </a:r>
            <a:r>
              <a:rPr lang="en-AU" dirty="0" err="1"/>
              <a:t>Conda</a:t>
            </a:r>
            <a:r>
              <a:rPr lang="en-AU" dirty="0"/>
              <a:t> Virtual Environment (CVE), addition of Python libraries to CVE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AU" dirty="0"/>
              <a:t>Visualization of point cloud data (PCD) with Python libraries</a:t>
            </a:r>
          </a:p>
          <a:p>
            <a:pPr marL="457200" indent="-457200" algn="l">
              <a:buAutoNum type="arabicPeriod"/>
            </a:pPr>
            <a:r>
              <a:rPr lang="en-AU" dirty="0"/>
              <a:t>Basic processing of PCD with Python</a:t>
            </a:r>
          </a:p>
          <a:p>
            <a:pPr marL="457200" indent="-457200" algn="l">
              <a:buAutoNum type="arabicPeriod"/>
            </a:pPr>
            <a:r>
              <a:rPr lang="en-AU" dirty="0"/>
              <a:t>Voxelization of PCD</a:t>
            </a:r>
          </a:p>
          <a:p>
            <a:pPr marL="457200" indent="-457200" algn="l">
              <a:buAutoNum type="arabicPeriod"/>
            </a:pPr>
            <a:r>
              <a:rPr lang="en-AU" dirty="0" err="1"/>
              <a:t>Pyfor</a:t>
            </a:r>
            <a:r>
              <a:rPr lang="en-AU" dirty="0"/>
              <a:t> library (canopy height model)</a:t>
            </a:r>
          </a:p>
          <a:p>
            <a:pPr marL="457200" indent="-457200" algn="l">
              <a:buAutoNum type="arabicPeriod"/>
            </a:pPr>
            <a:r>
              <a:rPr lang="en-AU" dirty="0" err="1"/>
              <a:t>PyCrown</a:t>
            </a:r>
            <a:r>
              <a:rPr lang="en-AU" dirty="0"/>
              <a:t> library (?)</a:t>
            </a:r>
          </a:p>
          <a:p>
            <a:pPr marL="914400" lvl="1" indent="-457200" algn="l">
              <a:buAutoNum type="arabicPeriod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767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Curso Taller de Teledetección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Taller de Teledetección</dc:title>
  <dc:creator>Mauricio Acuna</dc:creator>
  <cp:lastModifiedBy>Mauricio Acuna</cp:lastModifiedBy>
  <cp:revision>5</cp:revision>
  <dcterms:created xsi:type="dcterms:W3CDTF">2023-01-03T00:59:45Z</dcterms:created>
  <dcterms:modified xsi:type="dcterms:W3CDTF">2023-01-03T03:50:10Z</dcterms:modified>
</cp:coreProperties>
</file>