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2" r:id="rId6"/>
    <p:sldId id="263" r:id="rId7"/>
    <p:sldId id="264" r:id="rId8"/>
    <p:sldId id="265" r:id="rId9"/>
    <p:sldId id="261"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CD676B7-726B-49F8-91D8-4FF84E60207C}" v="33" dt="2023-04-21T05:24:09.197"/>
    <p1510:client id="{F81AF992-5F0C-5929-3C8D-D3FFBBA73847}" v="1197" dt="2023-04-21T16:37:45.83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unningham, Anthony" userId="S::anthony.cunningham@snhu.edu::927dad8d-6666-434b-bd59-81b976e7529d" providerId="AD" clId="Web-{F81AF992-5F0C-5929-3C8D-D3FFBBA73847}"/>
    <pc:docChg chg="addSld delSld modSld sldOrd">
      <pc:chgData name="Cunningham, Anthony" userId="S::anthony.cunningham@snhu.edu::927dad8d-6666-434b-bd59-81b976e7529d" providerId="AD" clId="Web-{F81AF992-5F0C-5929-3C8D-D3FFBBA73847}" dt="2023-04-21T16:37:45.833" v="1154" actId="14100"/>
      <pc:docMkLst>
        <pc:docMk/>
      </pc:docMkLst>
      <pc:sldChg chg="addSp delSp modSp">
        <pc:chgData name="Cunningham, Anthony" userId="S::anthony.cunningham@snhu.edu::927dad8d-6666-434b-bd59-81b976e7529d" providerId="AD" clId="Web-{F81AF992-5F0C-5929-3C8D-D3FFBBA73847}" dt="2023-04-21T14:53:32.844" v="581"/>
        <pc:sldMkLst>
          <pc:docMk/>
          <pc:sldMk cId="2549315509" sldId="257"/>
        </pc:sldMkLst>
        <pc:spChg chg="mod">
          <ac:chgData name="Cunningham, Anthony" userId="S::anthony.cunningham@snhu.edu::927dad8d-6666-434b-bd59-81b976e7529d" providerId="AD" clId="Web-{F81AF992-5F0C-5929-3C8D-D3FFBBA73847}" dt="2023-04-21T14:52:35.092" v="575" actId="14100"/>
          <ac:spMkLst>
            <pc:docMk/>
            <pc:sldMk cId="2549315509" sldId="257"/>
            <ac:spMk id="3" creationId="{50681460-2DF5-B3D3-CB5D-B81129D953B5}"/>
          </ac:spMkLst>
        </pc:spChg>
        <pc:picChg chg="add del mod">
          <ac:chgData name="Cunningham, Anthony" userId="S::anthony.cunningham@snhu.edu::927dad8d-6666-434b-bd59-81b976e7529d" providerId="AD" clId="Web-{F81AF992-5F0C-5929-3C8D-D3FFBBA73847}" dt="2023-04-21T14:53:32.844" v="581"/>
          <ac:picMkLst>
            <pc:docMk/>
            <pc:sldMk cId="2549315509" sldId="257"/>
            <ac:picMk id="4" creationId="{9A63E41F-88BE-E7E1-1D88-2B636CA6AD11}"/>
          </ac:picMkLst>
        </pc:picChg>
      </pc:sldChg>
      <pc:sldChg chg="modSp new">
        <pc:chgData name="Cunningham, Anthony" userId="S::anthony.cunningham@snhu.edu::927dad8d-6666-434b-bd59-81b976e7529d" providerId="AD" clId="Web-{F81AF992-5F0C-5929-3C8D-D3FFBBA73847}" dt="2023-04-21T16:02:23.753" v="930" actId="20577"/>
        <pc:sldMkLst>
          <pc:docMk/>
          <pc:sldMk cId="1850585565" sldId="258"/>
        </pc:sldMkLst>
        <pc:spChg chg="mod">
          <ac:chgData name="Cunningham, Anthony" userId="S::anthony.cunningham@snhu.edu::927dad8d-6666-434b-bd59-81b976e7529d" providerId="AD" clId="Web-{F81AF992-5F0C-5929-3C8D-D3FFBBA73847}" dt="2023-04-21T16:02:23.753" v="930" actId="20577"/>
          <ac:spMkLst>
            <pc:docMk/>
            <pc:sldMk cId="1850585565" sldId="258"/>
            <ac:spMk id="2" creationId="{7CFFAAF2-2DB3-D335-9B6D-69A1B868E276}"/>
          </ac:spMkLst>
        </pc:spChg>
        <pc:spChg chg="mod">
          <ac:chgData name="Cunningham, Anthony" userId="S::anthony.cunningham@snhu.edu::927dad8d-6666-434b-bd59-81b976e7529d" providerId="AD" clId="Web-{F81AF992-5F0C-5929-3C8D-D3FFBBA73847}" dt="2023-04-21T14:39:02.790" v="483" actId="20577"/>
          <ac:spMkLst>
            <pc:docMk/>
            <pc:sldMk cId="1850585565" sldId="258"/>
            <ac:spMk id="3" creationId="{BD26D606-EE79-F118-FD23-1167CB530066}"/>
          </ac:spMkLst>
        </pc:spChg>
      </pc:sldChg>
      <pc:sldChg chg="modSp new">
        <pc:chgData name="Cunningham, Anthony" userId="S::anthony.cunningham@snhu.edu::927dad8d-6666-434b-bd59-81b976e7529d" providerId="AD" clId="Web-{F81AF992-5F0C-5929-3C8D-D3FFBBA73847}" dt="2023-04-21T14:40:25.434" v="488" actId="20577"/>
        <pc:sldMkLst>
          <pc:docMk/>
          <pc:sldMk cId="832120925" sldId="259"/>
        </pc:sldMkLst>
        <pc:spChg chg="mod">
          <ac:chgData name="Cunningham, Anthony" userId="S::anthony.cunningham@snhu.edu::927dad8d-6666-434b-bd59-81b976e7529d" providerId="AD" clId="Web-{F81AF992-5F0C-5929-3C8D-D3FFBBA73847}" dt="2023-04-21T13:59:40.157" v="398" actId="20577"/>
          <ac:spMkLst>
            <pc:docMk/>
            <pc:sldMk cId="832120925" sldId="259"/>
            <ac:spMk id="2" creationId="{0D6BF79A-89B5-F3EC-A501-86B48ADC0515}"/>
          </ac:spMkLst>
        </pc:spChg>
        <pc:spChg chg="mod">
          <ac:chgData name="Cunningham, Anthony" userId="S::anthony.cunningham@snhu.edu::927dad8d-6666-434b-bd59-81b976e7529d" providerId="AD" clId="Web-{F81AF992-5F0C-5929-3C8D-D3FFBBA73847}" dt="2023-04-21T14:40:25.434" v="488" actId="20577"/>
          <ac:spMkLst>
            <pc:docMk/>
            <pc:sldMk cId="832120925" sldId="259"/>
            <ac:spMk id="3" creationId="{1298DB3A-DC77-BD8E-756A-A3E9D384E289}"/>
          </ac:spMkLst>
        </pc:spChg>
      </pc:sldChg>
      <pc:sldChg chg="addSp delSp modSp new del mod ord setBg setClrOvrMap modShow">
        <pc:chgData name="Cunningham, Anthony" userId="S::anthony.cunningham@snhu.edu::927dad8d-6666-434b-bd59-81b976e7529d" providerId="AD" clId="Web-{F81AF992-5F0C-5929-3C8D-D3FFBBA73847}" dt="2023-04-21T15:29:55.788" v="628"/>
        <pc:sldMkLst>
          <pc:docMk/>
          <pc:sldMk cId="3589737375" sldId="260"/>
        </pc:sldMkLst>
        <pc:spChg chg="mod">
          <ac:chgData name="Cunningham, Anthony" userId="S::anthony.cunningham@snhu.edu::927dad8d-6666-434b-bd59-81b976e7529d" providerId="AD" clId="Web-{F81AF992-5F0C-5929-3C8D-D3FFBBA73847}" dt="2023-04-21T14:54:27.800" v="588"/>
          <ac:spMkLst>
            <pc:docMk/>
            <pc:sldMk cId="3589737375" sldId="260"/>
            <ac:spMk id="2" creationId="{A6230BAE-BF85-28E9-F6A4-B1CD2F8462D4}"/>
          </ac:spMkLst>
        </pc:spChg>
        <pc:spChg chg="mod ord">
          <ac:chgData name="Cunningham, Anthony" userId="S::anthony.cunningham@snhu.edu::927dad8d-6666-434b-bd59-81b976e7529d" providerId="AD" clId="Web-{F81AF992-5F0C-5929-3C8D-D3FFBBA73847}" dt="2023-04-21T14:55:02.020" v="593" actId="20577"/>
          <ac:spMkLst>
            <pc:docMk/>
            <pc:sldMk cId="3589737375" sldId="260"/>
            <ac:spMk id="3" creationId="{CCA7443A-33AC-1168-B5C3-30FFDF0ED721}"/>
          </ac:spMkLst>
        </pc:spChg>
        <pc:spChg chg="add">
          <ac:chgData name="Cunningham, Anthony" userId="S::anthony.cunningham@snhu.edu::927dad8d-6666-434b-bd59-81b976e7529d" providerId="AD" clId="Web-{F81AF992-5F0C-5929-3C8D-D3FFBBA73847}" dt="2023-04-21T14:54:27.800" v="588"/>
          <ac:spMkLst>
            <pc:docMk/>
            <pc:sldMk cId="3589737375" sldId="260"/>
            <ac:spMk id="9" creationId="{B4AAD3FD-83A5-4B89-9F8F-01B8870865BE}"/>
          </ac:spMkLst>
        </pc:spChg>
        <pc:spChg chg="add">
          <ac:chgData name="Cunningham, Anthony" userId="S::anthony.cunningham@snhu.edu::927dad8d-6666-434b-bd59-81b976e7529d" providerId="AD" clId="Web-{F81AF992-5F0C-5929-3C8D-D3FFBBA73847}" dt="2023-04-21T14:54:27.800" v="588"/>
          <ac:spMkLst>
            <pc:docMk/>
            <pc:sldMk cId="3589737375" sldId="260"/>
            <ac:spMk id="11" creationId="{61752F1D-FC0F-4103-9584-630E643CCDA6}"/>
          </ac:spMkLst>
        </pc:spChg>
        <pc:spChg chg="add">
          <ac:chgData name="Cunningham, Anthony" userId="S::anthony.cunningham@snhu.edu::927dad8d-6666-434b-bd59-81b976e7529d" providerId="AD" clId="Web-{F81AF992-5F0C-5929-3C8D-D3FFBBA73847}" dt="2023-04-21T14:54:27.800" v="588"/>
          <ac:spMkLst>
            <pc:docMk/>
            <pc:sldMk cId="3589737375" sldId="260"/>
            <ac:spMk id="13" creationId="{70151CB7-E7DE-4917-B831-01DF9CE01306}"/>
          </ac:spMkLst>
        </pc:spChg>
        <pc:spChg chg="add">
          <ac:chgData name="Cunningham, Anthony" userId="S::anthony.cunningham@snhu.edu::927dad8d-6666-434b-bd59-81b976e7529d" providerId="AD" clId="Web-{F81AF992-5F0C-5929-3C8D-D3FFBBA73847}" dt="2023-04-21T14:54:27.800" v="588"/>
          <ac:spMkLst>
            <pc:docMk/>
            <pc:sldMk cId="3589737375" sldId="260"/>
            <ac:spMk id="15" creationId="{A92A1116-1C84-41DF-B803-1F7B0883EC82}"/>
          </ac:spMkLst>
        </pc:spChg>
        <pc:picChg chg="add del mod">
          <ac:chgData name="Cunningham, Anthony" userId="S::anthony.cunningham@snhu.edu::927dad8d-6666-434b-bd59-81b976e7529d" providerId="AD" clId="Web-{F81AF992-5F0C-5929-3C8D-D3FFBBA73847}" dt="2023-04-21T15:26:54.250" v="595"/>
          <ac:picMkLst>
            <pc:docMk/>
            <pc:sldMk cId="3589737375" sldId="260"/>
            <ac:picMk id="4" creationId="{921AAFD7-D03D-890A-DDD0-F04A6DD7DFC7}"/>
          </ac:picMkLst>
        </pc:picChg>
      </pc:sldChg>
      <pc:sldChg chg="modSp new">
        <pc:chgData name="Cunningham, Anthony" userId="S::anthony.cunningham@snhu.edu::927dad8d-6666-434b-bd59-81b976e7529d" providerId="AD" clId="Web-{F81AF992-5F0C-5929-3C8D-D3FFBBA73847}" dt="2023-04-21T15:55:21.065" v="894" actId="20577"/>
        <pc:sldMkLst>
          <pc:docMk/>
          <pc:sldMk cId="2621167112" sldId="261"/>
        </pc:sldMkLst>
        <pc:spChg chg="mod">
          <ac:chgData name="Cunningham, Anthony" userId="S::anthony.cunningham@snhu.edu::927dad8d-6666-434b-bd59-81b976e7529d" providerId="AD" clId="Web-{F81AF992-5F0C-5929-3C8D-D3FFBBA73847}" dt="2023-04-21T14:43:45.224" v="551" actId="20577"/>
          <ac:spMkLst>
            <pc:docMk/>
            <pc:sldMk cId="2621167112" sldId="261"/>
            <ac:spMk id="2" creationId="{898C33BB-6DDF-D22B-8D04-13EC01EDC059}"/>
          </ac:spMkLst>
        </pc:spChg>
        <pc:spChg chg="mod">
          <ac:chgData name="Cunningham, Anthony" userId="S::anthony.cunningham@snhu.edu::927dad8d-6666-434b-bd59-81b976e7529d" providerId="AD" clId="Web-{F81AF992-5F0C-5929-3C8D-D3FFBBA73847}" dt="2023-04-21T15:55:21.065" v="894" actId="20577"/>
          <ac:spMkLst>
            <pc:docMk/>
            <pc:sldMk cId="2621167112" sldId="261"/>
            <ac:spMk id="3" creationId="{115DAFE3-8A2E-A112-6A3B-BE73A489547A}"/>
          </ac:spMkLst>
        </pc:spChg>
      </pc:sldChg>
      <pc:sldChg chg="modSp new ord">
        <pc:chgData name="Cunningham, Anthony" userId="S::anthony.cunningham@snhu.edu::927dad8d-6666-434b-bd59-81b976e7529d" providerId="AD" clId="Web-{F81AF992-5F0C-5929-3C8D-D3FFBBA73847}" dt="2023-04-21T15:53:27.748" v="890"/>
        <pc:sldMkLst>
          <pc:docMk/>
          <pc:sldMk cId="3335492616" sldId="262"/>
        </pc:sldMkLst>
        <pc:spChg chg="mod">
          <ac:chgData name="Cunningham, Anthony" userId="S::anthony.cunningham@snhu.edu::927dad8d-6666-434b-bd59-81b976e7529d" providerId="AD" clId="Web-{F81AF992-5F0C-5929-3C8D-D3FFBBA73847}" dt="2023-04-21T15:27:25.126" v="600" actId="20577"/>
          <ac:spMkLst>
            <pc:docMk/>
            <pc:sldMk cId="3335492616" sldId="262"/>
            <ac:spMk id="2" creationId="{AB7281D5-A4FC-783F-A45E-6BEDB8DBEA8B}"/>
          </ac:spMkLst>
        </pc:spChg>
        <pc:spChg chg="mod">
          <ac:chgData name="Cunningham, Anthony" userId="S::anthony.cunningham@snhu.edu::927dad8d-6666-434b-bd59-81b976e7529d" providerId="AD" clId="Web-{F81AF992-5F0C-5929-3C8D-D3FFBBA73847}" dt="2023-04-21T15:27:48.939" v="602" actId="14100"/>
          <ac:spMkLst>
            <pc:docMk/>
            <pc:sldMk cId="3335492616" sldId="262"/>
            <ac:spMk id="3" creationId="{BFFD25F9-8B15-BBEF-A4C6-4019786593F9}"/>
          </ac:spMkLst>
        </pc:spChg>
      </pc:sldChg>
      <pc:sldChg chg="addSp delSp modSp new mod setBg">
        <pc:chgData name="Cunningham, Anthony" userId="S::anthony.cunningham@snhu.edu::927dad8d-6666-434b-bd59-81b976e7529d" providerId="AD" clId="Web-{F81AF992-5F0C-5929-3C8D-D3FFBBA73847}" dt="2023-04-21T15:29:45.460" v="627" actId="1076"/>
        <pc:sldMkLst>
          <pc:docMk/>
          <pc:sldMk cId="2296479417" sldId="263"/>
        </pc:sldMkLst>
        <pc:spChg chg="mod ord">
          <ac:chgData name="Cunningham, Anthony" userId="S::anthony.cunningham@snhu.edu::927dad8d-6666-434b-bd59-81b976e7529d" providerId="AD" clId="Web-{F81AF992-5F0C-5929-3C8D-D3FFBBA73847}" dt="2023-04-21T15:29:45.460" v="627" actId="1076"/>
          <ac:spMkLst>
            <pc:docMk/>
            <pc:sldMk cId="2296479417" sldId="263"/>
            <ac:spMk id="2" creationId="{53E461FF-9C3E-0633-B898-4BC40B4C0D51}"/>
          </ac:spMkLst>
        </pc:spChg>
        <pc:spChg chg="del">
          <ac:chgData name="Cunningham, Anthony" userId="S::anthony.cunningham@snhu.edu::927dad8d-6666-434b-bd59-81b976e7529d" providerId="AD" clId="Web-{F81AF992-5F0C-5929-3C8D-D3FFBBA73847}" dt="2023-04-21T15:28:35.644" v="604"/>
          <ac:spMkLst>
            <pc:docMk/>
            <pc:sldMk cId="2296479417" sldId="263"/>
            <ac:spMk id="3" creationId="{81563A31-0958-965D-FC76-8754884E55AD}"/>
          </ac:spMkLst>
        </pc:spChg>
        <pc:spChg chg="add">
          <ac:chgData name="Cunningham, Anthony" userId="S::anthony.cunningham@snhu.edu::927dad8d-6666-434b-bd59-81b976e7529d" providerId="AD" clId="Web-{F81AF992-5F0C-5929-3C8D-D3FFBBA73847}" dt="2023-04-21T15:28:48.426" v="608"/>
          <ac:spMkLst>
            <pc:docMk/>
            <pc:sldMk cId="2296479417" sldId="263"/>
            <ac:spMk id="14" creationId="{D42CF425-7213-4F89-B0FF-4C2BDDD9C680}"/>
          </ac:spMkLst>
        </pc:spChg>
        <pc:spChg chg="add">
          <ac:chgData name="Cunningham, Anthony" userId="S::anthony.cunningham@snhu.edu::927dad8d-6666-434b-bd59-81b976e7529d" providerId="AD" clId="Web-{F81AF992-5F0C-5929-3C8D-D3FFBBA73847}" dt="2023-04-21T15:28:48.426" v="608"/>
          <ac:spMkLst>
            <pc:docMk/>
            <pc:sldMk cId="2296479417" sldId="263"/>
            <ac:spMk id="20" creationId="{202A25CB-1ED1-4C87-AB49-8D3BC684D1CE}"/>
          </ac:spMkLst>
        </pc:spChg>
        <pc:spChg chg="add">
          <ac:chgData name="Cunningham, Anthony" userId="S::anthony.cunningham@snhu.edu::927dad8d-6666-434b-bd59-81b976e7529d" providerId="AD" clId="Web-{F81AF992-5F0C-5929-3C8D-D3FFBBA73847}" dt="2023-04-21T15:28:48.426" v="608"/>
          <ac:spMkLst>
            <pc:docMk/>
            <pc:sldMk cId="2296479417" sldId="263"/>
            <ac:spMk id="22" creationId="{EADB8294-BBF5-4EE7-8D08-DDECD12A1E3A}"/>
          </ac:spMkLst>
        </pc:spChg>
        <pc:spChg chg="add">
          <ac:chgData name="Cunningham, Anthony" userId="S::anthony.cunningham@snhu.edu::927dad8d-6666-434b-bd59-81b976e7529d" providerId="AD" clId="Web-{F81AF992-5F0C-5929-3C8D-D3FFBBA73847}" dt="2023-04-21T15:28:48.426" v="608"/>
          <ac:spMkLst>
            <pc:docMk/>
            <pc:sldMk cId="2296479417" sldId="263"/>
            <ac:spMk id="24" creationId="{C2AA68CD-BBCC-4482-B4F9-3EBE3A75D098}"/>
          </ac:spMkLst>
        </pc:spChg>
        <pc:spChg chg="add">
          <ac:chgData name="Cunningham, Anthony" userId="S::anthony.cunningham@snhu.edu::927dad8d-6666-434b-bd59-81b976e7529d" providerId="AD" clId="Web-{F81AF992-5F0C-5929-3C8D-D3FFBBA73847}" dt="2023-04-21T15:28:48.426" v="608"/>
          <ac:spMkLst>
            <pc:docMk/>
            <pc:sldMk cId="2296479417" sldId="263"/>
            <ac:spMk id="26" creationId="{B58816D9-9E81-4B2B-95D3-C398BF15E19C}"/>
          </ac:spMkLst>
        </pc:spChg>
        <pc:spChg chg="add">
          <ac:chgData name="Cunningham, Anthony" userId="S::anthony.cunningham@snhu.edu::927dad8d-6666-434b-bd59-81b976e7529d" providerId="AD" clId="Web-{F81AF992-5F0C-5929-3C8D-D3FFBBA73847}" dt="2023-04-21T15:28:48.426" v="608"/>
          <ac:spMkLst>
            <pc:docMk/>
            <pc:sldMk cId="2296479417" sldId="263"/>
            <ac:spMk id="28" creationId="{BD26E291-370D-448F-BDB9-9A5999D46F05}"/>
          </ac:spMkLst>
        </pc:spChg>
        <pc:picChg chg="add mod ord">
          <ac:chgData name="Cunningham, Anthony" userId="S::anthony.cunningham@snhu.edu::927dad8d-6666-434b-bd59-81b976e7529d" providerId="AD" clId="Web-{F81AF992-5F0C-5929-3C8D-D3FFBBA73847}" dt="2023-04-21T15:28:57.551" v="609" actId="14100"/>
          <ac:picMkLst>
            <pc:docMk/>
            <pc:sldMk cId="2296479417" sldId="263"/>
            <ac:picMk id="4" creationId="{FF523DE5-4DA4-3337-F9F2-16B18981AB00}"/>
          </ac:picMkLst>
        </pc:picChg>
        <pc:picChg chg="add mod">
          <ac:chgData name="Cunningham, Anthony" userId="S::anthony.cunningham@snhu.edu::927dad8d-6666-434b-bd59-81b976e7529d" providerId="AD" clId="Web-{F81AF992-5F0C-5929-3C8D-D3FFBBA73847}" dt="2023-04-21T15:28:48.426" v="608"/>
          <ac:picMkLst>
            <pc:docMk/>
            <pc:sldMk cId="2296479417" sldId="263"/>
            <ac:picMk id="5" creationId="{8E903AFB-12AE-51D4-F984-9E6B43506C04}"/>
          </ac:picMkLst>
        </pc:picChg>
        <pc:picChg chg="add">
          <ac:chgData name="Cunningham, Anthony" userId="S::anthony.cunningham@snhu.edu::927dad8d-6666-434b-bd59-81b976e7529d" providerId="AD" clId="Web-{F81AF992-5F0C-5929-3C8D-D3FFBBA73847}" dt="2023-04-21T15:28:48.426" v="608"/>
          <ac:picMkLst>
            <pc:docMk/>
            <pc:sldMk cId="2296479417" sldId="263"/>
            <ac:picMk id="10" creationId="{412E3267-7ABE-412B-8580-47EC0D1F61FE}"/>
          </ac:picMkLst>
        </pc:picChg>
        <pc:picChg chg="add">
          <ac:chgData name="Cunningham, Anthony" userId="S::anthony.cunningham@snhu.edu::927dad8d-6666-434b-bd59-81b976e7529d" providerId="AD" clId="Web-{F81AF992-5F0C-5929-3C8D-D3FFBBA73847}" dt="2023-04-21T15:28:48.426" v="608"/>
          <ac:picMkLst>
            <pc:docMk/>
            <pc:sldMk cId="2296479417" sldId="263"/>
            <ac:picMk id="12" creationId="{20B62C5A-2250-4380-AB23-DB87446CCED0}"/>
          </ac:picMkLst>
        </pc:picChg>
        <pc:picChg chg="add">
          <ac:chgData name="Cunningham, Anthony" userId="S::anthony.cunningham@snhu.edu::927dad8d-6666-434b-bd59-81b976e7529d" providerId="AD" clId="Web-{F81AF992-5F0C-5929-3C8D-D3FFBBA73847}" dt="2023-04-21T15:28:48.426" v="608"/>
          <ac:picMkLst>
            <pc:docMk/>
            <pc:sldMk cId="2296479417" sldId="263"/>
            <ac:picMk id="16" creationId="{D35DA97D-88F8-4249-B650-4FC9FD50A382}"/>
          </ac:picMkLst>
        </pc:picChg>
        <pc:picChg chg="add">
          <ac:chgData name="Cunningham, Anthony" userId="S::anthony.cunningham@snhu.edu::927dad8d-6666-434b-bd59-81b976e7529d" providerId="AD" clId="Web-{F81AF992-5F0C-5929-3C8D-D3FFBBA73847}" dt="2023-04-21T15:28:48.426" v="608"/>
          <ac:picMkLst>
            <pc:docMk/>
            <pc:sldMk cId="2296479417" sldId="263"/>
            <ac:picMk id="18" creationId="{43F38673-6E30-4BAE-AC67-0B283EBF4291}"/>
          </ac:picMkLst>
        </pc:picChg>
      </pc:sldChg>
      <pc:sldChg chg="addSp delSp modSp new mod modClrScheme chgLayout">
        <pc:chgData name="Cunningham, Anthony" userId="S::anthony.cunningham@snhu.edu::927dad8d-6666-434b-bd59-81b976e7529d" providerId="AD" clId="Web-{F81AF992-5F0C-5929-3C8D-D3FFBBA73847}" dt="2023-04-21T16:15:50.127" v="1033" actId="1076"/>
        <pc:sldMkLst>
          <pc:docMk/>
          <pc:sldMk cId="3641808014" sldId="264"/>
        </pc:sldMkLst>
        <pc:spChg chg="mod ord">
          <ac:chgData name="Cunningham, Anthony" userId="S::anthony.cunningham@snhu.edu::927dad8d-6666-434b-bd59-81b976e7529d" providerId="AD" clId="Web-{F81AF992-5F0C-5929-3C8D-D3FFBBA73847}" dt="2023-04-21T15:42:49.474" v="723" actId="20577"/>
          <ac:spMkLst>
            <pc:docMk/>
            <pc:sldMk cId="3641808014" sldId="264"/>
            <ac:spMk id="2" creationId="{7B42892C-1C76-BA1D-EB12-DE1D0FA20C9B}"/>
          </ac:spMkLst>
        </pc:spChg>
        <pc:spChg chg="mod ord">
          <ac:chgData name="Cunningham, Anthony" userId="S::anthony.cunningham@snhu.edu::927dad8d-6666-434b-bd59-81b976e7529d" providerId="AD" clId="Web-{F81AF992-5F0C-5929-3C8D-D3FFBBA73847}" dt="2023-04-21T16:04:25.695" v="943" actId="20577"/>
          <ac:spMkLst>
            <pc:docMk/>
            <pc:sldMk cId="3641808014" sldId="264"/>
            <ac:spMk id="3" creationId="{D5AD35AE-A611-EB64-387B-330541AB1254}"/>
          </ac:spMkLst>
        </pc:spChg>
        <pc:spChg chg="add del mod ord">
          <ac:chgData name="Cunningham, Anthony" userId="S::anthony.cunningham@snhu.edu::927dad8d-6666-434b-bd59-81b976e7529d" providerId="AD" clId="Web-{F81AF992-5F0C-5929-3C8D-D3FFBBA73847}" dt="2023-04-21T15:39:42.091" v="679"/>
          <ac:spMkLst>
            <pc:docMk/>
            <pc:sldMk cId="3641808014" sldId="264"/>
            <ac:spMk id="4" creationId="{9371748C-AB56-C816-3276-EE6E8CF0AD8E}"/>
          </ac:spMkLst>
        </pc:spChg>
        <pc:spChg chg="add del mod ord">
          <ac:chgData name="Cunningham, Anthony" userId="S::anthony.cunningham@snhu.edu::927dad8d-6666-434b-bd59-81b976e7529d" providerId="AD" clId="Web-{F81AF992-5F0C-5929-3C8D-D3FFBBA73847}" dt="2023-04-21T15:39:35.310" v="677"/>
          <ac:spMkLst>
            <pc:docMk/>
            <pc:sldMk cId="3641808014" sldId="264"/>
            <ac:spMk id="5" creationId="{EE4C6C5B-8E6D-EF5C-C661-D311EEE04FF0}"/>
          </ac:spMkLst>
        </pc:spChg>
        <pc:spChg chg="add del mod ord">
          <ac:chgData name="Cunningham, Anthony" userId="S::anthony.cunningham@snhu.edu::927dad8d-6666-434b-bd59-81b976e7529d" providerId="AD" clId="Web-{F81AF992-5F0C-5929-3C8D-D3FFBBA73847}" dt="2023-04-21T15:39:31.388" v="676"/>
          <ac:spMkLst>
            <pc:docMk/>
            <pc:sldMk cId="3641808014" sldId="264"/>
            <ac:spMk id="6" creationId="{5F1C1AFF-37B0-3AA4-0DDB-DF65A5B84510}"/>
          </ac:spMkLst>
        </pc:spChg>
        <pc:spChg chg="add del mod">
          <ac:chgData name="Cunningham, Anthony" userId="S::anthony.cunningham@snhu.edu::927dad8d-6666-434b-bd59-81b976e7529d" providerId="AD" clId="Web-{F81AF992-5F0C-5929-3C8D-D3FFBBA73847}" dt="2023-04-21T15:39:18.637" v="673"/>
          <ac:spMkLst>
            <pc:docMk/>
            <pc:sldMk cId="3641808014" sldId="264"/>
            <ac:spMk id="8" creationId="{1F606A96-EAD3-30E4-1253-ABA6751ED107}"/>
          </ac:spMkLst>
        </pc:spChg>
        <pc:spChg chg="add del mod">
          <ac:chgData name="Cunningham, Anthony" userId="S::anthony.cunningham@snhu.edu::927dad8d-6666-434b-bd59-81b976e7529d" providerId="AD" clId="Web-{F81AF992-5F0C-5929-3C8D-D3FFBBA73847}" dt="2023-04-21T15:39:39.232" v="678"/>
          <ac:spMkLst>
            <pc:docMk/>
            <pc:sldMk cId="3641808014" sldId="264"/>
            <ac:spMk id="10" creationId="{010E3FC6-52D9-407E-0BD3-D3632D4337CD}"/>
          </ac:spMkLst>
        </pc:spChg>
        <pc:spChg chg="add del mod">
          <ac:chgData name="Cunningham, Anthony" userId="S::anthony.cunningham@snhu.edu::927dad8d-6666-434b-bd59-81b976e7529d" providerId="AD" clId="Web-{F81AF992-5F0C-5929-3C8D-D3FFBBA73847}" dt="2023-04-21T15:39:45.904" v="680"/>
          <ac:spMkLst>
            <pc:docMk/>
            <pc:sldMk cId="3641808014" sldId="264"/>
            <ac:spMk id="12" creationId="{51D013AE-93C7-D8BF-4276-2E8F7889A3A8}"/>
          </ac:spMkLst>
        </pc:spChg>
        <pc:spChg chg="add del mod">
          <ac:chgData name="Cunningham, Anthony" userId="S::anthony.cunningham@snhu.edu::927dad8d-6666-434b-bd59-81b976e7529d" providerId="AD" clId="Web-{F81AF992-5F0C-5929-3C8D-D3FFBBA73847}" dt="2023-04-21T16:02:57.738" v="932"/>
          <ac:spMkLst>
            <pc:docMk/>
            <pc:sldMk cId="3641808014" sldId="264"/>
            <ac:spMk id="14" creationId="{FBA4ED35-2F89-94D0-2890-FF07DDD1E4FD}"/>
          </ac:spMkLst>
        </pc:spChg>
        <pc:spChg chg="add del mod">
          <ac:chgData name="Cunningham, Anthony" userId="S::anthony.cunningham@snhu.edu::927dad8d-6666-434b-bd59-81b976e7529d" providerId="AD" clId="Web-{F81AF992-5F0C-5929-3C8D-D3FFBBA73847}" dt="2023-04-21T16:03:26.568" v="935"/>
          <ac:spMkLst>
            <pc:docMk/>
            <pc:sldMk cId="3641808014" sldId="264"/>
            <ac:spMk id="15" creationId="{C159202D-FA2F-7EFC-8CAE-FA673580A6F4}"/>
          </ac:spMkLst>
        </pc:spChg>
        <pc:spChg chg="add del mod">
          <ac:chgData name="Cunningham, Anthony" userId="S::anthony.cunningham@snhu.edu::927dad8d-6666-434b-bd59-81b976e7529d" providerId="AD" clId="Web-{F81AF992-5F0C-5929-3C8D-D3FFBBA73847}" dt="2023-04-21T16:12:00.056" v="981"/>
          <ac:spMkLst>
            <pc:docMk/>
            <pc:sldMk cId="3641808014" sldId="264"/>
            <ac:spMk id="16" creationId="{3A303083-B4B3-997B-CCA8-9A2529B3DA14}"/>
          </ac:spMkLst>
        </pc:spChg>
        <pc:spChg chg="add del mod">
          <ac:chgData name="Cunningham, Anthony" userId="S::anthony.cunningham@snhu.edu::927dad8d-6666-434b-bd59-81b976e7529d" providerId="AD" clId="Web-{F81AF992-5F0C-5929-3C8D-D3FFBBA73847}" dt="2023-04-21T16:15:06.141" v="1026"/>
          <ac:spMkLst>
            <pc:docMk/>
            <pc:sldMk cId="3641808014" sldId="264"/>
            <ac:spMk id="17" creationId="{90FDA748-3FFF-76EC-DE11-F79C6EFE2DFE}"/>
          </ac:spMkLst>
        </pc:spChg>
        <pc:spChg chg="add mod">
          <ac:chgData name="Cunningham, Anthony" userId="S::anthony.cunningham@snhu.edu::927dad8d-6666-434b-bd59-81b976e7529d" providerId="AD" clId="Web-{F81AF992-5F0C-5929-3C8D-D3FFBBA73847}" dt="2023-04-21T16:03:04.426" v="933" actId="1076"/>
          <ac:spMkLst>
            <pc:docMk/>
            <pc:sldMk cId="3641808014" sldId="264"/>
            <ac:spMk id="19" creationId="{9E90D05E-A447-5EC5-87D7-C82DF7FA0A8E}"/>
          </ac:spMkLst>
        </pc:spChg>
        <pc:spChg chg="add mod">
          <ac:chgData name="Cunningham, Anthony" userId="S::anthony.cunningham@snhu.edu::927dad8d-6666-434b-bd59-81b976e7529d" providerId="AD" clId="Web-{F81AF992-5F0C-5929-3C8D-D3FFBBA73847}" dt="2023-04-21T16:04:05.006" v="939" actId="1076"/>
          <ac:spMkLst>
            <pc:docMk/>
            <pc:sldMk cId="3641808014" sldId="264"/>
            <ac:spMk id="21" creationId="{D7A08633-24F4-1EDC-0E79-9FC2CAE174EA}"/>
          </ac:spMkLst>
        </pc:spChg>
        <pc:spChg chg="add mod">
          <ac:chgData name="Cunningham, Anthony" userId="S::anthony.cunningham@snhu.edu::927dad8d-6666-434b-bd59-81b976e7529d" providerId="AD" clId="Web-{F81AF992-5F0C-5929-3C8D-D3FFBBA73847}" dt="2023-04-21T16:15:50.127" v="1033" actId="1076"/>
          <ac:spMkLst>
            <pc:docMk/>
            <pc:sldMk cId="3641808014" sldId="264"/>
            <ac:spMk id="23" creationId="{37F51FA8-8B00-40EF-A7BD-1F272DDDF1DA}"/>
          </ac:spMkLst>
        </pc:spChg>
        <pc:spChg chg="add mod">
          <ac:chgData name="Cunningham, Anthony" userId="S::anthony.cunningham@snhu.edu::927dad8d-6666-434b-bd59-81b976e7529d" providerId="AD" clId="Web-{F81AF992-5F0C-5929-3C8D-D3FFBBA73847}" dt="2023-04-21T16:15:45.767" v="1032" actId="1076"/>
          <ac:spMkLst>
            <pc:docMk/>
            <pc:sldMk cId="3641808014" sldId="264"/>
            <ac:spMk id="25" creationId="{D9A00B78-975A-A343-2E54-922AD2C93ED0}"/>
          </ac:spMkLst>
        </pc:spChg>
        <pc:graphicFrameChg chg="add del mod modGraphic">
          <ac:chgData name="Cunningham, Anthony" userId="S::anthony.cunningham@snhu.edu::927dad8d-6666-434b-bd59-81b976e7529d" providerId="AD" clId="Web-{F81AF992-5F0C-5929-3C8D-D3FFBBA73847}" dt="2023-04-21T15:46:41.998" v="782"/>
          <ac:graphicFrameMkLst>
            <pc:docMk/>
            <pc:sldMk cId="3641808014" sldId="264"/>
            <ac:graphicFrameMk id="13" creationId="{1EC68DF4-45E4-B842-5964-2A580288F4C1}"/>
          </ac:graphicFrameMkLst>
        </pc:graphicFrameChg>
      </pc:sldChg>
      <pc:sldChg chg="modSp new">
        <pc:chgData name="Cunningham, Anthony" userId="S::anthony.cunningham@snhu.edu::927dad8d-6666-434b-bd59-81b976e7529d" providerId="AD" clId="Web-{F81AF992-5F0C-5929-3C8D-D3FFBBA73847}" dt="2023-04-21T16:37:45.833" v="1154" actId="14100"/>
        <pc:sldMkLst>
          <pc:docMk/>
          <pc:sldMk cId="422922890" sldId="265"/>
        </pc:sldMkLst>
        <pc:spChg chg="mod">
          <ac:chgData name="Cunningham, Anthony" userId="S::anthony.cunningham@snhu.edu::927dad8d-6666-434b-bd59-81b976e7529d" providerId="AD" clId="Web-{F81AF992-5F0C-5929-3C8D-D3FFBBA73847}" dt="2023-04-21T15:57:49.648" v="918" actId="20577"/>
          <ac:spMkLst>
            <pc:docMk/>
            <pc:sldMk cId="422922890" sldId="265"/>
            <ac:spMk id="2" creationId="{79F4B690-3C13-5CB6-8647-64AAA53E2DBD}"/>
          </ac:spMkLst>
        </pc:spChg>
        <pc:spChg chg="mod">
          <ac:chgData name="Cunningham, Anthony" userId="S::anthony.cunningham@snhu.edu::927dad8d-6666-434b-bd59-81b976e7529d" providerId="AD" clId="Web-{F81AF992-5F0C-5929-3C8D-D3FFBBA73847}" dt="2023-04-21T15:57:56.992" v="920" actId="20577"/>
          <ac:spMkLst>
            <pc:docMk/>
            <pc:sldMk cId="422922890" sldId="265"/>
            <ac:spMk id="3" creationId="{AF7C6882-BBDB-3965-C29E-0507FBD2DEAB}"/>
          </ac:spMkLst>
        </pc:spChg>
        <pc:spChg chg="mod">
          <ac:chgData name="Cunningham, Anthony" userId="S::anthony.cunningham@snhu.edu::927dad8d-6666-434b-bd59-81b976e7529d" providerId="AD" clId="Web-{F81AF992-5F0C-5929-3C8D-D3FFBBA73847}" dt="2023-04-21T16:37:45.833" v="1154" actId="14100"/>
          <ac:spMkLst>
            <pc:docMk/>
            <pc:sldMk cId="422922890" sldId="265"/>
            <ac:spMk id="4" creationId="{9EBAF3FC-2756-38F2-1A64-478C8596303B}"/>
          </ac:spMkLst>
        </pc:spChg>
        <pc:spChg chg="mod">
          <ac:chgData name="Cunningham, Anthony" userId="S::anthony.cunningham@snhu.edu::927dad8d-6666-434b-bd59-81b976e7529d" providerId="AD" clId="Web-{F81AF992-5F0C-5929-3C8D-D3FFBBA73847}" dt="2023-04-21T15:57:59.196" v="921" actId="20577"/>
          <ac:spMkLst>
            <pc:docMk/>
            <pc:sldMk cId="422922890" sldId="265"/>
            <ac:spMk id="5" creationId="{D59F0278-EB7B-0625-9F38-72A633F7BCEB}"/>
          </ac:spMkLst>
        </pc:spChg>
        <pc:spChg chg="mod">
          <ac:chgData name="Cunningham, Anthony" userId="S::anthony.cunningham@snhu.edu::927dad8d-6666-434b-bd59-81b976e7529d" providerId="AD" clId="Web-{F81AF992-5F0C-5929-3C8D-D3FFBBA73847}" dt="2023-04-21T16:37:45.833" v="1154" actId="14100"/>
          <ac:spMkLst>
            <pc:docMk/>
            <pc:sldMk cId="422922890" sldId="265"/>
            <ac:spMk id="6" creationId="{3CCC0136-1F1A-5A64-FEC7-2AACD4106AA6}"/>
          </ac:spMkLst>
        </pc:spChg>
      </pc:sldChg>
    </pc:docChg>
  </pc:docChgLst>
  <pc:docChgLst>
    <pc:chgData name="Cunningham, Anthony" userId="S::anthony.cunningham@snhu.edu::927dad8d-6666-434b-bd59-81b976e7529d" providerId="AD" clId="Web-{ACD676B7-726B-49F8-91D8-4FF84E60207C}"/>
    <pc:docChg chg="addSld modSld addMainMaster delMainMaster">
      <pc:chgData name="Cunningham, Anthony" userId="S::anthony.cunningham@snhu.edu::927dad8d-6666-434b-bd59-81b976e7529d" providerId="AD" clId="Web-{ACD676B7-726B-49F8-91D8-4FF84E60207C}" dt="2023-04-21T05:24:09.197" v="30" actId="20577"/>
      <pc:docMkLst>
        <pc:docMk/>
      </pc:docMkLst>
      <pc:sldChg chg="modSp mod modClrScheme chgLayout">
        <pc:chgData name="Cunningham, Anthony" userId="S::anthony.cunningham@snhu.edu::927dad8d-6666-434b-bd59-81b976e7529d" providerId="AD" clId="Web-{ACD676B7-726B-49F8-91D8-4FF84E60207C}" dt="2023-04-21T05:22:01.443" v="22" actId="20577"/>
        <pc:sldMkLst>
          <pc:docMk/>
          <pc:sldMk cId="109857222" sldId="256"/>
        </pc:sldMkLst>
        <pc:spChg chg="mod ord">
          <ac:chgData name="Cunningham, Anthony" userId="S::anthony.cunningham@snhu.edu::927dad8d-6666-434b-bd59-81b976e7529d" providerId="AD" clId="Web-{ACD676B7-726B-49F8-91D8-4FF84E60207C}" dt="2023-04-21T05:21:51.693" v="13" actId="20577"/>
          <ac:spMkLst>
            <pc:docMk/>
            <pc:sldMk cId="109857222" sldId="256"/>
            <ac:spMk id="2" creationId="{00000000-0000-0000-0000-000000000000}"/>
          </ac:spMkLst>
        </pc:spChg>
        <pc:spChg chg="mod ord">
          <ac:chgData name="Cunningham, Anthony" userId="S::anthony.cunningham@snhu.edu::927dad8d-6666-434b-bd59-81b976e7529d" providerId="AD" clId="Web-{ACD676B7-726B-49F8-91D8-4FF84E60207C}" dt="2023-04-21T05:22:01.443" v="22" actId="20577"/>
          <ac:spMkLst>
            <pc:docMk/>
            <pc:sldMk cId="109857222" sldId="256"/>
            <ac:spMk id="3" creationId="{00000000-0000-0000-0000-000000000000}"/>
          </ac:spMkLst>
        </pc:spChg>
      </pc:sldChg>
      <pc:sldChg chg="modSp new">
        <pc:chgData name="Cunningham, Anthony" userId="S::anthony.cunningham@snhu.edu::927dad8d-6666-434b-bd59-81b976e7529d" providerId="AD" clId="Web-{ACD676B7-726B-49F8-91D8-4FF84E60207C}" dt="2023-04-21T05:24:09.197" v="30" actId="20577"/>
        <pc:sldMkLst>
          <pc:docMk/>
          <pc:sldMk cId="2549315509" sldId="257"/>
        </pc:sldMkLst>
        <pc:spChg chg="mod">
          <ac:chgData name="Cunningham, Anthony" userId="S::anthony.cunningham@snhu.edu::927dad8d-6666-434b-bd59-81b976e7529d" providerId="AD" clId="Web-{ACD676B7-726B-49F8-91D8-4FF84E60207C}" dt="2023-04-21T05:24:09.197" v="30" actId="20577"/>
          <ac:spMkLst>
            <pc:docMk/>
            <pc:sldMk cId="2549315509" sldId="257"/>
            <ac:spMk id="2" creationId="{39CE0DEB-345E-E95C-9F8B-B66444CD4073}"/>
          </ac:spMkLst>
        </pc:spChg>
      </pc:sldChg>
      <pc:sldMasterChg chg="del delSldLayout">
        <pc:chgData name="Cunningham, Anthony" userId="S::anthony.cunningham@snhu.edu::927dad8d-6666-434b-bd59-81b976e7529d" providerId="AD" clId="Web-{ACD676B7-726B-49F8-91D8-4FF84E60207C}" dt="2023-04-21T05:20:57.046" v="3"/>
        <pc:sldMasterMkLst>
          <pc:docMk/>
          <pc:sldMasterMk cId="2460954070" sldId="2147483660"/>
        </pc:sldMasterMkLst>
        <pc:sldLayoutChg chg="del">
          <pc:chgData name="Cunningham, Anthony" userId="S::anthony.cunningham@snhu.edu::927dad8d-6666-434b-bd59-81b976e7529d" providerId="AD" clId="Web-{ACD676B7-726B-49F8-91D8-4FF84E60207C}" dt="2023-04-21T05:20:57.046" v="3"/>
          <pc:sldLayoutMkLst>
            <pc:docMk/>
            <pc:sldMasterMk cId="2460954070" sldId="2147483660"/>
            <pc:sldLayoutMk cId="2385387890" sldId="2147483661"/>
          </pc:sldLayoutMkLst>
        </pc:sldLayoutChg>
        <pc:sldLayoutChg chg="del">
          <pc:chgData name="Cunningham, Anthony" userId="S::anthony.cunningham@snhu.edu::927dad8d-6666-434b-bd59-81b976e7529d" providerId="AD" clId="Web-{ACD676B7-726B-49F8-91D8-4FF84E60207C}" dt="2023-04-21T05:20:57.046" v="3"/>
          <pc:sldLayoutMkLst>
            <pc:docMk/>
            <pc:sldMasterMk cId="2460954070" sldId="2147483660"/>
            <pc:sldLayoutMk cId="949138452" sldId="2147483662"/>
          </pc:sldLayoutMkLst>
        </pc:sldLayoutChg>
        <pc:sldLayoutChg chg="del">
          <pc:chgData name="Cunningham, Anthony" userId="S::anthony.cunningham@snhu.edu::927dad8d-6666-434b-bd59-81b976e7529d" providerId="AD" clId="Web-{ACD676B7-726B-49F8-91D8-4FF84E60207C}" dt="2023-04-21T05:20:57.046" v="3"/>
          <pc:sldLayoutMkLst>
            <pc:docMk/>
            <pc:sldMasterMk cId="2460954070" sldId="2147483660"/>
            <pc:sldLayoutMk cId="2591524520" sldId="2147483663"/>
          </pc:sldLayoutMkLst>
        </pc:sldLayoutChg>
        <pc:sldLayoutChg chg="del">
          <pc:chgData name="Cunningham, Anthony" userId="S::anthony.cunningham@snhu.edu::927dad8d-6666-434b-bd59-81b976e7529d" providerId="AD" clId="Web-{ACD676B7-726B-49F8-91D8-4FF84E60207C}" dt="2023-04-21T05:20:57.046" v="3"/>
          <pc:sldLayoutMkLst>
            <pc:docMk/>
            <pc:sldMasterMk cId="2460954070" sldId="2147483660"/>
            <pc:sldLayoutMk cId="1203092039" sldId="2147483664"/>
          </pc:sldLayoutMkLst>
        </pc:sldLayoutChg>
        <pc:sldLayoutChg chg="del">
          <pc:chgData name="Cunningham, Anthony" userId="S::anthony.cunningham@snhu.edu::927dad8d-6666-434b-bd59-81b976e7529d" providerId="AD" clId="Web-{ACD676B7-726B-49F8-91D8-4FF84E60207C}" dt="2023-04-21T05:20:57.046" v="3"/>
          <pc:sldLayoutMkLst>
            <pc:docMk/>
            <pc:sldMasterMk cId="2460954070" sldId="2147483660"/>
            <pc:sldLayoutMk cId="3733172339" sldId="2147483665"/>
          </pc:sldLayoutMkLst>
        </pc:sldLayoutChg>
        <pc:sldLayoutChg chg="del">
          <pc:chgData name="Cunningham, Anthony" userId="S::anthony.cunningham@snhu.edu::927dad8d-6666-434b-bd59-81b976e7529d" providerId="AD" clId="Web-{ACD676B7-726B-49F8-91D8-4FF84E60207C}" dt="2023-04-21T05:20:57.046" v="3"/>
          <pc:sldLayoutMkLst>
            <pc:docMk/>
            <pc:sldMasterMk cId="2460954070" sldId="2147483660"/>
            <pc:sldLayoutMk cId="3210312558" sldId="2147483666"/>
          </pc:sldLayoutMkLst>
        </pc:sldLayoutChg>
        <pc:sldLayoutChg chg="del">
          <pc:chgData name="Cunningham, Anthony" userId="S::anthony.cunningham@snhu.edu::927dad8d-6666-434b-bd59-81b976e7529d" providerId="AD" clId="Web-{ACD676B7-726B-49F8-91D8-4FF84E60207C}" dt="2023-04-21T05:20:57.046" v="3"/>
          <pc:sldLayoutMkLst>
            <pc:docMk/>
            <pc:sldMasterMk cId="2460954070" sldId="2147483660"/>
            <pc:sldLayoutMk cId="3146388984" sldId="2147483667"/>
          </pc:sldLayoutMkLst>
        </pc:sldLayoutChg>
        <pc:sldLayoutChg chg="del">
          <pc:chgData name="Cunningham, Anthony" userId="S::anthony.cunningham@snhu.edu::927dad8d-6666-434b-bd59-81b976e7529d" providerId="AD" clId="Web-{ACD676B7-726B-49F8-91D8-4FF84E60207C}" dt="2023-04-21T05:20:57.046" v="3"/>
          <pc:sldLayoutMkLst>
            <pc:docMk/>
            <pc:sldMasterMk cId="2460954070" sldId="2147483660"/>
            <pc:sldLayoutMk cId="3171841454" sldId="2147483668"/>
          </pc:sldLayoutMkLst>
        </pc:sldLayoutChg>
        <pc:sldLayoutChg chg="del">
          <pc:chgData name="Cunningham, Anthony" userId="S::anthony.cunningham@snhu.edu::927dad8d-6666-434b-bd59-81b976e7529d" providerId="AD" clId="Web-{ACD676B7-726B-49F8-91D8-4FF84E60207C}" dt="2023-04-21T05:20:57.046" v="3"/>
          <pc:sldLayoutMkLst>
            <pc:docMk/>
            <pc:sldMasterMk cId="2460954070" sldId="2147483660"/>
            <pc:sldLayoutMk cId="1718958274" sldId="2147483669"/>
          </pc:sldLayoutMkLst>
        </pc:sldLayoutChg>
        <pc:sldLayoutChg chg="del">
          <pc:chgData name="Cunningham, Anthony" userId="S::anthony.cunningham@snhu.edu::927dad8d-6666-434b-bd59-81b976e7529d" providerId="AD" clId="Web-{ACD676B7-726B-49F8-91D8-4FF84E60207C}" dt="2023-04-21T05:20:57.046" v="3"/>
          <pc:sldLayoutMkLst>
            <pc:docMk/>
            <pc:sldMasterMk cId="2460954070" sldId="2147483660"/>
            <pc:sldLayoutMk cId="2202905451" sldId="2147483670"/>
          </pc:sldLayoutMkLst>
        </pc:sldLayoutChg>
        <pc:sldLayoutChg chg="del">
          <pc:chgData name="Cunningham, Anthony" userId="S::anthony.cunningham@snhu.edu::927dad8d-6666-434b-bd59-81b976e7529d" providerId="AD" clId="Web-{ACD676B7-726B-49F8-91D8-4FF84E60207C}" dt="2023-04-21T05:20:57.046" v="3"/>
          <pc:sldLayoutMkLst>
            <pc:docMk/>
            <pc:sldMasterMk cId="2460954070" sldId="2147483660"/>
            <pc:sldLayoutMk cId="3479445657" sldId="2147483671"/>
          </pc:sldLayoutMkLst>
        </pc:sldLayoutChg>
      </pc:sldMasterChg>
      <pc:sldMasterChg chg="add del addSldLayout delSldLayout modSldLayout">
        <pc:chgData name="Cunningham, Anthony" userId="S::anthony.cunningham@snhu.edu::927dad8d-6666-434b-bd59-81b976e7529d" providerId="AD" clId="Web-{ACD676B7-726B-49F8-91D8-4FF84E60207C}" dt="2023-04-21T05:21:00.624" v="4"/>
        <pc:sldMasterMkLst>
          <pc:docMk/>
          <pc:sldMasterMk cId="296426617" sldId="2147483672"/>
        </pc:sldMasterMkLst>
        <pc:sldLayoutChg chg="add del mod replId">
          <pc:chgData name="Cunningham, Anthony" userId="S::anthony.cunningham@snhu.edu::927dad8d-6666-434b-bd59-81b976e7529d" providerId="AD" clId="Web-{ACD676B7-726B-49F8-91D8-4FF84E60207C}" dt="2023-04-21T05:21:00.624" v="4"/>
          <pc:sldLayoutMkLst>
            <pc:docMk/>
            <pc:sldMasterMk cId="296426617" sldId="2147483672"/>
            <pc:sldLayoutMk cId="2926379155" sldId="2147483673"/>
          </pc:sldLayoutMkLst>
        </pc:sldLayoutChg>
        <pc:sldLayoutChg chg="add del mod replId">
          <pc:chgData name="Cunningham, Anthony" userId="S::anthony.cunningham@snhu.edu::927dad8d-6666-434b-bd59-81b976e7529d" providerId="AD" clId="Web-{ACD676B7-726B-49F8-91D8-4FF84E60207C}" dt="2023-04-21T05:21:00.624" v="4"/>
          <pc:sldLayoutMkLst>
            <pc:docMk/>
            <pc:sldMasterMk cId="296426617" sldId="2147483672"/>
            <pc:sldLayoutMk cId="2389096506" sldId="2147483674"/>
          </pc:sldLayoutMkLst>
        </pc:sldLayoutChg>
        <pc:sldLayoutChg chg="add del mod replId">
          <pc:chgData name="Cunningham, Anthony" userId="S::anthony.cunningham@snhu.edu::927dad8d-6666-434b-bd59-81b976e7529d" providerId="AD" clId="Web-{ACD676B7-726B-49F8-91D8-4FF84E60207C}" dt="2023-04-21T05:21:00.624" v="4"/>
          <pc:sldLayoutMkLst>
            <pc:docMk/>
            <pc:sldMasterMk cId="296426617" sldId="2147483672"/>
            <pc:sldLayoutMk cId="2421633768" sldId="2147483675"/>
          </pc:sldLayoutMkLst>
        </pc:sldLayoutChg>
        <pc:sldLayoutChg chg="add del mod replId">
          <pc:chgData name="Cunningham, Anthony" userId="S::anthony.cunningham@snhu.edu::927dad8d-6666-434b-bd59-81b976e7529d" providerId="AD" clId="Web-{ACD676B7-726B-49F8-91D8-4FF84E60207C}" dt="2023-04-21T05:21:00.624" v="4"/>
          <pc:sldLayoutMkLst>
            <pc:docMk/>
            <pc:sldMasterMk cId="296426617" sldId="2147483672"/>
            <pc:sldLayoutMk cId="1444642630" sldId="2147483676"/>
          </pc:sldLayoutMkLst>
        </pc:sldLayoutChg>
        <pc:sldLayoutChg chg="add del mod replId">
          <pc:chgData name="Cunningham, Anthony" userId="S::anthony.cunningham@snhu.edu::927dad8d-6666-434b-bd59-81b976e7529d" providerId="AD" clId="Web-{ACD676B7-726B-49F8-91D8-4FF84E60207C}" dt="2023-04-21T05:21:00.624" v="4"/>
          <pc:sldLayoutMkLst>
            <pc:docMk/>
            <pc:sldMasterMk cId="296426617" sldId="2147483672"/>
            <pc:sldLayoutMk cId="890879071" sldId="2147483677"/>
          </pc:sldLayoutMkLst>
        </pc:sldLayoutChg>
        <pc:sldLayoutChg chg="add del mod replId">
          <pc:chgData name="Cunningham, Anthony" userId="S::anthony.cunningham@snhu.edu::927dad8d-6666-434b-bd59-81b976e7529d" providerId="AD" clId="Web-{ACD676B7-726B-49F8-91D8-4FF84E60207C}" dt="2023-04-21T05:21:00.624" v="4"/>
          <pc:sldLayoutMkLst>
            <pc:docMk/>
            <pc:sldMasterMk cId="296426617" sldId="2147483672"/>
            <pc:sldLayoutMk cId="2924444103" sldId="2147483678"/>
          </pc:sldLayoutMkLst>
        </pc:sldLayoutChg>
        <pc:sldLayoutChg chg="add del mod replId">
          <pc:chgData name="Cunningham, Anthony" userId="S::anthony.cunningham@snhu.edu::927dad8d-6666-434b-bd59-81b976e7529d" providerId="AD" clId="Web-{ACD676B7-726B-49F8-91D8-4FF84E60207C}" dt="2023-04-21T05:21:00.624" v="4"/>
          <pc:sldLayoutMkLst>
            <pc:docMk/>
            <pc:sldMasterMk cId="296426617" sldId="2147483672"/>
            <pc:sldLayoutMk cId="1067502020" sldId="2147483679"/>
          </pc:sldLayoutMkLst>
        </pc:sldLayoutChg>
        <pc:sldLayoutChg chg="add del mod replId">
          <pc:chgData name="Cunningham, Anthony" userId="S::anthony.cunningham@snhu.edu::927dad8d-6666-434b-bd59-81b976e7529d" providerId="AD" clId="Web-{ACD676B7-726B-49F8-91D8-4FF84E60207C}" dt="2023-04-21T05:21:00.624" v="4"/>
          <pc:sldLayoutMkLst>
            <pc:docMk/>
            <pc:sldMasterMk cId="296426617" sldId="2147483672"/>
            <pc:sldLayoutMk cId="1162152779" sldId="2147483680"/>
          </pc:sldLayoutMkLst>
        </pc:sldLayoutChg>
        <pc:sldLayoutChg chg="add del mod replId">
          <pc:chgData name="Cunningham, Anthony" userId="S::anthony.cunningham@snhu.edu::927dad8d-6666-434b-bd59-81b976e7529d" providerId="AD" clId="Web-{ACD676B7-726B-49F8-91D8-4FF84E60207C}" dt="2023-04-21T05:21:00.624" v="4"/>
          <pc:sldLayoutMkLst>
            <pc:docMk/>
            <pc:sldMasterMk cId="296426617" sldId="2147483672"/>
            <pc:sldLayoutMk cId="1810503390" sldId="2147483681"/>
          </pc:sldLayoutMkLst>
        </pc:sldLayoutChg>
        <pc:sldLayoutChg chg="add del mod replId">
          <pc:chgData name="Cunningham, Anthony" userId="S::anthony.cunningham@snhu.edu::927dad8d-6666-434b-bd59-81b976e7529d" providerId="AD" clId="Web-{ACD676B7-726B-49F8-91D8-4FF84E60207C}" dt="2023-04-21T05:21:00.624" v="4"/>
          <pc:sldLayoutMkLst>
            <pc:docMk/>
            <pc:sldMasterMk cId="296426617" sldId="2147483672"/>
            <pc:sldLayoutMk cId="437811445" sldId="2147483682"/>
          </pc:sldLayoutMkLst>
        </pc:sldLayoutChg>
        <pc:sldLayoutChg chg="add del mod replId">
          <pc:chgData name="Cunningham, Anthony" userId="S::anthony.cunningham@snhu.edu::927dad8d-6666-434b-bd59-81b976e7529d" providerId="AD" clId="Web-{ACD676B7-726B-49F8-91D8-4FF84E60207C}" dt="2023-04-21T05:21:00.624" v="4"/>
          <pc:sldLayoutMkLst>
            <pc:docMk/>
            <pc:sldMasterMk cId="296426617" sldId="2147483672"/>
            <pc:sldLayoutMk cId="3355394178" sldId="2147483683"/>
          </pc:sldLayoutMkLst>
        </pc:sldLayoutChg>
      </pc:sldMasterChg>
      <pc:sldMasterChg chg="add del addSldLayout delSldLayout modSldLayout">
        <pc:chgData name="Cunningham, Anthony" userId="S::anthony.cunningham@snhu.edu::927dad8d-6666-434b-bd59-81b976e7529d" providerId="AD" clId="Web-{ACD676B7-726B-49F8-91D8-4FF84E60207C}" dt="2023-04-21T05:21:06.875" v="5"/>
        <pc:sldMasterMkLst>
          <pc:docMk/>
          <pc:sldMasterMk cId="3753483176" sldId="2147483684"/>
        </pc:sldMasterMkLst>
        <pc:sldLayoutChg chg="add del mod replId">
          <pc:chgData name="Cunningham, Anthony" userId="S::anthony.cunningham@snhu.edu::927dad8d-6666-434b-bd59-81b976e7529d" providerId="AD" clId="Web-{ACD676B7-726B-49F8-91D8-4FF84E60207C}" dt="2023-04-21T05:21:06.875" v="5"/>
          <pc:sldLayoutMkLst>
            <pc:docMk/>
            <pc:sldMasterMk cId="3753483176" sldId="2147483684"/>
            <pc:sldLayoutMk cId="727179090" sldId="2147483685"/>
          </pc:sldLayoutMkLst>
        </pc:sldLayoutChg>
        <pc:sldLayoutChg chg="add del mod replId">
          <pc:chgData name="Cunningham, Anthony" userId="S::anthony.cunningham@snhu.edu::927dad8d-6666-434b-bd59-81b976e7529d" providerId="AD" clId="Web-{ACD676B7-726B-49F8-91D8-4FF84E60207C}" dt="2023-04-21T05:21:06.875" v="5"/>
          <pc:sldLayoutMkLst>
            <pc:docMk/>
            <pc:sldMasterMk cId="3753483176" sldId="2147483684"/>
            <pc:sldLayoutMk cId="1629752319" sldId="2147483686"/>
          </pc:sldLayoutMkLst>
        </pc:sldLayoutChg>
        <pc:sldLayoutChg chg="add del mod replId">
          <pc:chgData name="Cunningham, Anthony" userId="S::anthony.cunningham@snhu.edu::927dad8d-6666-434b-bd59-81b976e7529d" providerId="AD" clId="Web-{ACD676B7-726B-49F8-91D8-4FF84E60207C}" dt="2023-04-21T05:21:06.875" v="5"/>
          <pc:sldLayoutMkLst>
            <pc:docMk/>
            <pc:sldMasterMk cId="3753483176" sldId="2147483684"/>
            <pc:sldLayoutMk cId="513574955" sldId="2147483687"/>
          </pc:sldLayoutMkLst>
        </pc:sldLayoutChg>
        <pc:sldLayoutChg chg="add del mod replId">
          <pc:chgData name="Cunningham, Anthony" userId="S::anthony.cunningham@snhu.edu::927dad8d-6666-434b-bd59-81b976e7529d" providerId="AD" clId="Web-{ACD676B7-726B-49F8-91D8-4FF84E60207C}" dt="2023-04-21T05:21:06.875" v="5"/>
          <pc:sldLayoutMkLst>
            <pc:docMk/>
            <pc:sldMasterMk cId="3753483176" sldId="2147483684"/>
            <pc:sldLayoutMk cId="2122018557" sldId="2147483688"/>
          </pc:sldLayoutMkLst>
        </pc:sldLayoutChg>
        <pc:sldLayoutChg chg="add del mod replId">
          <pc:chgData name="Cunningham, Anthony" userId="S::anthony.cunningham@snhu.edu::927dad8d-6666-434b-bd59-81b976e7529d" providerId="AD" clId="Web-{ACD676B7-726B-49F8-91D8-4FF84E60207C}" dt="2023-04-21T05:21:06.875" v="5"/>
          <pc:sldLayoutMkLst>
            <pc:docMk/>
            <pc:sldMasterMk cId="3753483176" sldId="2147483684"/>
            <pc:sldLayoutMk cId="436578193" sldId="2147483689"/>
          </pc:sldLayoutMkLst>
        </pc:sldLayoutChg>
        <pc:sldLayoutChg chg="add del mod replId">
          <pc:chgData name="Cunningham, Anthony" userId="S::anthony.cunningham@snhu.edu::927dad8d-6666-434b-bd59-81b976e7529d" providerId="AD" clId="Web-{ACD676B7-726B-49F8-91D8-4FF84E60207C}" dt="2023-04-21T05:21:06.875" v="5"/>
          <pc:sldLayoutMkLst>
            <pc:docMk/>
            <pc:sldMasterMk cId="3753483176" sldId="2147483684"/>
            <pc:sldLayoutMk cId="3907311566" sldId="2147483690"/>
          </pc:sldLayoutMkLst>
        </pc:sldLayoutChg>
        <pc:sldLayoutChg chg="add del mod replId">
          <pc:chgData name="Cunningham, Anthony" userId="S::anthony.cunningham@snhu.edu::927dad8d-6666-434b-bd59-81b976e7529d" providerId="AD" clId="Web-{ACD676B7-726B-49F8-91D8-4FF84E60207C}" dt="2023-04-21T05:21:06.875" v="5"/>
          <pc:sldLayoutMkLst>
            <pc:docMk/>
            <pc:sldMasterMk cId="3753483176" sldId="2147483684"/>
            <pc:sldLayoutMk cId="320613035" sldId="2147483691"/>
          </pc:sldLayoutMkLst>
        </pc:sldLayoutChg>
        <pc:sldLayoutChg chg="add del mod replId">
          <pc:chgData name="Cunningham, Anthony" userId="S::anthony.cunningham@snhu.edu::927dad8d-6666-434b-bd59-81b976e7529d" providerId="AD" clId="Web-{ACD676B7-726B-49F8-91D8-4FF84E60207C}" dt="2023-04-21T05:21:06.875" v="5"/>
          <pc:sldLayoutMkLst>
            <pc:docMk/>
            <pc:sldMasterMk cId="3753483176" sldId="2147483684"/>
            <pc:sldLayoutMk cId="2166915005" sldId="2147483692"/>
          </pc:sldLayoutMkLst>
        </pc:sldLayoutChg>
        <pc:sldLayoutChg chg="add del mod replId">
          <pc:chgData name="Cunningham, Anthony" userId="S::anthony.cunningham@snhu.edu::927dad8d-6666-434b-bd59-81b976e7529d" providerId="AD" clId="Web-{ACD676B7-726B-49F8-91D8-4FF84E60207C}" dt="2023-04-21T05:21:06.875" v="5"/>
          <pc:sldLayoutMkLst>
            <pc:docMk/>
            <pc:sldMasterMk cId="3753483176" sldId="2147483684"/>
            <pc:sldLayoutMk cId="1236283583" sldId="2147483693"/>
          </pc:sldLayoutMkLst>
        </pc:sldLayoutChg>
        <pc:sldLayoutChg chg="add del mod replId">
          <pc:chgData name="Cunningham, Anthony" userId="S::anthony.cunningham@snhu.edu::927dad8d-6666-434b-bd59-81b976e7529d" providerId="AD" clId="Web-{ACD676B7-726B-49F8-91D8-4FF84E60207C}" dt="2023-04-21T05:21:06.875" v="5"/>
          <pc:sldLayoutMkLst>
            <pc:docMk/>
            <pc:sldMasterMk cId="3753483176" sldId="2147483684"/>
            <pc:sldLayoutMk cId="214071294" sldId="2147483694"/>
          </pc:sldLayoutMkLst>
        </pc:sldLayoutChg>
        <pc:sldLayoutChg chg="add del mod replId">
          <pc:chgData name="Cunningham, Anthony" userId="S::anthony.cunningham@snhu.edu::927dad8d-6666-434b-bd59-81b976e7529d" providerId="AD" clId="Web-{ACD676B7-726B-49F8-91D8-4FF84E60207C}" dt="2023-04-21T05:21:06.875" v="5"/>
          <pc:sldLayoutMkLst>
            <pc:docMk/>
            <pc:sldMasterMk cId="3753483176" sldId="2147483684"/>
            <pc:sldLayoutMk cId="3246562732" sldId="2147483695"/>
          </pc:sldLayoutMkLst>
        </pc:sldLayoutChg>
      </pc:sldMasterChg>
      <pc:sldMasterChg chg="add addSldLayout modSldLayout">
        <pc:chgData name="Cunningham, Anthony" userId="S::anthony.cunningham@snhu.edu::927dad8d-6666-434b-bd59-81b976e7529d" providerId="AD" clId="Web-{ACD676B7-726B-49F8-91D8-4FF84E60207C}" dt="2023-04-21T05:21:06.875" v="5"/>
        <pc:sldMasterMkLst>
          <pc:docMk/>
          <pc:sldMasterMk cId="367712217" sldId="2147483696"/>
        </pc:sldMasterMkLst>
        <pc:sldLayoutChg chg="add mod replId">
          <pc:chgData name="Cunningham, Anthony" userId="S::anthony.cunningham@snhu.edu::927dad8d-6666-434b-bd59-81b976e7529d" providerId="AD" clId="Web-{ACD676B7-726B-49F8-91D8-4FF84E60207C}" dt="2023-04-21T05:21:06.875" v="5"/>
          <pc:sldLayoutMkLst>
            <pc:docMk/>
            <pc:sldMasterMk cId="367712217" sldId="2147483696"/>
            <pc:sldLayoutMk cId="2003503266" sldId="2147483697"/>
          </pc:sldLayoutMkLst>
        </pc:sldLayoutChg>
        <pc:sldLayoutChg chg="add mod replId">
          <pc:chgData name="Cunningham, Anthony" userId="S::anthony.cunningham@snhu.edu::927dad8d-6666-434b-bd59-81b976e7529d" providerId="AD" clId="Web-{ACD676B7-726B-49F8-91D8-4FF84E60207C}" dt="2023-04-21T05:21:06.875" v="5"/>
          <pc:sldLayoutMkLst>
            <pc:docMk/>
            <pc:sldMasterMk cId="367712217" sldId="2147483696"/>
            <pc:sldLayoutMk cId="326226026" sldId="2147483698"/>
          </pc:sldLayoutMkLst>
        </pc:sldLayoutChg>
        <pc:sldLayoutChg chg="add mod replId">
          <pc:chgData name="Cunningham, Anthony" userId="S::anthony.cunningham@snhu.edu::927dad8d-6666-434b-bd59-81b976e7529d" providerId="AD" clId="Web-{ACD676B7-726B-49F8-91D8-4FF84E60207C}" dt="2023-04-21T05:21:06.875" v="5"/>
          <pc:sldLayoutMkLst>
            <pc:docMk/>
            <pc:sldMasterMk cId="367712217" sldId="2147483696"/>
            <pc:sldLayoutMk cId="176235909" sldId="2147483699"/>
          </pc:sldLayoutMkLst>
        </pc:sldLayoutChg>
        <pc:sldLayoutChg chg="add mod replId">
          <pc:chgData name="Cunningham, Anthony" userId="S::anthony.cunningham@snhu.edu::927dad8d-6666-434b-bd59-81b976e7529d" providerId="AD" clId="Web-{ACD676B7-726B-49F8-91D8-4FF84E60207C}" dt="2023-04-21T05:21:06.875" v="5"/>
          <pc:sldLayoutMkLst>
            <pc:docMk/>
            <pc:sldMasterMk cId="367712217" sldId="2147483696"/>
            <pc:sldLayoutMk cId="2835944343" sldId="2147483700"/>
          </pc:sldLayoutMkLst>
        </pc:sldLayoutChg>
        <pc:sldLayoutChg chg="add mod replId">
          <pc:chgData name="Cunningham, Anthony" userId="S::anthony.cunningham@snhu.edu::927dad8d-6666-434b-bd59-81b976e7529d" providerId="AD" clId="Web-{ACD676B7-726B-49F8-91D8-4FF84E60207C}" dt="2023-04-21T05:21:06.875" v="5"/>
          <pc:sldLayoutMkLst>
            <pc:docMk/>
            <pc:sldMasterMk cId="367712217" sldId="2147483696"/>
            <pc:sldLayoutMk cId="382233756" sldId="2147483701"/>
          </pc:sldLayoutMkLst>
        </pc:sldLayoutChg>
        <pc:sldLayoutChg chg="add mod replId">
          <pc:chgData name="Cunningham, Anthony" userId="S::anthony.cunningham@snhu.edu::927dad8d-6666-434b-bd59-81b976e7529d" providerId="AD" clId="Web-{ACD676B7-726B-49F8-91D8-4FF84E60207C}" dt="2023-04-21T05:21:06.875" v="5"/>
          <pc:sldLayoutMkLst>
            <pc:docMk/>
            <pc:sldMasterMk cId="367712217" sldId="2147483696"/>
            <pc:sldLayoutMk cId="13948458" sldId="2147483702"/>
          </pc:sldLayoutMkLst>
        </pc:sldLayoutChg>
        <pc:sldLayoutChg chg="add mod replId">
          <pc:chgData name="Cunningham, Anthony" userId="S::anthony.cunningham@snhu.edu::927dad8d-6666-434b-bd59-81b976e7529d" providerId="AD" clId="Web-{ACD676B7-726B-49F8-91D8-4FF84E60207C}" dt="2023-04-21T05:21:06.875" v="5"/>
          <pc:sldLayoutMkLst>
            <pc:docMk/>
            <pc:sldMasterMk cId="367712217" sldId="2147483696"/>
            <pc:sldLayoutMk cId="3391502599" sldId="2147483703"/>
          </pc:sldLayoutMkLst>
        </pc:sldLayoutChg>
        <pc:sldLayoutChg chg="add mod replId">
          <pc:chgData name="Cunningham, Anthony" userId="S::anthony.cunningham@snhu.edu::927dad8d-6666-434b-bd59-81b976e7529d" providerId="AD" clId="Web-{ACD676B7-726B-49F8-91D8-4FF84E60207C}" dt="2023-04-21T05:21:06.875" v="5"/>
          <pc:sldLayoutMkLst>
            <pc:docMk/>
            <pc:sldMasterMk cId="367712217" sldId="2147483696"/>
            <pc:sldLayoutMk cId="3309731270" sldId="2147483704"/>
          </pc:sldLayoutMkLst>
        </pc:sldLayoutChg>
        <pc:sldLayoutChg chg="add mod replId">
          <pc:chgData name="Cunningham, Anthony" userId="S::anthony.cunningham@snhu.edu::927dad8d-6666-434b-bd59-81b976e7529d" providerId="AD" clId="Web-{ACD676B7-726B-49F8-91D8-4FF84E60207C}" dt="2023-04-21T05:21:06.875" v="5"/>
          <pc:sldLayoutMkLst>
            <pc:docMk/>
            <pc:sldMasterMk cId="367712217" sldId="2147483696"/>
            <pc:sldLayoutMk cId="702188936" sldId="2147483705"/>
          </pc:sldLayoutMkLst>
        </pc:sldLayoutChg>
        <pc:sldLayoutChg chg="add mod replId">
          <pc:chgData name="Cunningham, Anthony" userId="S::anthony.cunningham@snhu.edu::927dad8d-6666-434b-bd59-81b976e7529d" providerId="AD" clId="Web-{ACD676B7-726B-49F8-91D8-4FF84E60207C}" dt="2023-04-21T05:21:06.875" v="5"/>
          <pc:sldLayoutMkLst>
            <pc:docMk/>
            <pc:sldMasterMk cId="367712217" sldId="2147483696"/>
            <pc:sldLayoutMk cId="1062869141" sldId="2147483706"/>
          </pc:sldLayoutMkLst>
        </pc:sldLayoutChg>
        <pc:sldLayoutChg chg="add mod replId">
          <pc:chgData name="Cunningham, Anthony" userId="S::anthony.cunningham@snhu.edu::927dad8d-6666-434b-bd59-81b976e7529d" providerId="AD" clId="Web-{ACD676B7-726B-49F8-91D8-4FF84E60207C}" dt="2023-04-21T05:21:06.875" v="5"/>
          <pc:sldLayoutMkLst>
            <pc:docMk/>
            <pc:sldMasterMk cId="367712217" sldId="2147483696"/>
            <pc:sldLayoutMk cId="3473564765" sldId="2147483707"/>
          </pc:sldLayoutMkLst>
        </pc:sldLayoutChg>
        <pc:sldLayoutChg chg="add mod replId">
          <pc:chgData name="Cunningham, Anthony" userId="S::anthony.cunningham@snhu.edu::927dad8d-6666-434b-bd59-81b976e7529d" providerId="AD" clId="Web-{ACD676B7-726B-49F8-91D8-4FF84E60207C}" dt="2023-04-21T05:21:06.875" v="5"/>
          <pc:sldLayoutMkLst>
            <pc:docMk/>
            <pc:sldMasterMk cId="367712217" sldId="2147483696"/>
            <pc:sldLayoutMk cId="3785819889" sldId="2147483708"/>
          </pc:sldLayoutMkLst>
        </pc:sldLayoutChg>
        <pc:sldLayoutChg chg="add mod replId">
          <pc:chgData name="Cunningham, Anthony" userId="S::anthony.cunningham@snhu.edu::927dad8d-6666-434b-bd59-81b976e7529d" providerId="AD" clId="Web-{ACD676B7-726B-49F8-91D8-4FF84E60207C}" dt="2023-04-21T05:21:06.875" v="5"/>
          <pc:sldLayoutMkLst>
            <pc:docMk/>
            <pc:sldMasterMk cId="367712217" sldId="2147483696"/>
            <pc:sldLayoutMk cId="587504353" sldId="2147483709"/>
          </pc:sldLayoutMkLst>
        </pc:sldLayoutChg>
        <pc:sldLayoutChg chg="add mod replId">
          <pc:chgData name="Cunningham, Anthony" userId="S::anthony.cunningham@snhu.edu::927dad8d-6666-434b-bd59-81b976e7529d" providerId="AD" clId="Web-{ACD676B7-726B-49F8-91D8-4FF84E60207C}" dt="2023-04-21T05:21:06.875" v="5"/>
          <pc:sldLayoutMkLst>
            <pc:docMk/>
            <pc:sldMasterMk cId="367712217" sldId="2147483696"/>
            <pc:sldLayoutMk cId="1634822733" sldId="2147483710"/>
          </pc:sldLayoutMkLst>
        </pc:sldLayoutChg>
        <pc:sldLayoutChg chg="add mod replId">
          <pc:chgData name="Cunningham, Anthony" userId="S::anthony.cunningham@snhu.edu::927dad8d-6666-434b-bd59-81b976e7529d" providerId="AD" clId="Web-{ACD676B7-726B-49F8-91D8-4FF84E60207C}" dt="2023-04-21T05:21:06.875" v="5"/>
          <pc:sldLayoutMkLst>
            <pc:docMk/>
            <pc:sldMasterMk cId="367712217" sldId="2147483696"/>
            <pc:sldLayoutMk cId="995405704" sldId="2147483711"/>
          </pc:sldLayoutMkLst>
        </pc:sldLayoutChg>
        <pc:sldLayoutChg chg="add mod replId">
          <pc:chgData name="Cunningham, Anthony" userId="S::anthony.cunningham@snhu.edu::927dad8d-6666-434b-bd59-81b976e7529d" providerId="AD" clId="Web-{ACD676B7-726B-49F8-91D8-4FF84E60207C}" dt="2023-04-21T05:21:06.875" v="5"/>
          <pc:sldLayoutMkLst>
            <pc:docMk/>
            <pc:sldMasterMk cId="367712217" sldId="2147483696"/>
            <pc:sldLayoutMk cId="1574915262" sldId="2147483712"/>
          </pc:sldLayoutMkLst>
        </pc:sldLayoutChg>
        <pc:sldLayoutChg chg="add mod replId">
          <pc:chgData name="Cunningham, Anthony" userId="S::anthony.cunningham@snhu.edu::927dad8d-6666-434b-bd59-81b976e7529d" providerId="AD" clId="Web-{ACD676B7-726B-49F8-91D8-4FF84E60207C}" dt="2023-04-21T05:21:06.875" v="5"/>
          <pc:sldLayoutMkLst>
            <pc:docMk/>
            <pc:sldMasterMk cId="367712217" sldId="2147483696"/>
            <pc:sldLayoutMk cId="3073371984" sldId="2147483713"/>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dirty="0"/>
              <a:t>Click to edit Master title style</a:t>
            </a:r>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4AAD347D-5ACD-4C99-B74B-A9C85AD731AF}" type="datetimeFigureOut">
              <a:rPr lang="en-US" dirty="0"/>
              <a:t>4/21/2023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0035032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dirty="0"/>
              <a:t>Click to edit Master title style</a:t>
            </a:r>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4/21/2023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062869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dirty="0"/>
              <a:t>Click to edit Master title style</a:t>
            </a:r>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4/21/2023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4735647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dirty="0"/>
              <a:t>Click to edit Master title style</a:t>
            </a:r>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dirty="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4/21/2023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7858198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4/21/2023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5875043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dirty="0"/>
              <a:t>Click to edit Master title style</a:t>
            </a:r>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4/21/2023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6348227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dirty="0"/>
              <a:t>Click to edit Master title style</a:t>
            </a:r>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4/21/2023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9954057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nchor="t" anchorCtr="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509A250-FF31-4206-8172-F9D3106AACB1}" type="datetimeFigureOut">
              <a:rPr lang="en-US" dirty="0"/>
              <a:t>4/21/2023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5749152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dirty="0"/>
              <a:t>Click to edit Master title style</a:t>
            </a:r>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509A250-FF31-4206-8172-F9D3106AACB1}" type="datetimeFigureOut">
              <a:rPr lang="en-US" dirty="0"/>
              <a:t>4/21/2023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073371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3"/>
          <p:cNvSpPr>
            <a:spLocks noGrp="1"/>
          </p:cNvSpPr>
          <p:nvPr>
            <p:ph type="dt" sz="half" idx="10"/>
          </p:nvPr>
        </p:nvSpPr>
        <p:spPr/>
        <p:txBody>
          <a:bodyPr/>
          <a:lstStyle/>
          <a:p>
            <a:fld id="{4509A250-FF31-4206-8172-F9D3106AACB1}" type="datetimeFigureOut">
              <a:rPr lang="en-US" dirty="0"/>
              <a:t>4/21/2023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262260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4/21/2023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762359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9796027F-7875-4030-9381-8BD8C4F21935}" type="datetimeFigureOut">
              <a:rPr lang="en-US" dirty="0"/>
              <a:t>4/21/2023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8359443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9796027F-7875-4030-9381-8BD8C4F21935}" type="datetimeFigureOut">
              <a:rPr lang="en-US" dirty="0"/>
              <a:t>4/21/2023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822337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7" name="Date Placeholder 2"/>
          <p:cNvSpPr>
            <a:spLocks noGrp="1"/>
          </p:cNvSpPr>
          <p:nvPr>
            <p:ph type="dt" sz="half" idx="10"/>
          </p:nvPr>
        </p:nvSpPr>
        <p:spPr/>
        <p:txBody>
          <a:bodyPr/>
          <a:lstStyle/>
          <a:p>
            <a:fld id="{4509A250-FF31-4206-8172-F9D3106AACB1}" type="datetimeFigureOut">
              <a:rPr lang="en-US" dirty="0"/>
              <a:t>4/21/2023</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39484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4/21/2023</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3915025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dirty="0"/>
              <a:t>Click to edit Master title style</a:t>
            </a:r>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4/21/2023</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3097312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dirty="0"/>
              <a:t>Click to edit Master title style</a:t>
            </a:r>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4/21/2023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7021889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dirty="0"/>
              <a:t>Click to edit Master title style</a:t>
            </a:r>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4/21/2023</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extLst>
      <p:ext uri="{BB962C8B-B14F-4D97-AF65-F5344CB8AC3E}">
        <p14:creationId xmlns:p14="http://schemas.microsoft.com/office/powerpoint/2010/main" val="367712217"/>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2.png"/><Relationship Id="rId7"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hyperlink" Target="https://www.forbes.com/advisor/business/agile-vs-waterfall-methodology/" TargetMode="External"/><Relationship Id="rId2" Type="http://schemas.openxmlformats.org/officeDocument/2006/relationships/hyperlink" Target="http://www.tutorialspoint.com/sdlc/sdlc_overview.htm"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latin typeface="Calibri Light"/>
                <a:cs typeface="Calibri Light"/>
              </a:rPr>
              <a:t>7-1 Agile Presentation</a:t>
            </a:r>
          </a:p>
        </p:txBody>
      </p:sp>
      <p:sp>
        <p:nvSpPr>
          <p:cNvPr id="3" name="Subtitle 2"/>
          <p:cNvSpPr>
            <a:spLocks noGrp="1"/>
          </p:cNvSpPr>
          <p:nvPr>
            <p:ph type="subTitle" idx="1"/>
          </p:nvPr>
        </p:nvSpPr>
        <p:spPr/>
        <p:txBody>
          <a:bodyPr/>
          <a:lstStyle/>
          <a:p>
            <a:r>
              <a:rPr lang="en-US" dirty="0"/>
              <a:t>Anthony Cunningham</a:t>
            </a:r>
          </a:p>
        </p:txBody>
      </p:sp>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CE0DEB-345E-E95C-9F8B-B66444CD4073}"/>
              </a:ext>
            </a:extLst>
          </p:cNvPr>
          <p:cNvSpPr>
            <a:spLocks noGrp="1"/>
          </p:cNvSpPr>
          <p:nvPr>
            <p:ph type="title"/>
          </p:nvPr>
        </p:nvSpPr>
        <p:spPr/>
        <p:txBody>
          <a:bodyPr/>
          <a:lstStyle/>
          <a:p>
            <a:r>
              <a:rPr lang="en-US" b="1" dirty="0">
                <a:solidFill>
                  <a:schemeClr val="tx1"/>
                </a:solidFill>
                <a:latin typeface="Lato"/>
                <a:ea typeface="Lato"/>
                <a:cs typeface="Lato"/>
              </a:rPr>
              <a:t> </a:t>
            </a:r>
            <a:r>
              <a:rPr lang="en-US" dirty="0">
                <a:solidFill>
                  <a:schemeClr val="tx1"/>
                </a:solidFill>
                <a:latin typeface="Lato"/>
                <a:ea typeface="Lato"/>
                <a:cs typeface="Lato"/>
              </a:rPr>
              <a:t>Roles on a Scrum-agile Team</a:t>
            </a:r>
            <a:endParaRPr lang="en-US" dirty="0">
              <a:solidFill>
                <a:schemeClr val="tx1"/>
              </a:solidFill>
            </a:endParaRPr>
          </a:p>
        </p:txBody>
      </p:sp>
      <p:sp>
        <p:nvSpPr>
          <p:cNvPr id="3" name="Content Placeholder 2">
            <a:extLst>
              <a:ext uri="{FF2B5EF4-FFF2-40B4-BE49-F238E27FC236}">
                <a16:creationId xmlns:a16="http://schemas.microsoft.com/office/drawing/2014/main" id="{50681460-2DF5-B3D3-CB5D-B81129D953B5}"/>
              </a:ext>
            </a:extLst>
          </p:cNvPr>
          <p:cNvSpPr>
            <a:spLocks noGrp="1"/>
          </p:cNvSpPr>
          <p:nvPr>
            <p:ph idx="1"/>
          </p:nvPr>
        </p:nvSpPr>
        <p:spPr>
          <a:xfrm>
            <a:off x="1103312" y="1779749"/>
            <a:ext cx="8946541" cy="3433481"/>
          </a:xfrm>
        </p:spPr>
        <p:txBody>
          <a:bodyPr vert="horz" lIns="91440" tIns="45720" rIns="91440" bIns="45720" rtlCol="0" anchor="t">
            <a:normAutofit/>
          </a:bodyPr>
          <a:lstStyle/>
          <a:p>
            <a:r>
              <a:rPr lang="en-US" dirty="0"/>
              <a:t>Product Owner – Responsible for maximizing the value of the product and the work of the development team. They are the sole person responsible for managing the Product Backlog.</a:t>
            </a:r>
          </a:p>
          <a:p>
            <a:pPr>
              <a:buClr>
                <a:srgbClr val="8AD0D6"/>
              </a:buClr>
            </a:pPr>
            <a:r>
              <a:rPr lang="en-US" dirty="0"/>
              <a:t>Scrum Master – A servant-leader for the Scrum Team and Product Owner. Ensures Scrum is understood and enacted by ALL parties.</a:t>
            </a:r>
          </a:p>
          <a:p>
            <a:pPr>
              <a:buClr>
                <a:srgbClr val="8AD0D6"/>
              </a:buClr>
            </a:pPr>
            <a:r>
              <a:rPr lang="en-US" dirty="0"/>
              <a:t>Team - The Development Team consists </a:t>
            </a:r>
            <a:r>
              <a:rPr lang="en-US"/>
              <a:t>of</a:t>
            </a:r>
            <a:r>
              <a:rPr lang="en-US" dirty="0"/>
              <a:t> professionals who do the work of delivering a potentially releasable increment of "Done" product at the end of each sprint. These teams are structures and empowered by the organization to organize and manage their own work.</a:t>
            </a:r>
          </a:p>
          <a:p>
            <a:pPr>
              <a:buClr>
                <a:srgbClr val="8AD0D6"/>
              </a:buClr>
            </a:pPr>
            <a:endParaRPr lang="en-US" dirty="0"/>
          </a:p>
          <a:p>
            <a:pPr lvl="1">
              <a:buClr>
                <a:srgbClr val="8AD0D6"/>
              </a:buClr>
            </a:pPr>
            <a:endParaRPr lang="en-US" sz="1600" dirty="0">
              <a:solidFill>
                <a:srgbClr val="FFFFFF"/>
              </a:solidFill>
              <a:latin typeface="Century Gothic"/>
              <a:cs typeface="Helvetica"/>
            </a:endParaRPr>
          </a:p>
        </p:txBody>
      </p:sp>
    </p:spTree>
    <p:extLst>
      <p:ext uri="{BB962C8B-B14F-4D97-AF65-F5344CB8AC3E}">
        <p14:creationId xmlns:p14="http://schemas.microsoft.com/office/powerpoint/2010/main" val="25493155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FAAF2-2DB3-D335-9B6D-69A1B868E276}"/>
              </a:ext>
            </a:extLst>
          </p:cNvPr>
          <p:cNvSpPr>
            <a:spLocks noGrp="1"/>
          </p:cNvSpPr>
          <p:nvPr>
            <p:ph type="title"/>
          </p:nvPr>
        </p:nvSpPr>
        <p:spPr/>
        <p:txBody>
          <a:bodyPr/>
          <a:lstStyle/>
          <a:p>
            <a:r>
              <a:rPr lang="en-US" dirty="0"/>
              <a:t>Phases of the Software </a:t>
            </a:r>
            <a:r>
              <a:rPr lang="en-US"/>
              <a:t>Development Lifecycle (SDLC)</a:t>
            </a:r>
            <a:endParaRPr lang="en-US" dirty="0"/>
          </a:p>
        </p:txBody>
      </p:sp>
      <p:sp>
        <p:nvSpPr>
          <p:cNvPr id="3" name="Content Placeholder 2">
            <a:extLst>
              <a:ext uri="{FF2B5EF4-FFF2-40B4-BE49-F238E27FC236}">
                <a16:creationId xmlns:a16="http://schemas.microsoft.com/office/drawing/2014/main" id="{BD26D606-EE79-F118-FD23-1167CB530066}"/>
              </a:ext>
            </a:extLst>
          </p:cNvPr>
          <p:cNvSpPr>
            <a:spLocks noGrp="1"/>
          </p:cNvSpPr>
          <p:nvPr>
            <p:ph idx="1"/>
          </p:nvPr>
        </p:nvSpPr>
        <p:spPr/>
        <p:txBody>
          <a:bodyPr vert="horz" lIns="91440" tIns="45720" rIns="91440" bIns="45720" rtlCol="0" anchor="t">
            <a:normAutofit/>
          </a:bodyPr>
          <a:lstStyle/>
          <a:p>
            <a:r>
              <a:rPr lang="en-US" dirty="0"/>
              <a:t>Phase 1 "</a:t>
            </a:r>
            <a:r>
              <a:rPr lang="en-US" u="sng" dirty="0"/>
              <a:t>Planning </a:t>
            </a:r>
            <a:r>
              <a:rPr lang="en-US" dirty="0"/>
              <a:t>and Requirements Analysis" - The most important stage in the SDLC. Performed by the senior members of the team with inputs from the customer, the sales department, market surveys, and domain experts in the industry. </a:t>
            </a:r>
            <a:r>
              <a:rPr lang="en-US" dirty="0">
                <a:solidFill>
                  <a:srgbClr val="FFFFFF"/>
                </a:solidFill>
                <a:ea typeface="+mj-lt"/>
                <a:cs typeface="+mj-lt"/>
              </a:rPr>
              <a:t>This information is then used to plan the basic project approach and to conduct product feasibility study in the economical, operational and technical areas.</a:t>
            </a:r>
          </a:p>
          <a:p>
            <a:pPr>
              <a:buClr>
                <a:srgbClr val="8AD0D6"/>
              </a:buClr>
            </a:pPr>
            <a:r>
              <a:rPr lang="en-US" dirty="0">
                <a:solidFill>
                  <a:srgbClr val="FFFFFF"/>
                </a:solidFill>
              </a:rPr>
              <a:t>Phase 2 "</a:t>
            </a:r>
            <a:r>
              <a:rPr lang="en-US" u="sng" dirty="0">
                <a:solidFill>
                  <a:srgbClr val="FFFFFF"/>
                </a:solidFill>
              </a:rPr>
              <a:t>Defining </a:t>
            </a:r>
            <a:r>
              <a:rPr lang="en-US" dirty="0">
                <a:solidFill>
                  <a:srgbClr val="FFFFFF"/>
                </a:solidFill>
              </a:rPr>
              <a:t>Requirements" - </a:t>
            </a:r>
            <a:r>
              <a:rPr lang="en-US" dirty="0">
                <a:solidFill>
                  <a:srgbClr val="FFFFFF"/>
                </a:solidFill>
                <a:ea typeface="+mj-lt"/>
                <a:cs typeface="+mj-lt"/>
              </a:rPr>
              <a:t>Clearly define and document the product requirements and get them approved from the customer or the market analysts. This is done through an SRS (Software Requirement Specification) document which consists of all the product requirements to be designed and developed during the project life cycle.</a:t>
            </a:r>
          </a:p>
        </p:txBody>
      </p:sp>
    </p:spTree>
    <p:extLst>
      <p:ext uri="{BB962C8B-B14F-4D97-AF65-F5344CB8AC3E}">
        <p14:creationId xmlns:p14="http://schemas.microsoft.com/office/powerpoint/2010/main" val="18505855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6BF79A-89B5-F3EC-A501-86B48ADC0515}"/>
              </a:ext>
            </a:extLst>
          </p:cNvPr>
          <p:cNvSpPr>
            <a:spLocks noGrp="1"/>
          </p:cNvSpPr>
          <p:nvPr>
            <p:ph type="title"/>
          </p:nvPr>
        </p:nvSpPr>
        <p:spPr/>
        <p:txBody>
          <a:bodyPr/>
          <a:lstStyle/>
          <a:p>
            <a:r>
              <a:rPr lang="en-US" dirty="0"/>
              <a:t>SDLC Cont.</a:t>
            </a:r>
          </a:p>
        </p:txBody>
      </p:sp>
      <p:sp>
        <p:nvSpPr>
          <p:cNvPr id="3" name="Content Placeholder 2">
            <a:extLst>
              <a:ext uri="{FF2B5EF4-FFF2-40B4-BE49-F238E27FC236}">
                <a16:creationId xmlns:a16="http://schemas.microsoft.com/office/drawing/2014/main" id="{1298DB3A-DC77-BD8E-756A-A3E9D384E289}"/>
              </a:ext>
            </a:extLst>
          </p:cNvPr>
          <p:cNvSpPr>
            <a:spLocks noGrp="1"/>
          </p:cNvSpPr>
          <p:nvPr>
            <p:ph idx="1"/>
          </p:nvPr>
        </p:nvSpPr>
        <p:spPr>
          <a:xfrm>
            <a:off x="1103312" y="1463447"/>
            <a:ext cx="8946541" cy="4784952"/>
          </a:xfrm>
        </p:spPr>
        <p:txBody>
          <a:bodyPr vert="horz" lIns="91440" tIns="45720" rIns="91440" bIns="45720" rtlCol="0" anchor="t">
            <a:normAutofit/>
          </a:bodyPr>
          <a:lstStyle/>
          <a:p>
            <a:r>
              <a:rPr lang="en-US" dirty="0"/>
              <a:t>Phase 3 "</a:t>
            </a:r>
            <a:r>
              <a:rPr lang="en-US" u="sng" dirty="0"/>
              <a:t>Designing</a:t>
            </a:r>
            <a:r>
              <a:rPr lang="en-US" dirty="0"/>
              <a:t> the Product Architecture" -</a:t>
            </a:r>
            <a:r>
              <a:rPr lang="en-US" dirty="0">
                <a:solidFill>
                  <a:srgbClr val="FFFFFF"/>
                </a:solidFill>
                <a:ea typeface="+mj-lt"/>
                <a:cs typeface="+mj-lt"/>
              </a:rPr>
              <a:t> Based on the requirements specified in SRS, a DDS - Design Document Specification is produced. This DDS is reviewed by all the important stakeholders, and they choose which design is best. A design approach clearly defines all the architectural modules of the product along with its communication and data flow representation with the external and third-party modules (if any). </a:t>
            </a:r>
            <a:endParaRPr lang="en-US"/>
          </a:p>
          <a:p>
            <a:pPr>
              <a:buClr>
                <a:srgbClr val="8AD0D6"/>
              </a:buClr>
            </a:pPr>
            <a:r>
              <a:rPr lang="en-US" dirty="0"/>
              <a:t>Phase 4 "</a:t>
            </a:r>
            <a:r>
              <a:rPr lang="en-US" u="sng" dirty="0"/>
              <a:t>Building</a:t>
            </a:r>
            <a:r>
              <a:rPr lang="en-US" dirty="0"/>
              <a:t> or Developing a Project" - </a:t>
            </a:r>
            <a:r>
              <a:rPr lang="en-US" dirty="0">
                <a:solidFill>
                  <a:srgbClr val="FFFFFF"/>
                </a:solidFill>
                <a:ea typeface="+mj-lt"/>
                <a:cs typeface="+mj-lt"/>
              </a:rPr>
              <a:t>In this stage of SDLC the actual development starts, and the product is built. The programming code is generated as per DDS during this stage. If the design is performed in a detailed and organized manner, code generation can be accomplished without much hassle.</a:t>
            </a:r>
            <a:endParaRPr lang="en-US" dirty="0">
              <a:solidFill>
                <a:srgbClr val="FFFFFF"/>
              </a:solidFill>
            </a:endParaRPr>
          </a:p>
          <a:p>
            <a:pPr>
              <a:buClr>
                <a:srgbClr val="8AD0D6"/>
              </a:buClr>
            </a:pPr>
            <a:endParaRPr lang="en-US" dirty="0"/>
          </a:p>
        </p:txBody>
      </p:sp>
    </p:spTree>
    <p:extLst>
      <p:ext uri="{BB962C8B-B14F-4D97-AF65-F5344CB8AC3E}">
        <p14:creationId xmlns:p14="http://schemas.microsoft.com/office/powerpoint/2010/main" val="8321209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281D5-A4FC-783F-A45E-6BEDB8DBEA8B}"/>
              </a:ext>
            </a:extLst>
          </p:cNvPr>
          <p:cNvSpPr>
            <a:spLocks noGrp="1"/>
          </p:cNvSpPr>
          <p:nvPr>
            <p:ph type="title"/>
          </p:nvPr>
        </p:nvSpPr>
        <p:spPr/>
        <p:txBody>
          <a:bodyPr/>
          <a:lstStyle/>
          <a:p>
            <a:r>
              <a:rPr lang="en-US"/>
              <a:t>SDLC Cont.</a:t>
            </a:r>
          </a:p>
        </p:txBody>
      </p:sp>
      <p:sp>
        <p:nvSpPr>
          <p:cNvPr id="3" name="Content Placeholder 2">
            <a:extLst>
              <a:ext uri="{FF2B5EF4-FFF2-40B4-BE49-F238E27FC236}">
                <a16:creationId xmlns:a16="http://schemas.microsoft.com/office/drawing/2014/main" id="{BFFD25F9-8B15-BBEF-A4C6-4019786593F9}"/>
              </a:ext>
            </a:extLst>
          </p:cNvPr>
          <p:cNvSpPr>
            <a:spLocks noGrp="1"/>
          </p:cNvSpPr>
          <p:nvPr>
            <p:ph idx="1"/>
          </p:nvPr>
        </p:nvSpPr>
        <p:spPr>
          <a:xfrm>
            <a:off x="1103312" y="1621598"/>
            <a:ext cx="8946541" cy="4626801"/>
          </a:xfrm>
        </p:spPr>
        <p:txBody>
          <a:bodyPr vert="horz" lIns="91440" tIns="45720" rIns="91440" bIns="45720" rtlCol="0" anchor="t">
            <a:normAutofit/>
          </a:bodyPr>
          <a:lstStyle/>
          <a:p>
            <a:r>
              <a:rPr lang="en-US"/>
              <a:t>Phase 5 "Testing the Product" - this stage refers to the testing only stage of the product where product defects are reported, tracked, fixed and retested, until the product reaches the quality standards defined in the SRS.</a:t>
            </a:r>
          </a:p>
          <a:p>
            <a:pPr>
              <a:buClr>
                <a:srgbClr val="8AD0D6"/>
              </a:buClr>
            </a:pPr>
            <a:r>
              <a:rPr lang="en-US"/>
              <a:t>Phase 6 "Deployment in the Market and Maintenance" - Sometimes product deployment happens in stages as per the business strategy of that organization. The product may first be released in a limited segment and tested in the real business environment (UAT- User acceptance testing). Then based on the feedback, the product may be released as it is or with suggested enhancements in the targeting market segment. After the product is released in the market, its maintenance is done for the existing customer base.</a:t>
            </a:r>
          </a:p>
          <a:p>
            <a:pPr>
              <a:buClr>
                <a:srgbClr val="8AD0D6"/>
              </a:buClr>
            </a:pPr>
            <a:endParaRPr lang="en-US" dirty="0"/>
          </a:p>
        </p:txBody>
      </p:sp>
    </p:spTree>
    <p:extLst>
      <p:ext uri="{BB962C8B-B14F-4D97-AF65-F5344CB8AC3E}">
        <p14:creationId xmlns:p14="http://schemas.microsoft.com/office/powerpoint/2010/main" val="33354926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412E3267-7ABE-412B-8580-47EC0D1F61F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2" name="Picture 11">
            <a:extLst>
              <a:ext uri="{FF2B5EF4-FFF2-40B4-BE49-F238E27FC236}">
                <a16:creationId xmlns:a16="http://schemas.microsoft.com/office/drawing/2014/main" id="{20B62C5A-2250-4380-AB23-DB87446CCED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4" name="Oval 13">
            <a:extLst>
              <a:ext uri="{FF2B5EF4-FFF2-40B4-BE49-F238E27FC236}">
                <a16:creationId xmlns:a16="http://schemas.microsoft.com/office/drawing/2014/main" id="{D42CF425-7213-4F89-B0FF-4C2BDDD9C6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6" name="Picture 15">
            <a:extLst>
              <a:ext uri="{FF2B5EF4-FFF2-40B4-BE49-F238E27FC236}">
                <a16:creationId xmlns:a16="http://schemas.microsoft.com/office/drawing/2014/main" id="{D35DA97D-88F8-4249-B650-4FC9FD50A38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8" name="Picture 17">
            <a:extLst>
              <a:ext uri="{FF2B5EF4-FFF2-40B4-BE49-F238E27FC236}">
                <a16:creationId xmlns:a16="http://schemas.microsoft.com/office/drawing/2014/main" id="{43F38673-6E30-4BAE-AC67-0B283EBF42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0" name="Rectangle 19">
            <a:extLst>
              <a:ext uri="{FF2B5EF4-FFF2-40B4-BE49-F238E27FC236}">
                <a16:creationId xmlns:a16="http://schemas.microsoft.com/office/drawing/2014/main" id="{202A25CB-1ED1-4C87-AB49-8D3BC684D1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ADB8294-BBF5-4EE7-8D08-DDECD12A1E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
            <a:ext cx="12191695" cy="473074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C2AA68CD-BBCC-4482-B4F9-3EBE3A75D0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6" name="Freeform 15">
            <a:extLst>
              <a:ext uri="{FF2B5EF4-FFF2-40B4-BE49-F238E27FC236}">
                <a16:creationId xmlns:a16="http://schemas.microsoft.com/office/drawing/2014/main" id="{B58816D9-9E81-4B2B-95D3-C398BF15E1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3753695"/>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2">
              <a:alpha val="20000"/>
            </a:schemeClr>
          </a:solidFill>
          <a:ln>
            <a:noFill/>
          </a:ln>
        </p:spPr>
        <p:txBody>
          <a:bodyPr rtlCol="0" anchor="ctr"/>
          <a:lstStyle/>
          <a:p>
            <a:pPr algn="ctr"/>
            <a:endParaRPr lang="en-US">
              <a:solidFill>
                <a:schemeClr val="tx1"/>
              </a:solidFill>
            </a:endParaRPr>
          </a:p>
        </p:txBody>
      </p:sp>
      <p:pic>
        <p:nvPicPr>
          <p:cNvPr id="4" name="Picture 4" descr="Diagram&#10;&#10;Description automatically generated">
            <a:extLst>
              <a:ext uri="{FF2B5EF4-FFF2-40B4-BE49-F238E27FC236}">
                <a16:creationId xmlns:a16="http://schemas.microsoft.com/office/drawing/2014/main" id="{FF523DE5-4DA4-3337-F9F2-16B18981AB00}"/>
              </a:ext>
            </a:extLst>
          </p:cNvPr>
          <p:cNvPicPr>
            <a:picLocks noGrp="1" noChangeAspect="1"/>
          </p:cNvPicPr>
          <p:nvPr>
            <p:ph idx="1"/>
          </p:nvPr>
        </p:nvPicPr>
        <p:blipFill>
          <a:blip r:embed="rId7"/>
          <a:stretch>
            <a:fillRect/>
          </a:stretch>
        </p:blipFill>
        <p:spPr>
          <a:xfrm>
            <a:off x="6285703" y="746790"/>
            <a:ext cx="4147543" cy="3181136"/>
          </a:xfrm>
          <a:prstGeom prst="rect">
            <a:avLst/>
          </a:prstGeom>
          <a:effectLst/>
        </p:spPr>
      </p:pic>
      <p:sp useBgFill="1">
        <p:nvSpPr>
          <p:cNvPr id="28" name="Freeform 5">
            <a:extLst>
              <a:ext uri="{FF2B5EF4-FFF2-40B4-BE49-F238E27FC236}">
                <a16:creationId xmlns:a16="http://schemas.microsoft.com/office/drawing/2014/main" id="{BD26E291-370D-448F-BDB9-9A5999D46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4055532"/>
            <a:ext cx="12191695" cy="2802467"/>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ln>
            <a:noFill/>
          </a:ln>
        </p:spPr>
      </p:sp>
      <p:sp>
        <p:nvSpPr>
          <p:cNvPr id="2" name="Title 1">
            <a:extLst>
              <a:ext uri="{FF2B5EF4-FFF2-40B4-BE49-F238E27FC236}">
                <a16:creationId xmlns:a16="http://schemas.microsoft.com/office/drawing/2014/main" id="{53E461FF-9C3E-0633-B898-4BC40B4C0D51}"/>
              </a:ext>
            </a:extLst>
          </p:cNvPr>
          <p:cNvSpPr>
            <a:spLocks noGrp="1"/>
          </p:cNvSpPr>
          <p:nvPr>
            <p:ph type="title"/>
          </p:nvPr>
        </p:nvSpPr>
        <p:spPr>
          <a:xfrm>
            <a:off x="649835" y="5343174"/>
            <a:ext cx="9345155" cy="861802"/>
          </a:xfrm>
        </p:spPr>
        <p:txBody>
          <a:bodyPr vert="horz" lIns="91440" tIns="45720" rIns="91440" bIns="45720" rtlCol="0" anchor="b">
            <a:normAutofit fontScale="90000"/>
          </a:bodyPr>
          <a:lstStyle/>
          <a:p>
            <a:r>
              <a:rPr lang="en-US" sz="4800"/>
              <a:t>Differences Between Waterfall and Agile Methodology Phases</a:t>
            </a:r>
          </a:p>
        </p:txBody>
      </p:sp>
      <p:pic>
        <p:nvPicPr>
          <p:cNvPr id="5" name="Picture 5" descr="Diagram&#10;&#10;Description automatically generated">
            <a:extLst>
              <a:ext uri="{FF2B5EF4-FFF2-40B4-BE49-F238E27FC236}">
                <a16:creationId xmlns:a16="http://schemas.microsoft.com/office/drawing/2014/main" id="{8E903AFB-12AE-51D4-F984-9E6B43506C04}"/>
              </a:ext>
            </a:extLst>
          </p:cNvPr>
          <p:cNvPicPr>
            <a:picLocks noChangeAspect="1"/>
          </p:cNvPicPr>
          <p:nvPr/>
        </p:nvPicPr>
        <p:blipFill>
          <a:blip r:embed="rId8"/>
          <a:stretch>
            <a:fillRect/>
          </a:stretch>
        </p:blipFill>
        <p:spPr>
          <a:xfrm>
            <a:off x="643855" y="636083"/>
            <a:ext cx="4931601" cy="3291844"/>
          </a:xfrm>
          <a:prstGeom prst="rect">
            <a:avLst/>
          </a:prstGeom>
          <a:effectLst/>
        </p:spPr>
      </p:pic>
    </p:spTree>
    <p:extLst>
      <p:ext uri="{BB962C8B-B14F-4D97-AF65-F5344CB8AC3E}">
        <p14:creationId xmlns:p14="http://schemas.microsoft.com/office/powerpoint/2010/main" val="22964794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42892C-1C76-BA1D-EB12-DE1D0FA20C9B}"/>
              </a:ext>
            </a:extLst>
          </p:cNvPr>
          <p:cNvSpPr>
            <a:spLocks noGrp="1"/>
          </p:cNvSpPr>
          <p:nvPr>
            <p:ph type="title"/>
          </p:nvPr>
        </p:nvSpPr>
        <p:spPr>
          <a:xfrm>
            <a:off x="646111" y="495850"/>
            <a:ext cx="9404723" cy="897323"/>
          </a:xfrm>
        </p:spPr>
        <p:txBody>
          <a:bodyPr/>
          <a:lstStyle/>
          <a:p>
            <a:r>
              <a:rPr lang="en-US" sz="3900"/>
              <a:t>Agile and Waterfall Comparison Chart</a:t>
            </a:r>
          </a:p>
          <a:p>
            <a:endParaRPr lang="en-US" dirty="0"/>
          </a:p>
        </p:txBody>
      </p:sp>
      <p:sp>
        <p:nvSpPr>
          <p:cNvPr id="3" name="Content Placeholder 2">
            <a:extLst>
              <a:ext uri="{FF2B5EF4-FFF2-40B4-BE49-F238E27FC236}">
                <a16:creationId xmlns:a16="http://schemas.microsoft.com/office/drawing/2014/main" id="{D5AD35AE-A611-EB64-387B-330541AB1254}"/>
              </a:ext>
            </a:extLst>
          </p:cNvPr>
          <p:cNvSpPr>
            <a:spLocks noGrp="1"/>
          </p:cNvSpPr>
          <p:nvPr>
            <p:ph sz="half" idx="2"/>
          </p:nvPr>
        </p:nvSpPr>
        <p:spPr>
          <a:xfrm>
            <a:off x="715123" y="1220638"/>
            <a:ext cx="9270263" cy="1297588"/>
          </a:xfrm>
        </p:spPr>
        <p:txBody>
          <a:bodyPr vert="horz" lIns="91440" tIns="45720" rIns="91440" bIns="45720" rtlCol="0" anchor="t">
            <a:normAutofit/>
          </a:bodyPr>
          <a:lstStyle/>
          <a:p>
            <a:pPr>
              <a:buClr>
                <a:srgbClr val="8AD0D6"/>
              </a:buClr>
            </a:pPr>
            <a:r>
              <a:rPr lang="en-US"/>
              <a:t>"The main differences between these two methodologies is that waterfall is a linear system of working </a:t>
            </a:r>
            <a:r>
              <a:rPr lang="en-US">
                <a:solidFill>
                  <a:srgbClr val="FFFFFF"/>
                </a:solidFill>
                <a:latin typeface="Century Gothic"/>
              </a:rPr>
              <a:t>that requires the team to complete each project phase before moving on to the next one while Agile encourages the team to work simultaneously on different phases of the project."</a:t>
            </a:r>
          </a:p>
          <a:p>
            <a:pPr marL="0" indent="0">
              <a:buNone/>
            </a:pPr>
            <a:endParaRPr lang="en-US" dirty="0"/>
          </a:p>
          <a:p>
            <a:pPr>
              <a:buClr>
                <a:srgbClr val="8AD0D6"/>
              </a:buClr>
            </a:pPr>
            <a:endParaRPr lang="en-US" dirty="0"/>
          </a:p>
        </p:txBody>
      </p:sp>
      <p:sp>
        <p:nvSpPr>
          <p:cNvPr id="19" name="Text Placeholder 2">
            <a:extLst>
              <a:ext uri="{FF2B5EF4-FFF2-40B4-BE49-F238E27FC236}">
                <a16:creationId xmlns:a16="http://schemas.microsoft.com/office/drawing/2014/main" id="{9E90D05E-A447-5EC5-87D7-C82DF7FA0A8E}"/>
              </a:ext>
            </a:extLst>
          </p:cNvPr>
          <p:cNvSpPr>
            <a:spLocks noGrp="1"/>
          </p:cNvSpPr>
          <p:nvPr>
            <p:ph type="body" idx="1"/>
          </p:nvPr>
        </p:nvSpPr>
        <p:spPr>
          <a:xfrm>
            <a:off x="1146445" y="2436962"/>
            <a:ext cx="4396338" cy="576262"/>
          </a:xfrm>
        </p:spPr>
        <p:txBody>
          <a:bodyPr/>
          <a:lstStyle/>
          <a:p>
            <a:r>
              <a:rPr lang="en-US"/>
              <a:t>Waterfall</a:t>
            </a:r>
          </a:p>
        </p:txBody>
      </p:sp>
      <p:sp>
        <p:nvSpPr>
          <p:cNvPr id="21" name="Text Placeholder 4">
            <a:extLst>
              <a:ext uri="{FF2B5EF4-FFF2-40B4-BE49-F238E27FC236}">
                <a16:creationId xmlns:a16="http://schemas.microsoft.com/office/drawing/2014/main" id="{D7A08633-24F4-1EDC-0E79-9FC2CAE174EA}"/>
              </a:ext>
            </a:extLst>
          </p:cNvPr>
          <p:cNvSpPr>
            <a:spLocks noGrp="1"/>
          </p:cNvSpPr>
          <p:nvPr>
            <p:ph type="body" sz="quarter" idx="3"/>
          </p:nvPr>
        </p:nvSpPr>
        <p:spPr>
          <a:xfrm>
            <a:off x="6272721" y="2436962"/>
            <a:ext cx="4396339" cy="576262"/>
          </a:xfrm>
        </p:spPr>
        <p:txBody>
          <a:bodyPr/>
          <a:lstStyle/>
          <a:p>
            <a:r>
              <a:rPr lang="en-US"/>
              <a:t>Agile</a:t>
            </a:r>
          </a:p>
        </p:txBody>
      </p:sp>
      <p:sp>
        <p:nvSpPr>
          <p:cNvPr id="23" name="Content Placeholder 3">
            <a:extLst>
              <a:ext uri="{FF2B5EF4-FFF2-40B4-BE49-F238E27FC236}">
                <a16:creationId xmlns:a16="http://schemas.microsoft.com/office/drawing/2014/main" id="{37F51FA8-8B00-40EF-A7BD-1F272DDDF1DA}"/>
              </a:ext>
            </a:extLst>
          </p:cNvPr>
          <p:cNvSpPr txBox="1">
            <a:spLocks/>
          </p:cNvSpPr>
          <p:nvPr/>
        </p:nvSpPr>
        <p:spPr>
          <a:xfrm>
            <a:off x="806059" y="3108384"/>
            <a:ext cx="3835623" cy="2879096"/>
          </a:xfrm>
          <a:prstGeom prst="rect">
            <a:avLst/>
          </a:prstGeom>
        </p:spPr>
        <p:txBody>
          <a:bodyPr vert="horz" lIns="91440" tIns="45720" rIns="91440" bIns="45720" rtlCol="0" anchor="t">
            <a:no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9pPr>
          </a:lstStyle>
          <a:p>
            <a:r>
              <a:rPr lang="en-US" sz="1400">
                <a:solidFill>
                  <a:srgbClr val="F3F3F3"/>
                </a:solidFill>
                <a:latin typeface="Century Gothic"/>
              </a:rPr>
              <a:t>Has a fixed timeline</a:t>
            </a:r>
          </a:p>
          <a:p>
            <a:pPr>
              <a:buClr>
                <a:srgbClr val="8AD0D6"/>
              </a:buClr>
            </a:pPr>
            <a:r>
              <a:rPr lang="en-US" sz="1400">
                <a:solidFill>
                  <a:schemeClr val="tx2">
                    <a:lumMod val="60000"/>
                    <a:lumOff val="40000"/>
                  </a:schemeClr>
                </a:solidFill>
              </a:rPr>
              <a:t>Once the end goal is established, Waterfall does not involve the client or project owner during the process, apart from specific check-ins or for deliverables.</a:t>
            </a:r>
          </a:p>
          <a:p>
            <a:pPr>
              <a:buClr>
                <a:srgbClr val="8AD0D6"/>
              </a:buClr>
            </a:pPr>
            <a:r>
              <a:rPr lang="en-US" sz="1400">
                <a:solidFill>
                  <a:schemeClr val="tx2">
                    <a:lumMod val="60000"/>
                    <a:lumOff val="40000"/>
                  </a:schemeClr>
                </a:solidFill>
              </a:rPr>
              <a:t>Waterfall is not as flexible as Agile because each phase needs to be fully completed before moving on to the next phase. </a:t>
            </a:r>
          </a:p>
          <a:p>
            <a:pPr>
              <a:buClr>
                <a:srgbClr val="8AD0D6"/>
              </a:buClr>
            </a:pPr>
            <a:r>
              <a:rPr lang="en-US" sz="1400">
                <a:solidFill>
                  <a:schemeClr val="tx2">
                    <a:lumMod val="60000"/>
                    <a:lumOff val="40000"/>
                  </a:schemeClr>
                </a:solidFill>
              </a:rPr>
              <a:t>The budget for projects using the Waterfall methodology is generally fixed.</a:t>
            </a:r>
            <a:endParaRPr lang="en-US" sz="1400" dirty="0">
              <a:solidFill>
                <a:schemeClr val="tx2">
                  <a:lumMod val="60000"/>
                  <a:lumOff val="40000"/>
                </a:schemeClr>
              </a:solidFill>
            </a:endParaRPr>
          </a:p>
          <a:p>
            <a:pPr>
              <a:buClr>
                <a:srgbClr val="8AD0D6"/>
              </a:buClr>
            </a:pPr>
            <a:endParaRPr lang="en-US" sz="1000">
              <a:solidFill>
                <a:srgbClr val="F3F3F3"/>
              </a:solidFill>
            </a:endParaRPr>
          </a:p>
          <a:p>
            <a:pPr>
              <a:buClr>
                <a:srgbClr val="8AD0D6"/>
              </a:buClr>
            </a:pPr>
            <a:endParaRPr lang="en-US" sz="1000" dirty="0">
              <a:solidFill>
                <a:srgbClr val="F3F3F3"/>
              </a:solidFill>
            </a:endParaRPr>
          </a:p>
        </p:txBody>
      </p:sp>
      <p:sp>
        <p:nvSpPr>
          <p:cNvPr id="25" name="Content Placeholder 5">
            <a:extLst>
              <a:ext uri="{FF2B5EF4-FFF2-40B4-BE49-F238E27FC236}">
                <a16:creationId xmlns:a16="http://schemas.microsoft.com/office/drawing/2014/main" id="{D9A00B78-975A-A343-2E54-922AD2C93ED0}"/>
              </a:ext>
            </a:extLst>
          </p:cNvPr>
          <p:cNvSpPr>
            <a:spLocks noGrp="1"/>
          </p:cNvSpPr>
          <p:nvPr>
            <p:ph sz="quarter" idx="4"/>
          </p:nvPr>
        </p:nvSpPr>
        <p:spPr>
          <a:xfrm>
            <a:off x="5918140" y="3075317"/>
            <a:ext cx="4396339" cy="2674218"/>
          </a:xfrm>
        </p:spPr>
        <p:txBody>
          <a:bodyPr vert="horz" lIns="91440" tIns="45720" rIns="91440" bIns="45720" rtlCol="0" anchor="t">
            <a:noAutofit/>
          </a:bodyPr>
          <a:lstStyle/>
          <a:p>
            <a:pPr rtl="0"/>
            <a:r>
              <a:rPr lang="en-US" sz="1400">
                <a:solidFill>
                  <a:srgbClr val="F3F3F3"/>
                </a:solidFill>
                <a:latin typeface="Century Gothic"/>
                <a:ea typeface="Segoe UI"/>
                <a:cs typeface="Segoe UI"/>
              </a:rPr>
              <a:t>Rather than a fixed timeline, the schedule adapts as the project progresses.​</a:t>
            </a:r>
          </a:p>
          <a:p>
            <a:pPr rtl="0"/>
            <a:r>
              <a:rPr lang="en-US" sz="1400">
                <a:solidFill>
                  <a:srgbClr val="F3F3F3"/>
                </a:solidFill>
                <a:latin typeface="Century Gothic"/>
                <a:ea typeface="Segoe UI"/>
                <a:cs typeface="Segoe UI"/>
              </a:rPr>
              <a:t>A fundamental part of Agile is including clients in the project development at every step. ​</a:t>
            </a:r>
          </a:p>
          <a:p>
            <a:pPr rtl="0"/>
            <a:r>
              <a:rPr lang="en-US" sz="1400">
                <a:solidFill>
                  <a:srgbClr val="F3F3F3"/>
                </a:solidFill>
                <a:latin typeface="Century Gothic"/>
                <a:ea typeface="Segoe UI"/>
                <a:cs typeface="Segoe UI"/>
              </a:rPr>
              <a:t>Flexibility is built into the Agile method. Agile values short bursts of work, which are called sprints.​</a:t>
            </a:r>
          </a:p>
          <a:p>
            <a:pPr rtl="0"/>
            <a:r>
              <a:rPr lang="en-US" sz="1400">
                <a:solidFill>
                  <a:srgbClr val="F3F3F3"/>
                </a:solidFill>
                <a:latin typeface="Century Gothic"/>
                <a:ea typeface="Segoe UI"/>
                <a:cs typeface="Segoe UI"/>
              </a:rPr>
              <a:t>Agile is open to adaptation, encourages experimentation and welcomes changes of direction, even in later phases of the project. Because of this, the budget tends to be more flexible.</a:t>
            </a:r>
            <a:endParaRPr lang="en-US" sz="1400"/>
          </a:p>
        </p:txBody>
      </p:sp>
    </p:spTree>
    <p:extLst>
      <p:ext uri="{BB962C8B-B14F-4D97-AF65-F5344CB8AC3E}">
        <p14:creationId xmlns:p14="http://schemas.microsoft.com/office/powerpoint/2010/main" val="36418080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F4B690-3C13-5CB6-8647-64AAA53E2DBD}"/>
              </a:ext>
            </a:extLst>
          </p:cNvPr>
          <p:cNvSpPr>
            <a:spLocks noGrp="1"/>
          </p:cNvSpPr>
          <p:nvPr>
            <p:ph type="title"/>
          </p:nvPr>
        </p:nvSpPr>
        <p:spPr/>
        <p:txBody>
          <a:bodyPr/>
          <a:lstStyle/>
          <a:p>
            <a:r>
              <a:rPr lang="en-US" dirty="0"/>
              <a:t>Factors to Consider when Choosing </a:t>
            </a:r>
            <a:r>
              <a:rPr lang="en-US"/>
              <a:t>Waterfall or Agile</a:t>
            </a:r>
          </a:p>
        </p:txBody>
      </p:sp>
      <p:sp>
        <p:nvSpPr>
          <p:cNvPr id="3" name="Text Placeholder 2">
            <a:extLst>
              <a:ext uri="{FF2B5EF4-FFF2-40B4-BE49-F238E27FC236}">
                <a16:creationId xmlns:a16="http://schemas.microsoft.com/office/drawing/2014/main" id="{AF7C6882-BBDB-3965-C29E-0507FBD2DEAB}"/>
              </a:ext>
            </a:extLst>
          </p:cNvPr>
          <p:cNvSpPr>
            <a:spLocks noGrp="1"/>
          </p:cNvSpPr>
          <p:nvPr>
            <p:ph type="body" idx="1"/>
          </p:nvPr>
        </p:nvSpPr>
        <p:spPr/>
        <p:txBody>
          <a:bodyPr/>
          <a:lstStyle/>
          <a:p>
            <a:r>
              <a:rPr lang="en-US"/>
              <a:t>Waterfall</a:t>
            </a:r>
          </a:p>
        </p:txBody>
      </p:sp>
      <p:sp>
        <p:nvSpPr>
          <p:cNvPr id="4" name="Content Placeholder 3">
            <a:extLst>
              <a:ext uri="{FF2B5EF4-FFF2-40B4-BE49-F238E27FC236}">
                <a16:creationId xmlns:a16="http://schemas.microsoft.com/office/drawing/2014/main" id="{9EBAF3FC-2756-38F2-1A64-478C8596303B}"/>
              </a:ext>
            </a:extLst>
          </p:cNvPr>
          <p:cNvSpPr>
            <a:spLocks noGrp="1"/>
          </p:cNvSpPr>
          <p:nvPr>
            <p:ph sz="half" idx="2"/>
          </p:nvPr>
        </p:nvSpPr>
        <p:spPr/>
        <p:txBody>
          <a:bodyPr vert="horz" lIns="91440" tIns="45720" rIns="91440" bIns="45720" rtlCol="0" anchor="t">
            <a:normAutofit lnSpcReduction="10000"/>
          </a:bodyPr>
          <a:lstStyle/>
          <a:p>
            <a:r>
              <a:rPr lang="en-US"/>
              <a:t>Requirements are very well documented, clear and fixed.</a:t>
            </a:r>
          </a:p>
          <a:p>
            <a:pPr>
              <a:buClr>
                <a:srgbClr val="8AD0D6"/>
              </a:buClr>
            </a:pPr>
            <a:r>
              <a:rPr lang="en-US"/>
              <a:t>Product definition is stable.</a:t>
            </a:r>
          </a:p>
          <a:p>
            <a:pPr>
              <a:buClr>
                <a:srgbClr val="8AD0D6"/>
              </a:buClr>
            </a:pPr>
            <a:r>
              <a:rPr lang="en-US"/>
              <a:t>Technology is understood and is not dynamic.</a:t>
            </a:r>
          </a:p>
          <a:p>
            <a:pPr>
              <a:buClr>
                <a:srgbClr val="8AD0D6"/>
              </a:buClr>
            </a:pPr>
            <a:r>
              <a:rPr lang="en-US"/>
              <a:t>There are no ambiguous requirements.</a:t>
            </a:r>
          </a:p>
          <a:p>
            <a:pPr>
              <a:buClr>
                <a:srgbClr val="8AD0D6"/>
              </a:buClr>
            </a:pPr>
            <a:r>
              <a:rPr lang="en-US"/>
              <a:t>Ample resources with required expertise are available to support the product.</a:t>
            </a:r>
          </a:p>
          <a:p>
            <a:pPr>
              <a:buClr>
                <a:srgbClr val="8AD0D6"/>
              </a:buClr>
            </a:pPr>
            <a:r>
              <a:rPr lang="en-US"/>
              <a:t>The project is short.</a:t>
            </a:r>
          </a:p>
          <a:p>
            <a:pPr>
              <a:buClr>
                <a:srgbClr val="8AD0D6"/>
              </a:buClr>
            </a:pPr>
            <a:endParaRPr lang="en-US" dirty="0"/>
          </a:p>
        </p:txBody>
      </p:sp>
      <p:sp>
        <p:nvSpPr>
          <p:cNvPr id="5" name="Text Placeholder 4">
            <a:extLst>
              <a:ext uri="{FF2B5EF4-FFF2-40B4-BE49-F238E27FC236}">
                <a16:creationId xmlns:a16="http://schemas.microsoft.com/office/drawing/2014/main" id="{D59F0278-EB7B-0625-9F38-72A633F7BCEB}"/>
              </a:ext>
            </a:extLst>
          </p:cNvPr>
          <p:cNvSpPr>
            <a:spLocks noGrp="1"/>
          </p:cNvSpPr>
          <p:nvPr>
            <p:ph type="body" sz="quarter" idx="3"/>
          </p:nvPr>
        </p:nvSpPr>
        <p:spPr/>
        <p:txBody>
          <a:bodyPr/>
          <a:lstStyle/>
          <a:p>
            <a:r>
              <a:rPr lang="en-US"/>
              <a:t>Agile</a:t>
            </a:r>
          </a:p>
        </p:txBody>
      </p:sp>
      <p:sp>
        <p:nvSpPr>
          <p:cNvPr id="6" name="Content Placeholder 5">
            <a:extLst>
              <a:ext uri="{FF2B5EF4-FFF2-40B4-BE49-F238E27FC236}">
                <a16:creationId xmlns:a16="http://schemas.microsoft.com/office/drawing/2014/main" id="{3CCC0136-1F1A-5A64-FEC7-2AACD4106AA6}"/>
              </a:ext>
            </a:extLst>
          </p:cNvPr>
          <p:cNvSpPr>
            <a:spLocks noGrp="1"/>
          </p:cNvSpPr>
          <p:nvPr>
            <p:ph sz="quarter" idx="4"/>
          </p:nvPr>
        </p:nvSpPr>
        <p:spPr>
          <a:xfrm>
            <a:off x="5651440" y="2498965"/>
            <a:ext cx="4396339" cy="3579991"/>
          </a:xfrm>
        </p:spPr>
        <p:txBody>
          <a:bodyPr vert="horz" lIns="91440" tIns="45720" rIns="91440" bIns="45720" rtlCol="0" anchor="t">
            <a:normAutofit lnSpcReduction="10000"/>
          </a:bodyPr>
          <a:lstStyle/>
          <a:p>
            <a:r>
              <a:rPr lang="en-US">
                <a:solidFill>
                  <a:srgbClr val="F3F3F3"/>
                </a:solidFill>
                <a:ea typeface="+mj-lt"/>
                <a:cs typeface="Segoe UI"/>
              </a:rPr>
              <a:t>A LOT less risk involved as the project is broken into much smaller parts for completion</a:t>
            </a:r>
            <a:endParaRPr lang="en-US" dirty="0">
              <a:solidFill>
                <a:srgbClr val="F3F3F3"/>
              </a:solidFill>
              <a:ea typeface="+mj-lt"/>
              <a:cs typeface="Segoe UI"/>
            </a:endParaRPr>
          </a:p>
          <a:p>
            <a:pPr>
              <a:buClr>
                <a:srgbClr val="8AD0D6"/>
              </a:buClr>
            </a:pPr>
            <a:r>
              <a:rPr lang="en-US">
                <a:solidFill>
                  <a:srgbClr val="F3F3F3"/>
                </a:solidFill>
                <a:cs typeface="Segoe UI"/>
              </a:rPr>
              <a:t>The </a:t>
            </a:r>
            <a:r>
              <a:rPr lang="en-US">
                <a:solidFill>
                  <a:srgbClr val="F3F3F3"/>
                </a:solidFill>
                <a:latin typeface="Century Gothic"/>
                <a:cs typeface="Segoe UI"/>
              </a:rPr>
              <a:t>highest priority is to satisfy the customer through early and continuous delivery of valuable software.</a:t>
            </a:r>
            <a:endParaRPr lang="en-US" dirty="0">
              <a:solidFill>
                <a:srgbClr val="F3F3F3"/>
              </a:solidFill>
              <a:latin typeface="Century Gothic"/>
              <a:cs typeface="Segoe UI"/>
            </a:endParaRPr>
          </a:p>
          <a:p>
            <a:pPr>
              <a:buClr>
                <a:srgbClr val="8AD0D6"/>
              </a:buClr>
            </a:pPr>
            <a:r>
              <a:rPr lang="en-US">
                <a:solidFill>
                  <a:srgbClr val="F3F3F3"/>
                </a:solidFill>
                <a:cs typeface="Segoe UI"/>
              </a:rPr>
              <a:t>Welcomes changing requirments</a:t>
            </a:r>
            <a:endParaRPr lang="en-US" dirty="0">
              <a:solidFill>
                <a:srgbClr val="F3F3F3"/>
              </a:solidFill>
              <a:cs typeface="Segoe UI"/>
            </a:endParaRPr>
          </a:p>
          <a:p>
            <a:pPr>
              <a:buClr>
                <a:srgbClr val="8AD0D6"/>
              </a:buClr>
            </a:pPr>
            <a:r>
              <a:rPr lang="en-US">
                <a:solidFill>
                  <a:srgbClr val="F3F3F3"/>
                </a:solidFill>
                <a:cs typeface="Segoe UI"/>
              </a:rPr>
              <a:t>Business people and developers must work together daily throughout the project</a:t>
            </a:r>
            <a:endParaRPr lang="en-US" dirty="0">
              <a:solidFill>
                <a:srgbClr val="F3F3F3"/>
              </a:solidFill>
              <a:cs typeface="Segoe UI"/>
            </a:endParaRPr>
          </a:p>
          <a:p>
            <a:pPr>
              <a:buClr>
                <a:srgbClr val="8AD0D6"/>
              </a:buClr>
            </a:pPr>
            <a:endParaRPr lang="en-US" sz="1300" dirty="0">
              <a:solidFill>
                <a:srgbClr val="F3F3F3"/>
              </a:solidFill>
              <a:cs typeface="Segoe UI"/>
            </a:endParaRPr>
          </a:p>
        </p:txBody>
      </p:sp>
    </p:spTree>
    <p:extLst>
      <p:ext uri="{BB962C8B-B14F-4D97-AF65-F5344CB8AC3E}">
        <p14:creationId xmlns:p14="http://schemas.microsoft.com/office/powerpoint/2010/main" val="4229228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C33BB-6DDF-D22B-8D04-13EC01EDC059}"/>
              </a:ext>
            </a:extLst>
          </p:cNvPr>
          <p:cNvSpPr>
            <a:spLocks noGrp="1"/>
          </p:cNvSpPr>
          <p:nvPr>
            <p:ph type="title"/>
          </p:nvPr>
        </p:nvSpPr>
        <p:spPr/>
        <p:txBody>
          <a:bodyPr/>
          <a:lstStyle/>
          <a:p>
            <a:r>
              <a:rPr lang="en-US"/>
              <a:t>References</a:t>
            </a:r>
          </a:p>
        </p:txBody>
      </p:sp>
      <p:sp>
        <p:nvSpPr>
          <p:cNvPr id="3" name="Content Placeholder 2">
            <a:extLst>
              <a:ext uri="{FF2B5EF4-FFF2-40B4-BE49-F238E27FC236}">
                <a16:creationId xmlns:a16="http://schemas.microsoft.com/office/drawing/2014/main" id="{115DAFE3-8A2E-A112-6A3B-BE73A489547A}"/>
              </a:ext>
            </a:extLst>
          </p:cNvPr>
          <p:cNvSpPr>
            <a:spLocks noGrp="1"/>
          </p:cNvSpPr>
          <p:nvPr>
            <p:ph idx="1"/>
          </p:nvPr>
        </p:nvSpPr>
        <p:spPr/>
        <p:txBody>
          <a:bodyPr vert="horz" lIns="91440" tIns="45720" rIns="91440" bIns="45720" rtlCol="0" anchor="t">
            <a:normAutofit/>
          </a:bodyPr>
          <a:lstStyle/>
          <a:p>
            <a:pPr>
              <a:buClr>
                <a:srgbClr val="8AD0D6"/>
              </a:buClr>
            </a:pPr>
            <a:r>
              <a:rPr lang="en-US" sz="1800"/>
              <a:t>Charles G. Cobb. (2015). The Project Manager’s Guide to Mastering Agile : Principles and Practices for an Adaptive Approach. Wiley.</a:t>
            </a:r>
          </a:p>
          <a:p>
            <a:pPr lvl="1">
              <a:buClr>
                <a:srgbClr val="8AD0D6"/>
              </a:buClr>
            </a:pPr>
            <a:r>
              <a:rPr lang="en-US" sz="1600"/>
              <a:t>Chapter 3 Scrum Overview</a:t>
            </a:r>
          </a:p>
          <a:p>
            <a:pPr>
              <a:buClr>
                <a:srgbClr val="8AD0D6"/>
              </a:buClr>
            </a:pPr>
            <a:r>
              <a:rPr lang="en-US" sz="1800">
                <a:ea typeface="+mj-lt"/>
                <a:cs typeface="+mj-lt"/>
              </a:rPr>
              <a:t>Tutorials Point (I) Pvt. Ltd. (2017). </a:t>
            </a:r>
            <a:r>
              <a:rPr lang="en-US" sz="1800" i="1">
                <a:ea typeface="+mj-lt"/>
                <a:cs typeface="+mj-lt"/>
              </a:rPr>
              <a:t>SDLC - Overview</a:t>
            </a:r>
            <a:r>
              <a:rPr lang="en-US" sz="1800">
                <a:ea typeface="+mj-lt"/>
                <a:cs typeface="+mj-lt"/>
              </a:rPr>
              <a:t>. Tutorials Point Simply Easy Learning. Retrieved April 16, 2023, from </a:t>
            </a:r>
            <a:r>
              <a:rPr lang="en-US" sz="1800" dirty="0">
                <a:ea typeface="+mj-lt"/>
                <a:cs typeface="+mj-lt"/>
                <a:hlinkClick r:id="rId2"/>
              </a:rPr>
              <a:t>http://www.tutorialspoint.com/sdlc/sdlc_overview.htm</a:t>
            </a:r>
            <a:r>
              <a:rPr lang="en-US" sz="1800" dirty="0">
                <a:ea typeface="+mj-lt"/>
                <a:cs typeface="+mj-lt"/>
              </a:rPr>
              <a:t> </a:t>
            </a:r>
            <a:endParaRPr lang="en-US" sz="1800" dirty="0"/>
          </a:p>
          <a:p>
            <a:pPr>
              <a:buClr>
                <a:srgbClr val="8AD0D6"/>
              </a:buClr>
            </a:pPr>
            <a:r>
              <a:rPr lang="en-US" sz="1800">
                <a:ea typeface="+mj-lt"/>
                <a:cs typeface="+mj-lt"/>
              </a:rPr>
              <a:t>Hoory, L. (2022, August 10). </a:t>
            </a:r>
            <a:r>
              <a:rPr lang="en-US" sz="1800" i="1">
                <a:ea typeface="+mj-lt"/>
                <a:cs typeface="+mj-lt"/>
              </a:rPr>
              <a:t>Agile vs. waterfall: Which project management methodology is best for you?</a:t>
            </a:r>
            <a:r>
              <a:rPr lang="en-US" sz="1800">
                <a:ea typeface="+mj-lt"/>
                <a:cs typeface="+mj-lt"/>
              </a:rPr>
              <a:t> Forbes. Retrieved April 16, 2023, from </a:t>
            </a:r>
            <a:r>
              <a:rPr lang="en-US" sz="1800" dirty="0">
                <a:ea typeface="+mj-lt"/>
                <a:cs typeface="+mj-lt"/>
                <a:hlinkClick r:id="rId3"/>
              </a:rPr>
              <a:t>https://www.forbes.com/advisor/business/agile-vs-waterfall-methodology/</a:t>
            </a:r>
            <a:r>
              <a:rPr lang="en-US" sz="1800" dirty="0">
                <a:ea typeface="+mj-lt"/>
                <a:cs typeface="+mj-lt"/>
              </a:rPr>
              <a:t> </a:t>
            </a:r>
            <a:endParaRPr lang="en-US" sz="1800" dirty="0"/>
          </a:p>
          <a:p>
            <a:pPr>
              <a:buClr>
                <a:srgbClr val="8AD0D6"/>
              </a:buClr>
            </a:pPr>
            <a:endParaRPr lang="en-US" sz="1800" dirty="0"/>
          </a:p>
          <a:p>
            <a:pPr>
              <a:buClr>
                <a:srgbClr val="8AD0D6"/>
              </a:buClr>
            </a:pPr>
            <a:endParaRPr lang="en-US" sz="1800" dirty="0"/>
          </a:p>
        </p:txBody>
      </p:sp>
    </p:spTree>
    <p:extLst>
      <p:ext uri="{BB962C8B-B14F-4D97-AF65-F5344CB8AC3E}">
        <p14:creationId xmlns:p14="http://schemas.microsoft.com/office/powerpoint/2010/main" val="262116711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Ion</vt:lpstr>
      <vt:lpstr>7-1 Agile Presentation</vt:lpstr>
      <vt:lpstr> Roles on a Scrum-agile Team</vt:lpstr>
      <vt:lpstr>Phases of the Software Development Lifecycle (SDLC)</vt:lpstr>
      <vt:lpstr>SDLC Cont.</vt:lpstr>
      <vt:lpstr>SDLC Cont.</vt:lpstr>
      <vt:lpstr>Differences Between Waterfall and Agile Methodology Phases</vt:lpstr>
      <vt:lpstr>Agile and Waterfall Comparison Chart </vt:lpstr>
      <vt:lpstr>Factors to Consider when Choosing Waterfall or Agile</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427</cp:revision>
  <dcterms:created xsi:type="dcterms:W3CDTF">2023-04-21T03:45:23Z</dcterms:created>
  <dcterms:modified xsi:type="dcterms:W3CDTF">2023-04-21T16:37:53Z</dcterms:modified>
</cp:coreProperties>
</file>