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7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F5642-5A76-4C4F-ABA5-BBA583099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3DA1D6-163C-4B2A-8661-030C3E4FB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30085E-CA2F-46D3-96F0-E10AE4F6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1F4A-366D-457F-ACA8-D4B85178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5B7EE0-DF50-4267-9F99-F7458193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8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08FAD-2351-4C4C-B06F-02803354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46B663-B1C5-4FA3-9760-EB377B957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B7027C-0546-4039-9CEE-D6D9303E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1A360A-02D7-4925-9B31-BE9B9CC4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420F04-86D4-41C5-92BC-A05252D9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7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CFA4F1-A83B-4283-82D4-AEB6AD5DF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6D002E-8190-4386-92ED-4A019A6D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9AAC4C-3F4D-4131-A2E0-4F7E1E6A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DAD11-2DA1-4C28-B05B-D9BC9FC2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581DB6-DE3E-4542-9486-5D18EB69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3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80598-D961-4452-8B8F-129A826D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6B466-20EA-4CBB-9031-0262C665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B663AE-F85A-4F05-9E71-9FA8B6FC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A278FC-69B4-4945-BAF6-72874C90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8DBD34-54B6-412C-937C-D4E6FFCB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8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D5600-F172-49AC-AB0B-7BE32A3D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B893DF-37B6-4186-9529-E86C5AC03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69018E-1DD4-4ECC-9E39-D7AA126C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DB44E7-99E6-4B05-9BE9-E1D47C55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E425E5-2179-4B7B-84AA-B2AA3795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6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E7DC1-0141-4435-88C3-ACA6AB01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65830-61F6-4228-9E2C-9A674C6F0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4A42BD-B4A6-4715-9F3C-00411B566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7D3F82-FC68-41CA-BC75-E16F759C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A67F43-9B66-433A-BF8E-2AE21C1B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C2C4E8-3E61-4ECC-8CF7-28112106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2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EF1A0E-1B85-439B-8246-84C5BE75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9C44B1-6AD7-4CAB-9D45-F9356B10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3CDCED-CCCF-4746-A90B-F0668EA18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23F82B-9475-45FB-AD02-44252E6D9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ADE35B-676D-4A6D-8267-4F3F06EE6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EAE4E7-90DB-4A64-95D3-214776FF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F54DBE-293B-4DE9-A6F6-DA072DF6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676CDB-5BBA-4C2E-AB63-98EAE661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968FA-28A2-473E-BEA5-FC789487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26C4B0-6576-4C30-9730-67935F74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334E89-3888-4570-9405-92E843B0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05636E-DE19-4990-A332-FA7E0638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C293CB-D470-4F6C-9B7E-2AE7DA8F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B14D54-4473-4A77-A47A-2F3DD17A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59855A-EA74-4476-9F91-DFF99707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2A591-9CDE-498B-B404-4606EF8C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6E454E-1453-4CA8-81A9-A7707FEEA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74600D-AF90-4D2D-84C0-8A70D646F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00B977-1614-4200-94AE-A54C8734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997CFF-89C6-4BBA-992C-1081B177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064CC2-7EFA-4AD3-BBD5-FD273A0E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1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F2295-E2FB-4A0B-8C31-D9CD2FF6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BC50FC-D69D-468E-8D1C-EA2D719D8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3897A3-D818-4C55-89A6-270838F53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5CDC04-30E8-41E8-8574-B359D320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7AB4-7529-4827-90A7-5D29E852DD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217FDF-4E0A-4A57-B37F-1693A5F6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F3BA55-DD92-4711-9E18-D986B012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B73B2D-1F4C-4246-AC56-59F9E3DC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B7D516-FD22-4C99-B450-9F0E2DCB1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BA4CFC-7457-495C-B49D-05E9E89CC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A7AB4-7529-4827-90A7-5D29E852DD0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56409D-89CD-449B-B5E6-457EE7481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F60BF-B047-468C-B24E-35BD607D0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E239C-D02A-4C4A-AC64-3E40D2A192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AE2A905-065F-4DAD-BE23-8C0CC465A5A9}"/>
              </a:ext>
            </a:extLst>
          </p:cNvPr>
          <p:cNvSpPr/>
          <p:nvPr/>
        </p:nvSpPr>
        <p:spPr>
          <a:xfrm>
            <a:off x="1821522" y="1038401"/>
            <a:ext cx="8512923" cy="1104181"/>
          </a:xfrm>
          <a:prstGeom prst="rect">
            <a:avLst/>
          </a:prstGeom>
          <a:solidFill>
            <a:schemeClr val="accent2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3C7D9D-60AB-4F93-98D4-C00197C7FA6D}"/>
              </a:ext>
            </a:extLst>
          </p:cNvPr>
          <p:cNvSpPr/>
          <p:nvPr/>
        </p:nvSpPr>
        <p:spPr>
          <a:xfrm>
            <a:off x="1821521" y="2192681"/>
            <a:ext cx="8512923" cy="2069933"/>
          </a:xfrm>
          <a:prstGeom prst="rect">
            <a:avLst/>
          </a:prstGeom>
          <a:solidFill>
            <a:schemeClr val="accent5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688396-582F-47F1-82D7-E0961837145C}"/>
              </a:ext>
            </a:extLst>
          </p:cNvPr>
          <p:cNvSpPr/>
          <p:nvPr/>
        </p:nvSpPr>
        <p:spPr>
          <a:xfrm>
            <a:off x="1821521" y="4315704"/>
            <a:ext cx="8512923" cy="1403609"/>
          </a:xfrm>
          <a:prstGeom prst="rect">
            <a:avLst/>
          </a:prstGeom>
          <a:solidFill>
            <a:schemeClr val="accent6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16995-B3BD-43B6-A9A5-1446E9E46AC6}"/>
              </a:ext>
            </a:extLst>
          </p:cNvPr>
          <p:cNvSpPr/>
          <p:nvPr/>
        </p:nvSpPr>
        <p:spPr>
          <a:xfrm>
            <a:off x="4543245" y="2393831"/>
            <a:ext cx="2901351" cy="1639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JAVA Tetris Game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2DD649-AA92-44A7-9A89-D9046A193F28}"/>
              </a:ext>
            </a:extLst>
          </p:cNvPr>
          <p:cNvSpPr/>
          <p:nvPr/>
        </p:nvSpPr>
        <p:spPr>
          <a:xfrm>
            <a:off x="2024333" y="2452056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88E923-350C-4BAF-8E06-EB434A2DE0D7}"/>
              </a:ext>
            </a:extLst>
          </p:cNvPr>
          <p:cNvSpPr/>
          <p:nvPr/>
        </p:nvSpPr>
        <p:spPr>
          <a:xfrm>
            <a:off x="8912435" y="2933971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Savefile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812E47-D322-45C9-B1F6-AA9F3E075E0C}"/>
              </a:ext>
            </a:extLst>
          </p:cNvPr>
          <p:cNvSpPr/>
          <p:nvPr/>
        </p:nvSpPr>
        <p:spPr>
          <a:xfrm>
            <a:off x="2018163" y="3338427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Gamer AI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EEB19C5-DEF8-4A74-A6DF-45A6E303DD8D}"/>
              </a:ext>
            </a:extLst>
          </p:cNvPr>
          <p:cNvCxnSpPr>
            <a:cxnSpLocks/>
          </p:cNvCxnSpPr>
          <p:nvPr/>
        </p:nvCxnSpPr>
        <p:spPr>
          <a:xfrm flipV="1">
            <a:off x="3084304" y="2578936"/>
            <a:ext cx="1454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0E85756-9D2A-40A5-B63E-20D9C170B874}"/>
              </a:ext>
            </a:extLst>
          </p:cNvPr>
          <p:cNvCxnSpPr>
            <a:cxnSpLocks/>
          </p:cNvCxnSpPr>
          <p:nvPr/>
        </p:nvCxnSpPr>
        <p:spPr>
          <a:xfrm flipH="1">
            <a:off x="3071604" y="2940886"/>
            <a:ext cx="14591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8F2FD92-D572-4047-8935-966ADE2A7F2B}"/>
              </a:ext>
            </a:extLst>
          </p:cNvPr>
          <p:cNvSpPr txBox="1"/>
          <p:nvPr/>
        </p:nvSpPr>
        <p:spPr>
          <a:xfrm>
            <a:off x="3313262" y="2373579"/>
            <a:ext cx="931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Keyboard inputs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B4727B8-1428-4074-BDE6-7D652286902D}"/>
              </a:ext>
            </a:extLst>
          </p:cNvPr>
          <p:cNvSpPr txBox="1"/>
          <p:nvPr/>
        </p:nvSpPr>
        <p:spPr>
          <a:xfrm>
            <a:off x="3313262" y="2729096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Display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6D66923-BE48-45E3-A982-C5CEFAF55FCD}"/>
              </a:ext>
            </a:extLst>
          </p:cNvPr>
          <p:cNvCxnSpPr>
            <a:cxnSpLocks/>
          </p:cNvCxnSpPr>
          <p:nvPr/>
        </p:nvCxnSpPr>
        <p:spPr>
          <a:xfrm flipV="1">
            <a:off x="3081129" y="3463628"/>
            <a:ext cx="1454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44C838C-CF01-45F7-A904-FE3D972E6B6C}"/>
              </a:ext>
            </a:extLst>
          </p:cNvPr>
          <p:cNvCxnSpPr>
            <a:cxnSpLocks/>
          </p:cNvCxnSpPr>
          <p:nvPr/>
        </p:nvCxnSpPr>
        <p:spPr>
          <a:xfrm flipH="1">
            <a:off x="3068429" y="3825578"/>
            <a:ext cx="14591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A89CEA29-7665-4BD9-95EA-1865868C7095}"/>
              </a:ext>
            </a:extLst>
          </p:cNvPr>
          <p:cNvSpPr txBox="1"/>
          <p:nvPr/>
        </p:nvSpPr>
        <p:spPr>
          <a:xfrm>
            <a:off x="3310087" y="3258271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Game API call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4FE3F18-4E6C-44E8-B111-F3627D235319}"/>
              </a:ext>
            </a:extLst>
          </p:cNvPr>
          <p:cNvSpPr txBox="1"/>
          <p:nvPr/>
        </p:nvSpPr>
        <p:spPr>
          <a:xfrm>
            <a:off x="3310087" y="3613788"/>
            <a:ext cx="1144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Game state feedback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B2BEB76-0A82-470E-A3E4-338A58518F6E}"/>
              </a:ext>
            </a:extLst>
          </p:cNvPr>
          <p:cNvCxnSpPr>
            <a:cxnSpLocks/>
          </p:cNvCxnSpPr>
          <p:nvPr/>
        </p:nvCxnSpPr>
        <p:spPr>
          <a:xfrm flipV="1">
            <a:off x="7431507" y="3253236"/>
            <a:ext cx="1454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5F69893-2585-4A45-91EA-79E6281C2ADD}"/>
              </a:ext>
            </a:extLst>
          </p:cNvPr>
          <p:cNvSpPr txBox="1"/>
          <p:nvPr/>
        </p:nvSpPr>
        <p:spPr>
          <a:xfrm>
            <a:off x="7772608" y="3013373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Score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EA9C6C-0254-4BB1-A183-22B45D36A8FD}"/>
              </a:ext>
            </a:extLst>
          </p:cNvPr>
          <p:cNvSpPr/>
          <p:nvPr/>
        </p:nvSpPr>
        <p:spPr>
          <a:xfrm>
            <a:off x="4801620" y="4905556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JDK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44A38DC-4B27-41CC-B414-B96962F8C672}"/>
              </a:ext>
            </a:extLst>
          </p:cNvPr>
          <p:cNvCxnSpPr>
            <a:cxnSpLocks/>
          </p:cNvCxnSpPr>
          <p:nvPr/>
        </p:nvCxnSpPr>
        <p:spPr>
          <a:xfrm flipV="1">
            <a:off x="5335438" y="4032849"/>
            <a:ext cx="0" cy="87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F9F9D069-A09A-4505-AEF9-B2F8D1C69AA2}"/>
              </a:ext>
            </a:extLst>
          </p:cNvPr>
          <p:cNvSpPr txBox="1"/>
          <p:nvPr/>
        </p:nvSpPr>
        <p:spPr>
          <a:xfrm>
            <a:off x="5344963" y="4343882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Java API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B7E97A6-EBBB-4F64-9108-390B87B7F14C}"/>
              </a:ext>
            </a:extLst>
          </p:cNvPr>
          <p:cNvSpPr txBox="1"/>
          <p:nvPr/>
        </p:nvSpPr>
        <p:spPr>
          <a:xfrm>
            <a:off x="8914653" y="1841067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Bahnschrift" panose="020B0502040204020203" pitchFamily="34" charset="0"/>
              </a:rPr>
              <a:t>Project constraints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4227AD-32A3-4DF6-9B8E-05D7FC7DFD9A}"/>
              </a:ext>
            </a:extLst>
          </p:cNvPr>
          <p:cNvSpPr txBox="1"/>
          <p:nvPr/>
        </p:nvSpPr>
        <p:spPr>
          <a:xfrm>
            <a:off x="9421202" y="5423062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Bahnschrift" panose="020B0502040204020203" pitchFamily="34" charset="0"/>
              </a:rPr>
              <a:t>Resources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9D450FF-BC1D-444F-8506-F30ACB55DC62}"/>
              </a:ext>
            </a:extLst>
          </p:cNvPr>
          <p:cNvSpPr txBox="1"/>
          <p:nvPr/>
        </p:nvSpPr>
        <p:spPr>
          <a:xfrm>
            <a:off x="9100601" y="4008698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Bahnschrift" panose="020B0502040204020203" pitchFamily="34" charset="0"/>
              </a:rPr>
              <a:t>Inputs / Outputs</a:t>
            </a:r>
          </a:p>
        </p:txBody>
      </p:sp>
    </p:spTree>
    <p:extLst>
      <p:ext uri="{BB962C8B-B14F-4D97-AF65-F5344CB8AC3E}">
        <p14:creationId xmlns:p14="http://schemas.microsoft.com/office/powerpoint/2010/main" val="185744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066FAD-8D3E-4D39-8F37-B8446CBBE7CD}"/>
              </a:ext>
            </a:extLst>
          </p:cNvPr>
          <p:cNvSpPr/>
          <p:nvPr/>
        </p:nvSpPr>
        <p:spPr>
          <a:xfrm>
            <a:off x="2024722" y="949501"/>
            <a:ext cx="8512923" cy="1104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2348-D08F-4CBE-999F-3966A347F029}"/>
              </a:ext>
            </a:extLst>
          </p:cNvPr>
          <p:cNvSpPr/>
          <p:nvPr/>
        </p:nvSpPr>
        <p:spPr>
          <a:xfrm>
            <a:off x="2024721" y="2103781"/>
            <a:ext cx="8512923" cy="20699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A19F29-7566-4ACD-9855-E6F89C99A75B}"/>
              </a:ext>
            </a:extLst>
          </p:cNvPr>
          <p:cNvSpPr/>
          <p:nvPr/>
        </p:nvSpPr>
        <p:spPr>
          <a:xfrm>
            <a:off x="2024721" y="4226804"/>
            <a:ext cx="8512923" cy="1403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9F84C3-13CC-433F-94B5-29AB8BD1888E}"/>
              </a:ext>
            </a:extLst>
          </p:cNvPr>
          <p:cNvSpPr txBox="1"/>
          <p:nvPr/>
        </p:nvSpPr>
        <p:spPr>
          <a:xfrm>
            <a:off x="9555472" y="1759787"/>
            <a:ext cx="901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Bahnschrift" panose="020B0502040204020203" pitchFamily="34" charset="0"/>
              </a:rPr>
              <a:t>Supervision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812F558-33DC-486B-B336-9C7BE1901AF4}"/>
              </a:ext>
            </a:extLst>
          </p:cNvPr>
          <p:cNvSpPr txBox="1"/>
          <p:nvPr/>
        </p:nvSpPr>
        <p:spPr>
          <a:xfrm>
            <a:off x="9624402" y="5334162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Bahnschrift" panose="020B0502040204020203" pitchFamily="34" charset="0"/>
              </a:rPr>
              <a:t>Resources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2164BA4-6F78-4D0A-B7E6-09175F025C4A}"/>
              </a:ext>
            </a:extLst>
          </p:cNvPr>
          <p:cNvSpPr txBox="1"/>
          <p:nvPr/>
        </p:nvSpPr>
        <p:spPr>
          <a:xfrm>
            <a:off x="9390363" y="3866458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Bahnschrift" panose="020B0502040204020203" pitchFamily="34" charset="0"/>
              </a:rPr>
              <a:t>Core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8AC4DC-E643-4DF7-974D-CE31C8BEA87B}"/>
              </a:ext>
            </a:extLst>
          </p:cNvPr>
          <p:cNvSpPr/>
          <p:nvPr/>
        </p:nvSpPr>
        <p:spPr>
          <a:xfrm>
            <a:off x="2484986" y="2839251"/>
            <a:ext cx="1267507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manageUserInputs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7A9217-6E0A-4C96-AA52-D876C3028B07}"/>
              </a:ext>
            </a:extLst>
          </p:cNvPr>
          <p:cNvSpPr/>
          <p:nvPr/>
        </p:nvSpPr>
        <p:spPr>
          <a:xfrm>
            <a:off x="5229813" y="4708748"/>
            <a:ext cx="1267507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drawGameCanvas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8EA126-70D3-401A-BE3F-371A9D52D51D}"/>
              </a:ext>
            </a:extLst>
          </p:cNvPr>
          <p:cNvSpPr/>
          <p:nvPr/>
        </p:nvSpPr>
        <p:spPr>
          <a:xfrm>
            <a:off x="5229813" y="1240236"/>
            <a:ext cx="1267506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detectContact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44D21-55E4-4A23-B9A8-BB37B208B790}"/>
              </a:ext>
            </a:extLst>
          </p:cNvPr>
          <p:cNvSpPr/>
          <p:nvPr/>
        </p:nvSpPr>
        <p:spPr>
          <a:xfrm>
            <a:off x="7753938" y="1240236"/>
            <a:ext cx="1267507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generateNextBlock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F6A2B9-A491-4D21-AEEE-90454C38390C}"/>
              </a:ext>
            </a:extLst>
          </p:cNvPr>
          <p:cNvSpPr/>
          <p:nvPr/>
        </p:nvSpPr>
        <p:spPr>
          <a:xfrm>
            <a:off x="2484986" y="4708748"/>
            <a:ext cx="1267507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393CB-ACF7-4435-BEF8-C562FB0A273C}"/>
              </a:ext>
            </a:extLst>
          </p:cNvPr>
          <p:cNvSpPr/>
          <p:nvPr/>
        </p:nvSpPr>
        <p:spPr>
          <a:xfrm>
            <a:off x="2484986" y="1242137"/>
            <a:ext cx="1267507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generateFeedback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0C846D-6E8A-402E-ABCA-D0C4A55FF7A4}"/>
              </a:ext>
            </a:extLst>
          </p:cNvPr>
          <p:cNvSpPr/>
          <p:nvPr/>
        </p:nvSpPr>
        <p:spPr>
          <a:xfrm>
            <a:off x="8325439" y="4708748"/>
            <a:ext cx="1267506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saveScore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1BDA8-EA44-43F3-998F-073092D605C4}"/>
              </a:ext>
            </a:extLst>
          </p:cNvPr>
          <p:cNvSpPr/>
          <p:nvPr/>
        </p:nvSpPr>
        <p:spPr>
          <a:xfrm>
            <a:off x="448326" y="3008473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User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18CB605-8C2D-4E89-A6A5-A886A76BB9AB}"/>
              </a:ext>
            </a:extLst>
          </p:cNvPr>
          <p:cNvCxnSpPr>
            <a:cxnSpLocks/>
          </p:cNvCxnSpPr>
          <p:nvPr/>
        </p:nvCxnSpPr>
        <p:spPr>
          <a:xfrm>
            <a:off x="1508297" y="3135353"/>
            <a:ext cx="9853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819A050E-6FA6-4E93-A4C7-83318ECE24DE}"/>
              </a:ext>
            </a:extLst>
          </p:cNvPr>
          <p:cNvSpPr txBox="1"/>
          <p:nvPr/>
        </p:nvSpPr>
        <p:spPr>
          <a:xfrm>
            <a:off x="1495031" y="2910946"/>
            <a:ext cx="931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Keyboard inputs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A63A333-4F7C-4432-B697-755BC4DC0C9A}"/>
              </a:ext>
            </a:extLst>
          </p:cNvPr>
          <p:cNvSpPr txBox="1"/>
          <p:nvPr/>
        </p:nvSpPr>
        <p:spPr>
          <a:xfrm>
            <a:off x="1160206" y="481247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Display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A317D3DA-FEB1-4B9D-B1F6-31C82D5ACD8D}"/>
              </a:ext>
            </a:extLst>
          </p:cNvPr>
          <p:cNvCxnSpPr>
            <a:stCxn id="10" idx="1"/>
            <a:endCxn id="20" idx="2"/>
          </p:cNvCxnSpPr>
          <p:nvPr/>
        </p:nvCxnSpPr>
        <p:spPr>
          <a:xfrm rot="10800000">
            <a:off x="968788" y="3633887"/>
            <a:ext cx="1516199" cy="1387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19CDF29-AD66-480A-BEF2-C712664CFFA8}"/>
              </a:ext>
            </a:extLst>
          </p:cNvPr>
          <p:cNvSpPr/>
          <p:nvPr/>
        </p:nvSpPr>
        <p:spPr>
          <a:xfrm>
            <a:off x="447760" y="2130609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Gamer AI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67A18BE-64E8-4B08-BC93-76CA841DB9B9}"/>
              </a:ext>
            </a:extLst>
          </p:cNvPr>
          <p:cNvSpPr txBox="1"/>
          <p:nvPr/>
        </p:nvSpPr>
        <p:spPr>
          <a:xfrm>
            <a:off x="1638084" y="2247303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Game API call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D3BEDC8-513B-434B-9A3F-04212A15E7E8}"/>
              </a:ext>
            </a:extLst>
          </p:cNvPr>
          <p:cNvSpPr txBox="1"/>
          <p:nvPr/>
        </p:nvSpPr>
        <p:spPr>
          <a:xfrm>
            <a:off x="1168226" y="1354192"/>
            <a:ext cx="1144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Game state feedback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E76A66-E438-4F7A-864A-F9E7543D4233}"/>
              </a:ext>
            </a:extLst>
          </p:cNvPr>
          <p:cNvSpPr/>
          <p:nvPr/>
        </p:nvSpPr>
        <p:spPr>
          <a:xfrm>
            <a:off x="5224369" y="2377866"/>
            <a:ext cx="1267507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computeStaticBlockPosition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68C2F0E4-2011-4BDE-96F7-EAE0727555CF}"/>
              </a:ext>
            </a:extLst>
          </p:cNvPr>
          <p:cNvCxnSpPr>
            <a:stCxn id="28" idx="3"/>
            <a:endCxn id="4" idx="0"/>
          </p:cNvCxnSpPr>
          <p:nvPr/>
        </p:nvCxnSpPr>
        <p:spPr>
          <a:xfrm>
            <a:off x="1488681" y="2443316"/>
            <a:ext cx="1630059" cy="3959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1D4A779D-4F19-48B9-B85F-F7DA1145C10E}"/>
              </a:ext>
            </a:extLst>
          </p:cNvPr>
          <p:cNvCxnSpPr>
            <a:cxnSpLocks/>
            <a:stCxn id="11" idx="1"/>
            <a:endCxn id="28" idx="0"/>
          </p:cNvCxnSpPr>
          <p:nvPr/>
        </p:nvCxnSpPr>
        <p:spPr>
          <a:xfrm rot="10800000" flipV="1">
            <a:off x="968222" y="1554843"/>
            <a:ext cx="1516765" cy="575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0A183688-244E-4DB7-B5EF-17444F6BD79E}"/>
              </a:ext>
            </a:extLst>
          </p:cNvPr>
          <p:cNvSpPr txBox="1"/>
          <p:nvPr/>
        </p:nvSpPr>
        <p:spPr>
          <a:xfrm>
            <a:off x="3739015" y="2829039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blockControl</a:t>
            </a:r>
            <a:endParaRPr lang="en-US" sz="800" dirty="0">
              <a:latin typeface="Bahnschrift" panose="020B0502040204020203" pitchFamily="34" charset="0"/>
            </a:endParaRPr>
          </a:p>
          <a:p>
            <a:r>
              <a:rPr lang="en-US" sz="800" dirty="0">
                <a:latin typeface="Bahnschrift" panose="020B0502040204020203" pitchFamily="34" charset="0"/>
              </a:rPr>
              <a:t>Instructions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B777975-A83B-4AFB-B84D-C90761AFA297}"/>
              </a:ext>
            </a:extLst>
          </p:cNvPr>
          <p:cNvSpPr txBox="1"/>
          <p:nvPr/>
        </p:nvSpPr>
        <p:spPr>
          <a:xfrm rot="16200000">
            <a:off x="4307805" y="2018102"/>
            <a:ext cx="11416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updateStaticBoudary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BD16EDD6-A866-4A35-B714-BA665633F060}"/>
              </a:ext>
            </a:extLst>
          </p:cNvPr>
          <p:cNvCxnSpPr>
            <a:cxnSpLocks/>
            <a:stCxn id="6" idx="3"/>
            <a:endCxn id="76" idx="3"/>
          </p:cNvCxnSpPr>
          <p:nvPr/>
        </p:nvCxnSpPr>
        <p:spPr>
          <a:xfrm flipH="1" flipV="1">
            <a:off x="6494598" y="1718264"/>
            <a:ext cx="9072" cy="1903235"/>
          </a:xfrm>
          <a:prstGeom prst="bentConnector3">
            <a:avLst>
              <a:gd name="adj1" fmla="val -25198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68226038-B1E7-439F-AF8A-6B210ACDDAE4}"/>
              </a:ext>
            </a:extLst>
          </p:cNvPr>
          <p:cNvSpPr txBox="1"/>
          <p:nvPr/>
        </p:nvSpPr>
        <p:spPr>
          <a:xfrm rot="5400000">
            <a:off x="6357737" y="2550289"/>
            <a:ext cx="9509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dynamicBoudary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8C31D38D-8169-4225-A46B-F44DE24BC205}"/>
              </a:ext>
            </a:extLst>
          </p:cNvPr>
          <p:cNvCxnSpPr>
            <a:cxnSpLocks/>
          </p:cNvCxnSpPr>
          <p:nvPr/>
        </p:nvCxnSpPr>
        <p:spPr>
          <a:xfrm>
            <a:off x="6197600" y="1865650"/>
            <a:ext cx="0" cy="49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16BC7B45-6BAA-4403-9E9C-F0DE727B206D}"/>
              </a:ext>
            </a:extLst>
          </p:cNvPr>
          <p:cNvSpPr txBox="1"/>
          <p:nvPr/>
        </p:nvSpPr>
        <p:spPr>
          <a:xfrm>
            <a:off x="5296686" y="1965029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newBlockSpace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318554B8-EF9D-4104-A2E7-CD3F567100B1}"/>
              </a:ext>
            </a:extLst>
          </p:cNvPr>
          <p:cNvSpPr txBox="1"/>
          <p:nvPr/>
        </p:nvSpPr>
        <p:spPr>
          <a:xfrm>
            <a:off x="6945264" y="1018442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trigger</a:t>
            </a:r>
          </a:p>
        </p:txBody>
      </p: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96C7B444-02F3-4820-96EB-1E15DDB4DC2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7125629" y="-21827"/>
            <a:ext cx="12700" cy="252412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FA12D5-6CEB-4422-9597-81A7654D3CCE}"/>
              </a:ext>
            </a:extLst>
          </p:cNvPr>
          <p:cNvSpPr/>
          <p:nvPr/>
        </p:nvSpPr>
        <p:spPr>
          <a:xfrm>
            <a:off x="6409055" y="1334185"/>
            <a:ext cx="9144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AD2F776-1BA6-439F-9B0B-E5010397239A}"/>
              </a:ext>
            </a:extLst>
          </p:cNvPr>
          <p:cNvSpPr/>
          <p:nvPr/>
        </p:nvSpPr>
        <p:spPr>
          <a:xfrm>
            <a:off x="6403158" y="1661114"/>
            <a:ext cx="9144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597E3B20-82CD-4E6F-8AE5-EDB80537FA4F}"/>
              </a:ext>
            </a:extLst>
          </p:cNvPr>
          <p:cNvSpPr txBox="1"/>
          <p:nvPr/>
        </p:nvSpPr>
        <p:spPr>
          <a:xfrm rot="5400000">
            <a:off x="7148733" y="2492011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scoreAdder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85" name="Connecteur : en angle 84">
            <a:extLst>
              <a:ext uri="{FF2B5EF4-FFF2-40B4-BE49-F238E27FC236}">
                <a16:creationId xmlns:a16="http://schemas.microsoft.com/office/drawing/2014/main" id="{0AAA8D5A-B64C-4AB5-BEE1-B77EE142E6F5}"/>
              </a:ext>
            </a:extLst>
          </p:cNvPr>
          <p:cNvCxnSpPr>
            <a:cxnSpLocks/>
            <a:stCxn id="33" idx="1"/>
            <a:endCxn id="104" idx="1"/>
          </p:cNvCxnSpPr>
          <p:nvPr/>
        </p:nvCxnSpPr>
        <p:spPr>
          <a:xfrm rot="10800000" flipH="1">
            <a:off x="5224369" y="1713687"/>
            <a:ext cx="5132" cy="976886"/>
          </a:xfrm>
          <a:prstGeom prst="bentConnector3">
            <a:avLst>
              <a:gd name="adj1" fmla="val -44544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A20B45A-5FB1-49C6-AA97-C63D8ED3EA12}"/>
              </a:ext>
            </a:extLst>
          </p:cNvPr>
          <p:cNvSpPr/>
          <p:nvPr/>
        </p:nvSpPr>
        <p:spPr>
          <a:xfrm>
            <a:off x="10880862" y="4715209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Savefile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0AEEBCD9-8DFE-4B75-B4B3-7182896E23BB}"/>
              </a:ext>
            </a:extLst>
          </p:cNvPr>
          <p:cNvCxnSpPr>
            <a:cxnSpLocks/>
          </p:cNvCxnSpPr>
          <p:nvPr/>
        </p:nvCxnSpPr>
        <p:spPr>
          <a:xfrm>
            <a:off x="8986889" y="3471046"/>
            <a:ext cx="0" cy="1235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DD75E57E-775C-4CFD-933A-E52391EB2408}"/>
              </a:ext>
            </a:extLst>
          </p:cNvPr>
          <p:cNvSpPr txBox="1"/>
          <p:nvPr/>
        </p:nvSpPr>
        <p:spPr>
          <a:xfrm rot="16200000">
            <a:off x="8429492" y="3964315"/>
            <a:ext cx="9204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gameOverScore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034D8D65-26F8-4BB9-9E98-7B91C183E7A8}"/>
              </a:ext>
            </a:extLst>
          </p:cNvPr>
          <p:cNvCxnSpPr>
            <a:cxnSpLocks/>
          </p:cNvCxnSpPr>
          <p:nvPr/>
        </p:nvCxnSpPr>
        <p:spPr>
          <a:xfrm>
            <a:off x="5534660" y="3003280"/>
            <a:ext cx="0" cy="1708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0BBADF0-FA4B-4697-AD28-97800FEF5016}"/>
              </a:ext>
            </a:extLst>
          </p:cNvPr>
          <p:cNvCxnSpPr>
            <a:cxnSpLocks/>
          </p:cNvCxnSpPr>
          <p:nvPr/>
        </p:nvCxnSpPr>
        <p:spPr>
          <a:xfrm>
            <a:off x="6106160" y="3934206"/>
            <a:ext cx="0" cy="777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3A3F1D-C0F3-4CA9-87E7-C93C8B606D15}"/>
              </a:ext>
            </a:extLst>
          </p:cNvPr>
          <p:cNvSpPr/>
          <p:nvPr/>
        </p:nvSpPr>
        <p:spPr>
          <a:xfrm>
            <a:off x="5236163" y="3308792"/>
            <a:ext cx="1267507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computeCurrentBlockPosition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B2965571-4415-4E36-A2EE-D74F254EFE68}"/>
              </a:ext>
            </a:extLst>
          </p:cNvPr>
          <p:cNvSpPr txBox="1"/>
          <p:nvPr/>
        </p:nvSpPr>
        <p:spPr>
          <a:xfrm>
            <a:off x="4765676" y="4180541"/>
            <a:ext cx="814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Bahnschrift" panose="020B0502040204020203" pitchFamily="34" charset="0"/>
              </a:rPr>
              <a:t>currentBlockMatrix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263C148F-0C14-4F67-851B-FB773A49490F}"/>
              </a:ext>
            </a:extLst>
          </p:cNvPr>
          <p:cNvSpPr txBox="1"/>
          <p:nvPr/>
        </p:nvSpPr>
        <p:spPr>
          <a:xfrm>
            <a:off x="6122737" y="4226285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staticBlocksMatrix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C51C40FA-1404-49A6-94F8-4A17B99F79FE}"/>
              </a:ext>
            </a:extLst>
          </p:cNvPr>
          <p:cNvCxnSpPr>
            <a:cxnSpLocks/>
          </p:cNvCxnSpPr>
          <p:nvPr/>
        </p:nvCxnSpPr>
        <p:spPr>
          <a:xfrm flipH="1" flipV="1">
            <a:off x="3758843" y="5182313"/>
            <a:ext cx="1477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9182364-F0A8-42E7-9E41-544853EAD31F}"/>
              </a:ext>
            </a:extLst>
          </p:cNvPr>
          <p:cNvSpPr txBox="1"/>
          <p:nvPr/>
        </p:nvSpPr>
        <p:spPr>
          <a:xfrm>
            <a:off x="4045015" y="5158038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gameCanvas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E1B1A6E-ACFE-4D67-B496-56FADB38DEFF}"/>
              </a:ext>
            </a:extLst>
          </p:cNvPr>
          <p:cNvSpPr/>
          <p:nvPr/>
        </p:nvSpPr>
        <p:spPr>
          <a:xfrm>
            <a:off x="5229501" y="1656537"/>
            <a:ext cx="9144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C6D8F44-CC48-4999-940B-E27B283D4814}"/>
              </a:ext>
            </a:extLst>
          </p:cNvPr>
          <p:cNvSpPr/>
          <p:nvPr/>
        </p:nvSpPr>
        <p:spPr>
          <a:xfrm>
            <a:off x="5224369" y="1339947"/>
            <a:ext cx="9144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D0DD1FDA-1AD6-40CC-B2EC-86A820AE3CD6}"/>
              </a:ext>
            </a:extLst>
          </p:cNvPr>
          <p:cNvCxnSpPr>
            <a:cxnSpLocks/>
            <a:stCxn id="105" idx="1"/>
            <a:endCxn id="10" idx="3"/>
          </p:cNvCxnSpPr>
          <p:nvPr/>
        </p:nvCxnSpPr>
        <p:spPr>
          <a:xfrm rot="10800000" flipV="1">
            <a:off x="3752493" y="1397097"/>
            <a:ext cx="1471876" cy="3624358"/>
          </a:xfrm>
          <a:prstGeom prst="bentConnector3">
            <a:avLst>
              <a:gd name="adj1" fmla="val 34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A15EC11C-FDBC-4F22-B85F-BF18754346B3}"/>
              </a:ext>
            </a:extLst>
          </p:cNvPr>
          <p:cNvSpPr txBox="1"/>
          <p:nvPr/>
        </p:nvSpPr>
        <p:spPr>
          <a:xfrm>
            <a:off x="4042307" y="4796617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gameOver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989226F-2252-4F21-8D25-7EB72E26382F}"/>
              </a:ext>
            </a:extLst>
          </p:cNvPr>
          <p:cNvSpPr/>
          <p:nvPr/>
        </p:nvSpPr>
        <p:spPr>
          <a:xfrm>
            <a:off x="4625333" y="3547794"/>
            <a:ext cx="208098" cy="14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4A1E9BCE-D9A0-461F-8F57-84033573443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752493" y="3151958"/>
            <a:ext cx="1483670" cy="4695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EBA3C0ED-F976-41D2-92D1-D37FA049554F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9598660" y="4984735"/>
            <a:ext cx="12822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85CAA0B-9A19-436E-B661-A67EC7837BFB}"/>
              </a:ext>
            </a:extLst>
          </p:cNvPr>
          <p:cNvSpPr txBox="1"/>
          <p:nvPr/>
        </p:nvSpPr>
        <p:spPr>
          <a:xfrm>
            <a:off x="9724969" y="4759503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Score</a:t>
            </a:r>
          </a:p>
        </p:txBody>
      </p:sp>
      <p:cxnSp>
        <p:nvCxnSpPr>
          <p:cNvPr id="118" name="Connecteur : en angle 117">
            <a:extLst>
              <a:ext uri="{FF2B5EF4-FFF2-40B4-BE49-F238E27FC236}">
                <a16:creationId xmlns:a16="http://schemas.microsoft.com/office/drawing/2014/main" id="{0C7DCD52-0C99-4880-8FCD-24014224F614}"/>
              </a:ext>
            </a:extLst>
          </p:cNvPr>
          <p:cNvCxnSpPr>
            <a:cxnSpLocks/>
            <a:stCxn id="122" idx="2"/>
            <a:endCxn id="124" idx="3"/>
          </p:cNvCxnSpPr>
          <p:nvPr/>
        </p:nvCxnSpPr>
        <p:spPr>
          <a:xfrm rot="5400000">
            <a:off x="6279820" y="2111344"/>
            <a:ext cx="1962364" cy="14695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9F53234-D328-457F-A3B4-60001B369244}"/>
              </a:ext>
            </a:extLst>
          </p:cNvPr>
          <p:cNvSpPr/>
          <p:nvPr/>
        </p:nvSpPr>
        <p:spPr>
          <a:xfrm>
            <a:off x="7950043" y="1750623"/>
            <a:ext cx="9144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9F122A5-5AD8-4FE3-9763-14C6F76CEB6E}"/>
              </a:ext>
            </a:extLst>
          </p:cNvPr>
          <p:cNvSpPr/>
          <p:nvPr/>
        </p:nvSpPr>
        <p:spPr>
          <a:xfrm>
            <a:off x="6434800" y="3770137"/>
            <a:ext cx="91440" cy="11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C2CC8-7BA6-4DAE-A3A2-BAD1585CF808}"/>
              </a:ext>
            </a:extLst>
          </p:cNvPr>
          <p:cNvSpPr/>
          <p:nvPr/>
        </p:nvSpPr>
        <p:spPr>
          <a:xfrm>
            <a:off x="8294959" y="2839251"/>
            <a:ext cx="1267506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computeScore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E00CB7ED-4F4B-4592-82E4-0C4D504D55A1}"/>
              </a:ext>
            </a:extLst>
          </p:cNvPr>
          <p:cNvSpPr txBox="1"/>
          <p:nvPr/>
        </p:nvSpPr>
        <p:spPr>
          <a:xfrm>
            <a:off x="6748684" y="3622547"/>
            <a:ext cx="1233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blockType</a:t>
            </a:r>
            <a:r>
              <a:rPr lang="en-US" sz="800" dirty="0">
                <a:latin typeface="Bahnschrift" panose="020B0502040204020203" pitchFamily="34" charset="0"/>
              </a:rPr>
              <a:t> &amp; </a:t>
            </a:r>
            <a:r>
              <a:rPr lang="en-US" sz="800" dirty="0" err="1">
                <a:latin typeface="Bahnschrift" panose="020B0502040204020203" pitchFamily="34" charset="0"/>
              </a:rPr>
              <a:t>spawnLoc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956744F-F66D-44FF-AF71-23C22EE1D53C}"/>
              </a:ext>
            </a:extLst>
          </p:cNvPr>
          <p:cNvSpPr/>
          <p:nvPr/>
        </p:nvSpPr>
        <p:spPr>
          <a:xfrm>
            <a:off x="7924535" y="3088379"/>
            <a:ext cx="208098" cy="141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8DFC656F-BF83-40BB-87A7-CE63F53650B8}"/>
              </a:ext>
            </a:extLst>
          </p:cNvPr>
          <p:cNvCxnSpPr>
            <a:cxnSpLocks/>
            <a:stCxn id="75" idx="3"/>
            <a:endCxn id="12" idx="1"/>
          </p:cNvCxnSpPr>
          <p:nvPr/>
        </p:nvCxnSpPr>
        <p:spPr>
          <a:xfrm>
            <a:off x="6500495" y="1391335"/>
            <a:ext cx="1794464" cy="17606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8DF60DA5-D0CA-4F2C-AD60-BBC8FDDC252A}"/>
              </a:ext>
            </a:extLst>
          </p:cNvPr>
          <p:cNvCxnSpPr>
            <a:cxnSpLocks/>
          </p:cNvCxnSpPr>
          <p:nvPr/>
        </p:nvCxnSpPr>
        <p:spPr>
          <a:xfrm flipH="1">
            <a:off x="3821251" y="1236663"/>
            <a:ext cx="428486" cy="21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0198C7CD-9C75-4CE3-BA6A-C11176BBC4A4}"/>
              </a:ext>
            </a:extLst>
          </p:cNvPr>
          <p:cNvCxnSpPr>
            <a:cxnSpLocks/>
          </p:cNvCxnSpPr>
          <p:nvPr/>
        </p:nvCxnSpPr>
        <p:spPr>
          <a:xfrm flipH="1">
            <a:off x="3825875" y="1519238"/>
            <a:ext cx="50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A20E828D-E76A-4C1E-A246-022B850D4BB3}"/>
              </a:ext>
            </a:extLst>
          </p:cNvPr>
          <p:cNvCxnSpPr>
            <a:cxnSpLocks/>
          </p:cNvCxnSpPr>
          <p:nvPr/>
        </p:nvCxnSpPr>
        <p:spPr>
          <a:xfrm flipH="1" flipV="1">
            <a:off x="3835401" y="1611314"/>
            <a:ext cx="479424" cy="12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D4FC0F2-752D-40FA-AB00-C112F386952E}"/>
              </a:ext>
            </a:extLst>
          </p:cNvPr>
          <p:cNvSpPr txBox="1"/>
          <p:nvPr/>
        </p:nvSpPr>
        <p:spPr>
          <a:xfrm>
            <a:off x="3798523" y="992814"/>
            <a:ext cx="9012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Bahnschrift" panose="020B0502040204020203" pitchFamily="34" charset="0"/>
              </a:rPr>
              <a:t>gameStateLogs</a:t>
            </a:r>
            <a:endParaRPr lang="en-US" sz="800" dirty="0">
              <a:latin typeface="Bahnschrift" panose="020B0502040204020203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B406498-C5D2-4EC9-BAF8-507DDAB61DF5}"/>
              </a:ext>
            </a:extLst>
          </p:cNvPr>
          <p:cNvSpPr/>
          <p:nvPr/>
        </p:nvSpPr>
        <p:spPr>
          <a:xfrm>
            <a:off x="5623130" y="6112357"/>
            <a:ext cx="1040921" cy="625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JDK</a:t>
            </a:r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F1F95B01-5F4E-49B7-B24D-23FF8A1A1372}"/>
              </a:ext>
            </a:extLst>
          </p:cNvPr>
          <p:cNvCxnSpPr>
            <a:cxnSpLocks/>
          </p:cNvCxnSpPr>
          <p:nvPr/>
        </p:nvCxnSpPr>
        <p:spPr>
          <a:xfrm flipV="1">
            <a:off x="6156948" y="5670550"/>
            <a:ext cx="0" cy="441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>
            <a:extLst>
              <a:ext uri="{FF2B5EF4-FFF2-40B4-BE49-F238E27FC236}">
                <a16:creationId xmlns:a16="http://schemas.microsoft.com/office/drawing/2014/main" id="{1C33AE8E-778B-48B4-B050-D6B9821E9B6E}"/>
              </a:ext>
            </a:extLst>
          </p:cNvPr>
          <p:cNvSpPr txBox="1"/>
          <p:nvPr/>
        </p:nvSpPr>
        <p:spPr>
          <a:xfrm>
            <a:off x="6172823" y="580468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Bahnschrift" panose="020B0502040204020203" pitchFamily="34" charset="0"/>
              </a:rPr>
              <a:t>Java API</a:t>
            </a:r>
          </a:p>
        </p:txBody>
      </p:sp>
    </p:spTree>
    <p:extLst>
      <p:ext uri="{BB962C8B-B14F-4D97-AF65-F5344CB8AC3E}">
        <p14:creationId xmlns:p14="http://schemas.microsoft.com/office/powerpoint/2010/main" val="416734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85F2D76-902C-46BD-83AB-BE469C8206AA}"/>
              </a:ext>
            </a:extLst>
          </p:cNvPr>
          <p:cNvSpPr/>
          <p:nvPr/>
        </p:nvSpPr>
        <p:spPr>
          <a:xfrm>
            <a:off x="2437752" y="3125522"/>
            <a:ext cx="1481855" cy="1073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GameManager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1A4D8E-23B7-454A-AD4C-8026B1295E26}"/>
              </a:ext>
            </a:extLst>
          </p:cNvPr>
          <p:cNvSpPr/>
          <p:nvPr/>
        </p:nvSpPr>
        <p:spPr>
          <a:xfrm>
            <a:off x="5459003" y="595035"/>
            <a:ext cx="1481855" cy="718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UserInterface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0A7400-6839-4713-A010-CA5753168CEB}"/>
              </a:ext>
            </a:extLst>
          </p:cNvPr>
          <p:cNvSpPr/>
          <p:nvPr/>
        </p:nvSpPr>
        <p:spPr>
          <a:xfrm>
            <a:off x="1239268" y="4687519"/>
            <a:ext cx="1481855" cy="718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CurrentBlock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80E956-7BA9-4A70-AA19-107A652C9ADB}"/>
              </a:ext>
            </a:extLst>
          </p:cNvPr>
          <p:cNvSpPr/>
          <p:nvPr/>
        </p:nvSpPr>
        <p:spPr>
          <a:xfrm>
            <a:off x="3590370" y="4687519"/>
            <a:ext cx="1481855" cy="718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StaticBlocks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E77B5E-94BD-4711-89DB-10BBC7514B2F}"/>
              </a:ext>
            </a:extLst>
          </p:cNvPr>
          <p:cNvSpPr/>
          <p:nvPr/>
        </p:nvSpPr>
        <p:spPr>
          <a:xfrm>
            <a:off x="5459003" y="4687519"/>
            <a:ext cx="1481855" cy="718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" panose="020B0502040204020203" pitchFamily="34" charset="0"/>
              </a:rPr>
              <a:t>Canvas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B08FDA-A2AE-4B85-B522-C45A844E8EFD}"/>
              </a:ext>
            </a:extLst>
          </p:cNvPr>
          <p:cNvSpPr/>
          <p:nvPr/>
        </p:nvSpPr>
        <p:spPr>
          <a:xfrm>
            <a:off x="6772183" y="1999185"/>
            <a:ext cx="1481855" cy="969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GameMenu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A20FB-D413-49D6-B8BC-8CC7F291D58C}"/>
              </a:ext>
            </a:extLst>
          </p:cNvPr>
          <p:cNvSpPr/>
          <p:nvPr/>
        </p:nvSpPr>
        <p:spPr>
          <a:xfrm>
            <a:off x="3693110" y="1715101"/>
            <a:ext cx="1481855" cy="718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GamePanel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B0CB7D-D42F-46F0-9304-F8BE9E6E6D52}"/>
              </a:ext>
            </a:extLst>
          </p:cNvPr>
          <p:cNvSpPr/>
          <p:nvPr/>
        </p:nvSpPr>
        <p:spPr>
          <a:xfrm>
            <a:off x="8345010" y="3429000"/>
            <a:ext cx="1481855" cy="718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GameSave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256523-81EB-4D46-97F1-99B9B8277A0E}"/>
              </a:ext>
            </a:extLst>
          </p:cNvPr>
          <p:cNvSpPr/>
          <p:nvPr/>
        </p:nvSpPr>
        <p:spPr>
          <a:xfrm>
            <a:off x="2871722" y="2101861"/>
            <a:ext cx="678782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manageUserInputs</a:t>
            </a:r>
            <a:endParaRPr lang="en-US" sz="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C49071-03F5-4B20-9D88-23F77D52F89C}"/>
              </a:ext>
            </a:extLst>
          </p:cNvPr>
          <p:cNvSpPr/>
          <p:nvPr/>
        </p:nvSpPr>
        <p:spPr>
          <a:xfrm>
            <a:off x="7067994" y="4911571"/>
            <a:ext cx="678782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drawGameCanvas</a:t>
            </a:r>
            <a:endParaRPr lang="en-US" sz="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5D53E0-9F8B-489F-996A-D75D28A8B36E}"/>
              </a:ext>
            </a:extLst>
          </p:cNvPr>
          <p:cNvSpPr/>
          <p:nvPr/>
        </p:nvSpPr>
        <p:spPr>
          <a:xfrm>
            <a:off x="705504" y="3405087"/>
            <a:ext cx="678781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detectContact</a:t>
            </a:r>
            <a:endParaRPr lang="en-US" sz="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92C4AB-DE73-45F9-9E97-0B07D36557A9}"/>
              </a:ext>
            </a:extLst>
          </p:cNvPr>
          <p:cNvSpPr/>
          <p:nvPr/>
        </p:nvSpPr>
        <p:spPr>
          <a:xfrm>
            <a:off x="1471962" y="3561872"/>
            <a:ext cx="678782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generateNextBlock</a:t>
            </a:r>
            <a:endParaRPr lang="en-US" sz="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48B575-533D-497B-9384-380108191BBB}"/>
              </a:ext>
            </a:extLst>
          </p:cNvPr>
          <p:cNvSpPr/>
          <p:nvPr/>
        </p:nvSpPr>
        <p:spPr>
          <a:xfrm>
            <a:off x="2875985" y="1585053"/>
            <a:ext cx="678782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Display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3F6743-4C00-40A3-8E04-14AD7412DBD2}"/>
              </a:ext>
            </a:extLst>
          </p:cNvPr>
          <p:cNvSpPr/>
          <p:nvPr/>
        </p:nvSpPr>
        <p:spPr>
          <a:xfrm>
            <a:off x="2135059" y="1847234"/>
            <a:ext cx="678782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>
                <a:solidFill>
                  <a:schemeClr val="tx1"/>
                </a:solidFill>
                <a:latin typeface="Bahnschrift" panose="020B0502040204020203" pitchFamily="34" charset="0"/>
              </a:rPr>
              <a:t>generateFeedback</a:t>
            </a:r>
            <a:endParaRPr lang="en-US" sz="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CD0559-0BE6-4013-A8DB-2C28A64BDA91}"/>
              </a:ext>
            </a:extLst>
          </p:cNvPr>
          <p:cNvSpPr/>
          <p:nvPr/>
        </p:nvSpPr>
        <p:spPr>
          <a:xfrm>
            <a:off x="9914542" y="3788430"/>
            <a:ext cx="678781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saveScore</a:t>
            </a:r>
            <a:endParaRPr lang="en-US" sz="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B2F9A9-4EA8-4C16-B5ED-5B26B352B76D}"/>
              </a:ext>
            </a:extLst>
          </p:cNvPr>
          <p:cNvSpPr/>
          <p:nvPr/>
        </p:nvSpPr>
        <p:spPr>
          <a:xfrm>
            <a:off x="3351215" y="5583810"/>
            <a:ext cx="678782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computeStaticBlockPosition</a:t>
            </a:r>
            <a:endParaRPr lang="en-US" sz="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3D799A-3690-4C5A-B5A5-C039992D39EE}"/>
              </a:ext>
            </a:extLst>
          </p:cNvPr>
          <p:cNvSpPr/>
          <p:nvPr/>
        </p:nvSpPr>
        <p:spPr>
          <a:xfrm>
            <a:off x="1527535" y="5583810"/>
            <a:ext cx="678782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computeCurrentBlockPosition</a:t>
            </a:r>
            <a:endParaRPr lang="en-US" sz="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65D770-0E90-4515-B230-A63CCD4091CB}"/>
              </a:ext>
            </a:extLst>
          </p:cNvPr>
          <p:cNvSpPr/>
          <p:nvPr/>
        </p:nvSpPr>
        <p:spPr>
          <a:xfrm>
            <a:off x="1471962" y="3125522"/>
            <a:ext cx="678781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computeScore</a:t>
            </a:r>
            <a:endParaRPr lang="en-US" sz="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44EC37-4BDA-423D-A103-2CD8BA6F4BF6}"/>
              </a:ext>
            </a:extLst>
          </p:cNvPr>
          <p:cNvSpPr/>
          <p:nvPr/>
        </p:nvSpPr>
        <p:spPr>
          <a:xfrm>
            <a:off x="4562412" y="853966"/>
            <a:ext cx="678782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Display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06233-9CBE-4CF4-8C9C-C44CA42264B1}"/>
              </a:ext>
            </a:extLst>
          </p:cNvPr>
          <p:cNvSpPr/>
          <p:nvPr/>
        </p:nvSpPr>
        <p:spPr>
          <a:xfrm>
            <a:off x="8361216" y="1834738"/>
            <a:ext cx="678782" cy="3833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Display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F79D33-0C42-4BE3-B6AE-49FF67481022}"/>
              </a:ext>
            </a:extLst>
          </p:cNvPr>
          <p:cNvSpPr/>
          <p:nvPr/>
        </p:nvSpPr>
        <p:spPr>
          <a:xfrm>
            <a:off x="5702492" y="1228360"/>
            <a:ext cx="159798" cy="13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AD79AE-C2DF-4A32-B02D-60EC392468B2}"/>
              </a:ext>
            </a:extLst>
          </p:cNvPr>
          <p:cNvSpPr/>
          <p:nvPr/>
        </p:nvSpPr>
        <p:spPr>
          <a:xfrm>
            <a:off x="6481160" y="1228360"/>
            <a:ext cx="159798" cy="13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43A368A9-2BA1-48DB-A663-34E82D26E01B}"/>
              </a:ext>
            </a:extLst>
          </p:cNvPr>
          <p:cNvCxnSpPr>
            <a:stCxn id="10" idx="0"/>
            <a:endCxn id="25" idx="2"/>
          </p:cNvCxnSpPr>
          <p:nvPr/>
        </p:nvCxnSpPr>
        <p:spPr>
          <a:xfrm rot="5400000" flipH="1" flipV="1">
            <a:off x="4931426" y="864137"/>
            <a:ext cx="353576" cy="1348353"/>
          </a:xfrm>
          <a:prstGeom prst="bentConnector3">
            <a:avLst/>
          </a:prstGeom>
          <a:ln w="9525"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6650BD60-18BF-40FC-BDE6-50355FC2C9DC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rot="16200000" flipV="1">
            <a:off x="6718255" y="1204329"/>
            <a:ext cx="637660" cy="952052"/>
          </a:xfrm>
          <a:prstGeom prst="bentConnector3">
            <a:avLst>
              <a:gd name="adj1" fmla="val 50000"/>
            </a:avLst>
          </a:prstGeom>
          <a:ln w="9525"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3859165F-59B7-4975-9707-20FCA70EECCE}"/>
              </a:ext>
            </a:extLst>
          </p:cNvPr>
          <p:cNvCxnSpPr>
            <a:cxnSpLocks/>
            <a:stCxn id="8" idx="0"/>
            <a:endCxn id="49" idx="2"/>
          </p:cNvCxnSpPr>
          <p:nvPr/>
        </p:nvCxnSpPr>
        <p:spPr>
          <a:xfrm rot="16200000" flipV="1">
            <a:off x="4381620" y="2869207"/>
            <a:ext cx="2244494" cy="1392129"/>
          </a:xfrm>
          <a:prstGeom prst="bentConnector3">
            <a:avLst>
              <a:gd name="adj1" fmla="val 76896"/>
            </a:avLst>
          </a:prstGeom>
          <a:ln w="9525"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66B9D7F-9CEE-45D1-80BC-D21E3222FFF7}"/>
              </a:ext>
            </a:extLst>
          </p:cNvPr>
          <p:cNvSpPr/>
          <p:nvPr/>
        </p:nvSpPr>
        <p:spPr>
          <a:xfrm>
            <a:off x="2705580" y="4068812"/>
            <a:ext cx="159798" cy="13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FFD13A-C8E5-430E-965F-1ABAE409FE78}"/>
              </a:ext>
            </a:extLst>
          </p:cNvPr>
          <p:cNvSpPr/>
          <p:nvPr/>
        </p:nvSpPr>
        <p:spPr>
          <a:xfrm>
            <a:off x="3484248" y="4068812"/>
            <a:ext cx="159798" cy="13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BC4E61A0-19BB-45A2-BC2E-8EC652347A2D}"/>
              </a:ext>
            </a:extLst>
          </p:cNvPr>
          <p:cNvCxnSpPr>
            <a:cxnSpLocks/>
            <a:stCxn id="6" idx="0"/>
            <a:endCxn id="35" idx="2"/>
          </p:cNvCxnSpPr>
          <p:nvPr/>
        </p:nvCxnSpPr>
        <p:spPr>
          <a:xfrm rot="5400000" flipH="1" flipV="1">
            <a:off x="2140066" y="4042107"/>
            <a:ext cx="485542" cy="805283"/>
          </a:xfrm>
          <a:prstGeom prst="bentConnector3">
            <a:avLst>
              <a:gd name="adj1" fmla="val 50000"/>
            </a:avLst>
          </a:prstGeom>
          <a:ln w="9525"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C415CD8A-644E-4705-9146-DD430071EBFE}"/>
              </a:ext>
            </a:extLst>
          </p:cNvPr>
          <p:cNvCxnSpPr>
            <a:cxnSpLocks/>
            <a:stCxn id="7" idx="0"/>
            <a:endCxn id="36" idx="2"/>
          </p:cNvCxnSpPr>
          <p:nvPr/>
        </p:nvCxnSpPr>
        <p:spPr>
          <a:xfrm rot="16200000" flipV="1">
            <a:off x="3704952" y="4061172"/>
            <a:ext cx="485542" cy="767151"/>
          </a:xfrm>
          <a:prstGeom prst="bentConnector3">
            <a:avLst>
              <a:gd name="adj1" fmla="val 50000"/>
            </a:avLst>
          </a:prstGeom>
          <a:ln w="9525"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AD8C7F80-BC3C-4A66-8AED-384D1BCF030A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8069338" y="2412399"/>
            <a:ext cx="460375" cy="1572827"/>
          </a:xfrm>
          <a:prstGeom prst="bentConnector3">
            <a:avLst>
              <a:gd name="adj1" fmla="val 50000"/>
            </a:avLst>
          </a:prstGeom>
          <a:ln w="9525"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BEA9B168-EF4F-418C-8944-5DC2EE809AFE}"/>
              </a:ext>
            </a:extLst>
          </p:cNvPr>
          <p:cNvCxnSpPr>
            <a:cxnSpLocks/>
            <a:stCxn id="24" idx="0"/>
            <a:endCxn id="48" idx="2"/>
          </p:cNvCxnSpPr>
          <p:nvPr/>
        </p:nvCxnSpPr>
        <p:spPr>
          <a:xfrm rot="5400000" flipH="1" flipV="1">
            <a:off x="3262659" y="2359047"/>
            <a:ext cx="682497" cy="850454"/>
          </a:xfrm>
          <a:prstGeom prst="bentConnector3">
            <a:avLst>
              <a:gd name="adj1" fmla="val 50000"/>
            </a:avLst>
          </a:prstGeom>
          <a:ln w="9525"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295F73F-4A4C-4735-AAE4-8D5562222C59}"/>
              </a:ext>
            </a:extLst>
          </p:cNvPr>
          <p:cNvSpPr/>
          <p:nvPr/>
        </p:nvSpPr>
        <p:spPr>
          <a:xfrm>
            <a:off x="3949235" y="2309860"/>
            <a:ext cx="159798" cy="13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DA3CDD-C347-4DCA-B125-12BC805969B2}"/>
              </a:ext>
            </a:extLst>
          </p:cNvPr>
          <p:cNvSpPr/>
          <p:nvPr/>
        </p:nvSpPr>
        <p:spPr>
          <a:xfrm>
            <a:off x="4727903" y="2309860"/>
            <a:ext cx="159798" cy="13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037836-6AEC-460D-B8A5-6CE773A5CEA5}"/>
              </a:ext>
            </a:extLst>
          </p:cNvPr>
          <p:cNvSpPr/>
          <p:nvPr/>
        </p:nvSpPr>
        <p:spPr>
          <a:xfrm>
            <a:off x="5496086" y="816235"/>
            <a:ext cx="1222213" cy="383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DisplayGameMenu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DisplayGamePanel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9514B45-B665-4879-9A30-A47A2795B325}"/>
              </a:ext>
            </a:extLst>
          </p:cNvPr>
          <p:cNvSpPr/>
          <p:nvPr/>
        </p:nvSpPr>
        <p:spPr>
          <a:xfrm>
            <a:off x="3690606" y="1922485"/>
            <a:ext cx="1222213" cy="383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handleKeyEvent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goToNextTick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exit()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77C6DF1-07B4-4A52-A211-ACDB27F2ECE7}"/>
              </a:ext>
            </a:extLst>
          </p:cNvPr>
          <p:cNvSpPr/>
          <p:nvPr/>
        </p:nvSpPr>
        <p:spPr>
          <a:xfrm>
            <a:off x="6771931" y="2220368"/>
            <a:ext cx="1222213" cy="595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startGame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saveScore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displayScoreBoard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exitGame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hideMenu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D7B7B8-3130-4D12-9571-474C77CB887B}"/>
              </a:ext>
            </a:extLst>
          </p:cNvPr>
          <p:cNvSpPr/>
          <p:nvPr/>
        </p:nvSpPr>
        <p:spPr>
          <a:xfrm>
            <a:off x="5459003" y="4871005"/>
            <a:ext cx="1222213" cy="383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reset()</a:t>
            </a:r>
          </a:p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deleteRow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draw()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89DAC8-9CA4-478E-929A-9A8FA78B2C14}"/>
              </a:ext>
            </a:extLst>
          </p:cNvPr>
          <p:cNvSpPr/>
          <p:nvPr/>
        </p:nvSpPr>
        <p:spPr>
          <a:xfrm>
            <a:off x="2437751" y="3346768"/>
            <a:ext cx="1403997" cy="721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rotateBlock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moveBlockFast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updateScore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getGameMatrix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31CE56B-CD32-4D2A-ADEE-EFC63CF269B9}"/>
              </a:ext>
            </a:extLst>
          </p:cNvPr>
          <p:cNvSpPr/>
          <p:nvPr/>
        </p:nvSpPr>
        <p:spPr>
          <a:xfrm>
            <a:off x="3590370" y="4907001"/>
            <a:ext cx="1222213" cy="480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updateStaticMatrix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C1B36D-3B3C-4007-ACCA-0BA5FAE5F4C6}"/>
              </a:ext>
            </a:extLst>
          </p:cNvPr>
          <p:cNvSpPr/>
          <p:nvPr/>
        </p:nvSpPr>
        <p:spPr>
          <a:xfrm>
            <a:off x="1239268" y="4904323"/>
            <a:ext cx="1403997" cy="480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err="1">
                <a:solidFill>
                  <a:schemeClr val="tx1"/>
                </a:solidFill>
                <a:latin typeface="Bahnschrift" panose="020B0502040204020203" pitchFamily="34" charset="0"/>
              </a:rPr>
              <a:t>updatePosition</a:t>
            </a:r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()</a:t>
            </a:r>
          </a:p>
          <a:p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rotate()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4FEAA3E-47D9-4969-9CC3-45095E03529F}"/>
              </a:ext>
            </a:extLst>
          </p:cNvPr>
          <p:cNvSpPr/>
          <p:nvPr/>
        </p:nvSpPr>
        <p:spPr>
          <a:xfrm>
            <a:off x="8345010" y="3622951"/>
            <a:ext cx="1222213" cy="383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save()</a:t>
            </a:r>
          </a:p>
          <a:p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load()</a:t>
            </a:r>
          </a:p>
          <a:p>
            <a:r>
              <a:rPr lang="en-US" sz="800" dirty="0">
                <a:solidFill>
                  <a:schemeClr val="tx1"/>
                </a:solidFill>
                <a:latin typeface="Bahnschrift" panose="020B0502040204020203" pitchFamily="34" charset="0"/>
              </a:rPr>
              <a:t>reset()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F5166B-21D6-4CB8-96D4-BFDC793E7E9D}"/>
              </a:ext>
            </a:extLst>
          </p:cNvPr>
          <p:cNvSpPr/>
          <p:nvPr/>
        </p:nvSpPr>
        <p:spPr>
          <a:xfrm>
            <a:off x="1409815" y="6225603"/>
            <a:ext cx="1481855" cy="718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GenericBlock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320BF59-F077-4A9D-81C0-79EB4F0E09BA}"/>
              </a:ext>
            </a:extLst>
          </p:cNvPr>
          <p:cNvCxnSpPr/>
          <p:nvPr/>
        </p:nvCxnSpPr>
        <p:spPr>
          <a:xfrm>
            <a:off x="2467992" y="5397623"/>
            <a:ext cx="0" cy="82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E481A581-D15A-47B8-9C21-2FAD14FC974A}"/>
              </a:ext>
            </a:extLst>
          </p:cNvPr>
          <p:cNvCxnSpPr>
            <a:cxnSpLocks/>
            <a:stCxn id="71" idx="2"/>
            <a:endCxn id="44" idx="3"/>
          </p:cNvCxnSpPr>
          <p:nvPr/>
        </p:nvCxnSpPr>
        <p:spPr>
          <a:xfrm rot="5400000">
            <a:off x="2947730" y="5331285"/>
            <a:ext cx="1197689" cy="13098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257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141</Words>
  <Application>Microsoft Office PowerPoint</Application>
  <PresentationFormat>Grand écran</PresentationFormat>
  <Paragraphs>95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Augustin CURLIER</dc:creator>
  <cp:lastModifiedBy>Augustin CURLIER</cp:lastModifiedBy>
  <cp:revision>18</cp:revision>
  <dcterms:created xsi:type="dcterms:W3CDTF">2020-05-24T11:57:30Z</dcterms:created>
  <dcterms:modified xsi:type="dcterms:W3CDTF">2020-05-26T22:13:21Z</dcterms:modified>
</cp:coreProperties>
</file>