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1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19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E37352-9EE3-42B2-AA88-68762D105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2938723-37DA-402A-91D7-66C4B99918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0773DE-11A7-436F-9FCB-00CE8190D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531D-F8E0-41CF-A33E-865BC69B85BB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0C658B-DE58-40CD-A483-2F95F5F83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709967-61A1-4E1F-8972-7E31263DB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4812F-E223-4012-B567-4BA2A6895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20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632364-709A-4019-BD08-155FFB2A4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D5E77E6-B786-4D68-B312-0A0E8E750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369660-ECED-44B7-A043-1B643A4AD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531D-F8E0-41CF-A33E-865BC69B85BB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B300D7-CDCF-4D7C-B017-51C5DE550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D9745B-8242-49CC-92F4-5833A0B2E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4812F-E223-4012-B567-4BA2A6895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214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0A2589F-31F2-4624-A40E-DF3154F0B1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08C3D2E-D1A4-435E-A73D-4112599FC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42EF2D-0D7A-410F-90C3-881B0FFC7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531D-F8E0-41CF-A33E-865BC69B85BB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3F9AF1-6539-475A-8CEC-7811825BC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A07C25-4AF8-4893-93B3-519118F2F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4812F-E223-4012-B567-4BA2A6895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13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D5BA0A-B91B-4D5D-86CB-DC3BB9524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FCCBCC-B3ED-477B-A5AB-F77A6A15F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DF601E-3D2D-4272-8AB0-17EEAFFFC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531D-F8E0-41CF-A33E-865BC69B85BB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A240B5-3367-44FB-86E2-28ACE95D3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57226D-067E-4E86-A20D-5485E7320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4812F-E223-4012-B567-4BA2A6895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792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4F6C43-B919-4F2A-8C26-D16FCA078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AF59309-D953-4BEF-A04B-0C472F170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F2ECB0-7932-4885-A13C-74113058E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531D-F8E0-41CF-A33E-865BC69B85BB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15E0A6-AAC3-4870-8A50-D3FD59C7F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8B0D62-7093-4577-B0FC-1100BB6EF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4812F-E223-4012-B567-4BA2A6895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27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92A6CF-2AB1-4BA5-AC4C-BB1468345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5EBFB8-DBFC-493D-B6A3-078CE058A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C326195-11EF-4CA8-B88F-0BE1040BA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86F5D88-5704-43DE-B83A-4B30B86E1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531D-F8E0-41CF-A33E-865BC69B85BB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A7ED046-F37C-429D-842A-BF90B5123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6CB65F5-6855-46E9-A3DE-9C3F730FA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4812F-E223-4012-B567-4BA2A6895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60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C537BE-0EC1-4913-B15C-BD83A8390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EC0FB28-A5E9-4ECC-ADBD-66D47FE67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E931B56-5A7E-4969-BC31-F55AD57A4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175AB6A-54EE-4F72-B4DC-F76CDE55D9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FEA7C21-9A7B-48D7-8D40-CD0F3D6B6B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B86C9C5-DA2A-41A7-A226-EA941EDAA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531D-F8E0-41CF-A33E-865BC69B85BB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705626A-EEB0-4242-8D01-B554B0185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000AB34-0A3D-4379-A6FE-B8CEEFE5F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4812F-E223-4012-B567-4BA2A6895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15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538E7F-3F38-43D1-9172-D505483E6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AA2163A-E65F-42B1-AE16-91BCE0DD3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531D-F8E0-41CF-A33E-865BC69B85BB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57C3C68-0DD4-46DE-AFB5-2521F0381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2591F3D-9477-430D-9791-3941CB7D8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4812F-E223-4012-B567-4BA2A6895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096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F82AEC1-CDCA-4497-9231-D4DD5F2B3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531D-F8E0-41CF-A33E-865BC69B85BB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71C9051-E9DC-4F38-880D-17BCC60EC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30F698E-0B44-4ABF-B576-949B6375B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4812F-E223-4012-B567-4BA2A6895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40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1AF87C-7926-4B47-91E8-791865A05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BB30AD-749C-4A3C-A606-586BC4E33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D08B8FB-2E74-4183-90CC-D3E9581D2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9E50393-5977-48B5-A873-F851E1A26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531D-F8E0-41CF-A33E-865BC69B85BB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C583B9-D498-41B7-9094-6F5D83050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046B976-C621-43FF-A90D-7608887B6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4812F-E223-4012-B567-4BA2A6895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7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281226-4072-4571-8BFC-CE9D488B6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8FBE4CB-6BB1-4E82-82CA-13CDCF0242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5FA7A72-71C0-4D20-9CA2-480FB18C9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B056D40-5630-4E84-9B65-676D360EC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531D-F8E0-41CF-A33E-865BC69B85BB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09C3FB9-A1E6-4987-885A-BD149059F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500A768-46F4-47AE-B167-D49260AFC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4812F-E223-4012-B567-4BA2A6895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959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F93BFAF-0C39-4054-89AC-DD117FCEC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3E1D49D-34F4-4680-9C6F-E2005ED3F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0E22F1-7EAC-47A9-AD8B-B404C0D93B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D531D-F8E0-41CF-A33E-865BC69B85BB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138F54-6DDD-4853-9B0F-DE6C27D272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8C01F3-2140-485F-942C-7F3A889392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4812F-E223-4012-B567-4BA2A6895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243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FCED56F-661A-491E-8EE4-2A3AA228F5AD}"/>
              </a:ext>
            </a:extLst>
          </p:cNvPr>
          <p:cNvSpPr txBox="1"/>
          <p:nvPr/>
        </p:nvSpPr>
        <p:spPr>
          <a:xfrm>
            <a:off x="240323" y="134790"/>
            <a:ext cx="1210268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50" i="1" dirty="0" err="1"/>
              <a:t>Ms</a:t>
            </a:r>
            <a:r>
              <a:rPr lang="en-US" sz="1050" i="1" dirty="0"/>
              <a:t>-</a:t>
            </a:r>
            <a:r>
              <a:rPr lang="en-US" sz="1050" i="1" dirty="0" err="1"/>
              <a:t>datasource</a:t>
            </a:r>
            <a:r>
              <a:rPr lang="en-US" sz="1050" i="1" dirty="0"/>
              <a:t>-feeder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A0AAEF5-06D6-4CCE-9C15-2F3906C9CB78}"/>
              </a:ext>
            </a:extLst>
          </p:cNvPr>
          <p:cNvSpPr txBox="1"/>
          <p:nvPr/>
        </p:nvSpPr>
        <p:spPr>
          <a:xfrm>
            <a:off x="845457" y="768863"/>
            <a:ext cx="2712281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50" i="1" dirty="0"/>
              <a:t>Scenario 1 : build temporal database from scratch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CAF1B91-1398-44DC-98AD-3C0D3F2ADA39}"/>
              </a:ext>
            </a:extLst>
          </p:cNvPr>
          <p:cNvSpPr txBox="1"/>
          <p:nvPr/>
        </p:nvSpPr>
        <p:spPr>
          <a:xfrm>
            <a:off x="845457" y="1993146"/>
            <a:ext cx="2043829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50" i="1" dirty="0"/>
              <a:t>Scenario 2 : purge temporal database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7F74DAB-531A-44BA-AB93-BB2F8BBD4B3A}"/>
              </a:ext>
            </a:extLst>
          </p:cNvPr>
          <p:cNvSpPr txBox="1"/>
          <p:nvPr/>
        </p:nvSpPr>
        <p:spPr>
          <a:xfrm>
            <a:off x="845457" y="3426846"/>
            <a:ext cx="2718693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50" i="1" dirty="0"/>
              <a:t>Scenario 3 : pull hourly entries for the current day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FDE5BB7-EA9D-481E-A6AF-7D5533F92141}"/>
              </a:ext>
            </a:extLst>
          </p:cNvPr>
          <p:cNvSpPr txBox="1"/>
          <p:nvPr/>
        </p:nvSpPr>
        <p:spPr>
          <a:xfrm>
            <a:off x="845457" y="4883536"/>
            <a:ext cx="1508426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50" i="1" dirty="0"/>
              <a:t>Scenario 4 : Data extraction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A4E7CD96-954F-474A-9CF8-641880ED8FA6}"/>
              </a:ext>
            </a:extLst>
          </p:cNvPr>
          <p:cNvSpPr/>
          <p:nvPr/>
        </p:nvSpPr>
        <p:spPr>
          <a:xfrm>
            <a:off x="821941" y="945567"/>
            <a:ext cx="628650" cy="15323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b="1">
                <a:solidFill>
                  <a:schemeClr val="bg1"/>
                </a:solidFill>
              </a:rPr>
              <a:t>On demand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4B1ED6FB-8228-4410-AB59-DE784658B37F}"/>
              </a:ext>
            </a:extLst>
          </p:cNvPr>
          <p:cNvSpPr/>
          <p:nvPr/>
        </p:nvSpPr>
        <p:spPr>
          <a:xfrm>
            <a:off x="821941" y="2173635"/>
            <a:ext cx="628650" cy="15323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On demand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B272C67E-73FB-416F-8459-7BFDF6C6E181}"/>
              </a:ext>
            </a:extLst>
          </p:cNvPr>
          <p:cNvSpPr/>
          <p:nvPr/>
        </p:nvSpPr>
        <p:spPr>
          <a:xfrm>
            <a:off x="821941" y="3611073"/>
            <a:ext cx="628650" cy="15323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Auto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23BAEE3-85C3-433C-9AFA-71E092BDD9A5}"/>
              </a:ext>
            </a:extLst>
          </p:cNvPr>
          <p:cNvSpPr txBox="1"/>
          <p:nvPr/>
        </p:nvSpPr>
        <p:spPr>
          <a:xfrm>
            <a:off x="1802721" y="1022425"/>
            <a:ext cx="3957999" cy="4847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050" i="1" dirty="0"/>
              <a:t>Executed for the initial construction of the database, or after a purge. Will pull the integrality of the available data from the data.gov server and push it into the </a:t>
            </a:r>
            <a:r>
              <a:rPr lang="en-US" sz="1050" i="1" dirty="0" err="1"/>
              <a:t>influxDB</a:t>
            </a:r>
            <a:r>
              <a:rPr lang="en-US" sz="1050" i="1" dirty="0"/>
              <a:t> database.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B553B09-181A-45EF-ADB4-5F0621529850}"/>
              </a:ext>
            </a:extLst>
          </p:cNvPr>
          <p:cNvSpPr txBox="1"/>
          <p:nvPr/>
        </p:nvSpPr>
        <p:spPr>
          <a:xfrm>
            <a:off x="1802721" y="2228008"/>
            <a:ext cx="3957999" cy="4847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050" i="1" dirty="0"/>
              <a:t>Following data corruption, or after a change in the </a:t>
            </a:r>
            <a:r>
              <a:rPr lang="en-US" sz="1050" i="1" dirty="0" err="1"/>
              <a:t>datamodel</a:t>
            </a:r>
            <a:r>
              <a:rPr lang="en-US" sz="1050" i="1" dirty="0"/>
              <a:t> that impacts the </a:t>
            </a:r>
            <a:r>
              <a:rPr lang="en-US" sz="1050" i="1" dirty="0" err="1"/>
              <a:t>influxDB</a:t>
            </a:r>
            <a:r>
              <a:rPr lang="en-US" sz="1050" i="1" dirty="0"/>
              <a:t> database, the user is able to purge the totality of the data from the base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AD9CE1C-B88E-400A-9FA4-AAA54BE8EEB2}"/>
              </a:ext>
            </a:extLst>
          </p:cNvPr>
          <p:cNvSpPr txBox="1"/>
          <p:nvPr/>
        </p:nvSpPr>
        <p:spPr>
          <a:xfrm>
            <a:off x="1802721" y="3661707"/>
            <a:ext cx="3957999" cy="3231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050" i="1" dirty="0"/>
              <a:t>Every xx min, a routine checks if new data is available. This is done by looking at the timestamp of the latest file on the server. 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F5C03DD-FFF0-429C-9AA0-C5ED77F3B58B}"/>
              </a:ext>
            </a:extLst>
          </p:cNvPr>
          <p:cNvSpPr txBox="1"/>
          <p:nvPr/>
        </p:nvSpPr>
        <p:spPr>
          <a:xfrm>
            <a:off x="1802721" y="5165500"/>
            <a:ext cx="3957999" cy="4847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050" i="1" dirty="0"/>
              <a:t>A consumer is able to request an extract of the data from the </a:t>
            </a:r>
            <a:r>
              <a:rPr lang="en-US" sz="1050" i="1" dirty="0" err="1"/>
              <a:t>influxDB</a:t>
            </a:r>
            <a:r>
              <a:rPr lang="en-US" sz="1050" i="1" dirty="0"/>
              <a:t> database. This can be done for specific / all stations and for specific / all pollutants, for a time interval to be specified by the consumer.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C118C6A5-AB80-4186-B7E4-FA64EC73FF59}"/>
              </a:ext>
            </a:extLst>
          </p:cNvPr>
          <p:cNvSpPr/>
          <p:nvPr/>
        </p:nvSpPr>
        <p:spPr>
          <a:xfrm>
            <a:off x="821941" y="5090407"/>
            <a:ext cx="628650" cy="15323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On demand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2774406-9F77-4A47-8208-38898456900B}"/>
              </a:ext>
            </a:extLst>
          </p:cNvPr>
          <p:cNvSpPr txBox="1"/>
          <p:nvPr/>
        </p:nvSpPr>
        <p:spPr>
          <a:xfrm>
            <a:off x="6268041" y="1022425"/>
            <a:ext cx="3957999" cy="4847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fr-FR" sz="1050" b="0" i="0" dirty="0">
                <a:effectLst/>
                <a:latin typeface="SFMono-Regular"/>
              </a:rPr>
              <a:t>PUT /</a:t>
            </a:r>
            <a:r>
              <a:rPr lang="fr-FR" sz="1050" b="0" i="0" dirty="0" err="1">
                <a:effectLst/>
                <a:latin typeface="SFMono-Regular"/>
              </a:rPr>
              <a:t>poldata</a:t>
            </a:r>
            <a:endParaRPr lang="fr-FR" sz="1050" b="0" i="0" dirty="0">
              <a:effectLst/>
              <a:latin typeface="SFMono-Regular"/>
            </a:endParaRPr>
          </a:p>
          <a:p>
            <a:r>
              <a:rPr lang="fr-FR" sz="1050" b="0" i="0" dirty="0">
                <a:effectLst/>
                <a:latin typeface="SFMono-Regular"/>
              </a:rPr>
              <a:t>{ "</a:t>
            </a:r>
            <a:r>
              <a:rPr lang="fr-FR" sz="1050" b="0" i="0" dirty="0" err="1">
                <a:effectLst/>
                <a:latin typeface="SFMono-Regular"/>
              </a:rPr>
              <a:t>startDate</a:t>
            </a:r>
            <a:r>
              <a:rPr lang="fr-FR" sz="1050" b="0" i="0" dirty="0">
                <a:effectLst/>
                <a:latin typeface="SFMono-Regular"/>
              </a:rPr>
              <a:t>":xx/xx/xx, </a:t>
            </a:r>
          </a:p>
          <a:p>
            <a:r>
              <a:rPr lang="fr-FR" sz="1050" b="0" i="0" dirty="0">
                <a:effectLst/>
                <a:latin typeface="SFMono-Regular"/>
              </a:rPr>
              <a:t>"</a:t>
            </a:r>
            <a:r>
              <a:rPr lang="fr-FR" sz="1050" b="0" i="0" dirty="0" err="1">
                <a:effectLst/>
                <a:latin typeface="SFMono-Regular"/>
              </a:rPr>
              <a:t>endDate</a:t>
            </a:r>
            <a:r>
              <a:rPr lang="fr-FR" sz="1050" b="0" i="0" dirty="0">
                <a:effectLst/>
                <a:latin typeface="SFMono-Regular"/>
              </a:rPr>
              <a:t>": xx/xx/xx </a:t>
            </a:r>
            <a:r>
              <a:rPr lang="en-US" sz="1050" i="1" dirty="0"/>
              <a:t>}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D232C4B3-9B10-46C8-A7D9-E66963927846}"/>
              </a:ext>
            </a:extLst>
          </p:cNvPr>
          <p:cNvSpPr txBox="1"/>
          <p:nvPr/>
        </p:nvSpPr>
        <p:spPr>
          <a:xfrm>
            <a:off x="6268041" y="2228008"/>
            <a:ext cx="3957999" cy="4847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fr-FR" sz="1050" b="0" i="0" dirty="0">
                <a:effectLst/>
                <a:latin typeface="SFMono-Regular"/>
              </a:rPr>
              <a:t>DELETE /</a:t>
            </a:r>
            <a:r>
              <a:rPr lang="fr-FR" sz="1050" b="0" i="0" dirty="0" err="1">
                <a:effectLst/>
                <a:latin typeface="SFMono-Regular"/>
              </a:rPr>
              <a:t>poldata</a:t>
            </a:r>
            <a:endParaRPr lang="fr-FR" sz="1050" b="0" i="0" dirty="0">
              <a:effectLst/>
              <a:latin typeface="SFMono-Regular"/>
            </a:endParaRPr>
          </a:p>
          <a:p>
            <a:r>
              <a:rPr lang="fr-FR" sz="1050" b="0" i="0" dirty="0">
                <a:effectLst/>
                <a:latin typeface="SFMono-Regular"/>
              </a:rPr>
              <a:t>{ "</a:t>
            </a:r>
            <a:r>
              <a:rPr lang="fr-FR" sz="1050" b="0" i="0" dirty="0" err="1">
                <a:effectLst/>
                <a:latin typeface="SFMono-Regular"/>
              </a:rPr>
              <a:t>startDate</a:t>
            </a:r>
            <a:r>
              <a:rPr lang="fr-FR" sz="1050" b="0" i="0" dirty="0">
                <a:effectLst/>
                <a:latin typeface="SFMono-Regular"/>
              </a:rPr>
              <a:t>":xx/xx/xx, </a:t>
            </a:r>
          </a:p>
          <a:p>
            <a:r>
              <a:rPr lang="fr-FR" sz="1050" b="0" i="0" dirty="0">
                <a:effectLst/>
                <a:latin typeface="SFMono-Regular"/>
              </a:rPr>
              <a:t>"</a:t>
            </a:r>
            <a:r>
              <a:rPr lang="fr-FR" sz="1050" b="0" i="0" dirty="0" err="1">
                <a:effectLst/>
                <a:latin typeface="SFMono-Regular"/>
              </a:rPr>
              <a:t>endDate</a:t>
            </a:r>
            <a:r>
              <a:rPr lang="fr-FR" sz="1050" b="0" i="0" dirty="0">
                <a:effectLst/>
                <a:latin typeface="SFMono-Regular"/>
              </a:rPr>
              <a:t>": xx/xx/xx </a:t>
            </a:r>
            <a:r>
              <a:rPr lang="en-US" sz="1050" i="1" dirty="0"/>
              <a:t>}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8462AF5-8076-4C92-B6AF-065A9CDE8680}"/>
              </a:ext>
            </a:extLst>
          </p:cNvPr>
          <p:cNvSpPr txBox="1"/>
          <p:nvPr/>
        </p:nvSpPr>
        <p:spPr>
          <a:xfrm>
            <a:off x="6268041" y="3661707"/>
            <a:ext cx="3957999" cy="4847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fr-FR" sz="1050" b="0" i="0" dirty="0">
                <a:effectLst/>
                <a:latin typeface="SFMono-Regular"/>
              </a:rPr>
              <a:t>POST /</a:t>
            </a:r>
            <a:r>
              <a:rPr lang="fr-FR" sz="1050" b="0" i="0" dirty="0" err="1">
                <a:effectLst/>
                <a:latin typeface="SFMono-Regular"/>
              </a:rPr>
              <a:t>poldata</a:t>
            </a:r>
            <a:endParaRPr lang="fr-FR" sz="1050" b="0" i="0" dirty="0">
              <a:effectLst/>
              <a:latin typeface="SFMono-Regular"/>
            </a:endParaRPr>
          </a:p>
          <a:p>
            <a:r>
              <a:rPr lang="fr-FR" sz="1050" b="0" i="0" dirty="0">
                <a:effectLst/>
                <a:latin typeface="SFMono-Regular"/>
              </a:rPr>
              <a:t>{</a:t>
            </a:r>
            <a:r>
              <a:rPr lang="en-US" sz="1050" b="0" i="0" dirty="0">
                <a:effectLst/>
                <a:latin typeface="SFMono-Regular"/>
              </a:rPr>
              <a:t>“</a:t>
            </a:r>
            <a:r>
              <a:rPr lang="en-US" sz="1050" b="0" i="0" dirty="0" err="1">
                <a:effectLst/>
                <a:latin typeface="SFMono-Regular"/>
              </a:rPr>
              <a:t>activeBuilding</a:t>
            </a:r>
            <a:r>
              <a:rPr lang="en-US" sz="1050" b="0" i="0" dirty="0">
                <a:effectLst/>
                <a:latin typeface="SFMono-Regular"/>
              </a:rPr>
              <a:t>": True / False,</a:t>
            </a:r>
          </a:p>
          <a:p>
            <a:r>
              <a:rPr lang="en-US" sz="1050" b="0" i="0" dirty="0">
                <a:effectLst/>
                <a:latin typeface="SFMono-Regular"/>
              </a:rPr>
              <a:t>“refresh": True / False</a:t>
            </a:r>
            <a:r>
              <a:rPr lang="fr-FR" sz="1050" b="0" i="0" dirty="0">
                <a:effectLst/>
                <a:latin typeface="SFMono-Regular"/>
              </a:rPr>
              <a:t>}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C67DA98-F7C2-4831-9E98-CAF8AF87FB20}"/>
              </a:ext>
            </a:extLst>
          </p:cNvPr>
          <p:cNvSpPr txBox="1"/>
          <p:nvPr/>
        </p:nvSpPr>
        <p:spPr>
          <a:xfrm>
            <a:off x="6268041" y="5165500"/>
            <a:ext cx="3957999" cy="8079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050" b="0" i="0" dirty="0">
                <a:effectLst/>
                <a:latin typeface="SFMono-Regular"/>
              </a:rPr>
              <a:t>GET /</a:t>
            </a:r>
            <a:r>
              <a:rPr lang="en-US" sz="1050" b="0" i="0" dirty="0" err="1">
                <a:effectLst/>
                <a:latin typeface="SFMono-Regular"/>
              </a:rPr>
              <a:t>poldata</a:t>
            </a:r>
            <a:endParaRPr lang="en-US" sz="1050" b="0" i="0" dirty="0">
              <a:effectLst/>
              <a:latin typeface="SFMono-Regular"/>
            </a:endParaRPr>
          </a:p>
          <a:p>
            <a:r>
              <a:rPr lang="en-US" sz="1050" b="0" i="0" dirty="0">
                <a:effectLst/>
                <a:latin typeface="SFMono-Regular"/>
              </a:rPr>
              <a:t>{ "</a:t>
            </a:r>
            <a:r>
              <a:rPr lang="en-US" sz="1050" b="0" i="0" dirty="0" err="1">
                <a:effectLst/>
                <a:latin typeface="SFMono-Regular"/>
              </a:rPr>
              <a:t>startDate</a:t>
            </a:r>
            <a:r>
              <a:rPr lang="en-US" sz="1050" b="0" i="0" dirty="0">
                <a:effectLst/>
                <a:latin typeface="SFMono-Regular"/>
              </a:rPr>
              <a:t>":xx/xx/xx, </a:t>
            </a:r>
          </a:p>
          <a:p>
            <a:r>
              <a:rPr lang="en-US" sz="1050" b="0" i="0" dirty="0">
                <a:effectLst/>
                <a:latin typeface="SFMono-Regular"/>
              </a:rPr>
              <a:t>"</a:t>
            </a:r>
            <a:r>
              <a:rPr lang="en-US" sz="1050" b="0" i="0" dirty="0" err="1">
                <a:effectLst/>
                <a:latin typeface="SFMono-Regular"/>
              </a:rPr>
              <a:t>endDate</a:t>
            </a:r>
            <a:r>
              <a:rPr lang="en-US" sz="1050" b="0" i="0" dirty="0">
                <a:effectLst/>
                <a:latin typeface="SFMono-Regular"/>
              </a:rPr>
              <a:t>": xx/xx/xx,</a:t>
            </a:r>
          </a:p>
          <a:p>
            <a:r>
              <a:rPr lang="en-US" sz="1050" i="1" dirty="0"/>
              <a:t>“</a:t>
            </a:r>
            <a:r>
              <a:rPr lang="en-US" sz="1050" i="1" dirty="0" err="1"/>
              <a:t>polutant</a:t>
            </a:r>
            <a:r>
              <a:rPr lang="en-US" sz="1050" i="1" dirty="0"/>
              <a:t>” : {</a:t>
            </a:r>
            <a:r>
              <a:rPr lang="en-US" sz="1050" i="1" dirty="0" err="1"/>
              <a:t>xxx,xxx,xxx</a:t>
            </a:r>
            <a:r>
              <a:rPr lang="en-US" sz="1050" i="1" dirty="0"/>
              <a:t>, …}</a:t>
            </a:r>
          </a:p>
          <a:p>
            <a:r>
              <a:rPr lang="en-US" sz="1050" i="1" dirty="0"/>
              <a:t>“stations” : {</a:t>
            </a:r>
            <a:r>
              <a:rPr lang="en-US" sz="1050" i="1" dirty="0" err="1"/>
              <a:t>xxx,xxx,xxx</a:t>
            </a:r>
            <a:r>
              <a:rPr lang="en-US" sz="1050" i="1" dirty="0"/>
              <a:t>,… }}</a:t>
            </a:r>
          </a:p>
        </p:txBody>
      </p:sp>
    </p:spTree>
    <p:extLst>
      <p:ext uri="{BB962C8B-B14F-4D97-AF65-F5344CB8AC3E}">
        <p14:creationId xmlns:p14="http://schemas.microsoft.com/office/powerpoint/2010/main" val="280797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93E8AFF5-0506-429B-B87C-A4AB127D02BA}"/>
              </a:ext>
            </a:extLst>
          </p:cNvPr>
          <p:cNvGrpSpPr/>
          <p:nvPr/>
        </p:nvGrpSpPr>
        <p:grpSpPr>
          <a:xfrm>
            <a:off x="4950667" y="77683"/>
            <a:ext cx="1764968" cy="930368"/>
            <a:chOff x="5026867" y="277708"/>
            <a:chExt cx="1764968" cy="930368"/>
          </a:xfrm>
        </p:grpSpPr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4749068C-95B6-4DA1-893E-3CA720D8F10B}"/>
                </a:ext>
              </a:extLst>
            </p:cNvPr>
            <p:cNvSpPr txBox="1"/>
            <p:nvPr/>
          </p:nvSpPr>
          <p:spPr>
            <a:xfrm>
              <a:off x="5026867" y="341697"/>
              <a:ext cx="1758618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50" dirty="0"/>
                <a:t>App.java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C15C5CF-B6CA-4AC0-99B4-AA18F79A8845}"/>
                </a:ext>
              </a:extLst>
            </p:cNvPr>
            <p:cNvSpPr/>
            <p:nvPr/>
          </p:nvSpPr>
          <p:spPr>
            <a:xfrm>
              <a:off x="5026867" y="277708"/>
              <a:ext cx="1764968" cy="2895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B0D33C3-2E7C-435E-840B-1B125330E2CD}"/>
                </a:ext>
              </a:extLst>
            </p:cNvPr>
            <p:cNvSpPr/>
            <p:nvPr/>
          </p:nvSpPr>
          <p:spPr>
            <a:xfrm>
              <a:off x="5026867" y="567269"/>
              <a:ext cx="1764968" cy="6408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C5F13C05-1B92-4DE5-ABB3-2A3BFBA8BAC7}"/>
              </a:ext>
            </a:extLst>
          </p:cNvPr>
          <p:cNvGrpSpPr/>
          <p:nvPr/>
        </p:nvGrpSpPr>
        <p:grpSpPr>
          <a:xfrm>
            <a:off x="2888261" y="1359178"/>
            <a:ext cx="1764968" cy="930368"/>
            <a:chOff x="5026867" y="277708"/>
            <a:chExt cx="1764968" cy="930368"/>
          </a:xfrm>
        </p:grpSpPr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88EF56AF-B5D1-4256-9493-BC4EC227D808}"/>
                </a:ext>
              </a:extLst>
            </p:cNvPr>
            <p:cNvSpPr txBox="1"/>
            <p:nvPr/>
          </p:nvSpPr>
          <p:spPr>
            <a:xfrm>
              <a:off x="5026867" y="341697"/>
              <a:ext cx="1758618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50" dirty="0"/>
                <a:t>DbBuilder.java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D89F6D9-08CD-4A9B-AB64-0188C75385F9}"/>
                </a:ext>
              </a:extLst>
            </p:cNvPr>
            <p:cNvSpPr/>
            <p:nvPr/>
          </p:nvSpPr>
          <p:spPr>
            <a:xfrm>
              <a:off x="5026867" y="277708"/>
              <a:ext cx="1764968" cy="2895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ACD6290-82DF-4FC1-A677-405DEB8AAB40}"/>
                </a:ext>
              </a:extLst>
            </p:cNvPr>
            <p:cNvSpPr/>
            <p:nvPr/>
          </p:nvSpPr>
          <p:spPr>
            <a:xfrm>
              <a:off x="5026867" y="567269"/>
              <a:ext cx="1764968" cy="6408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F312624D-4180-4FC5-BCA8-35679A9F872F}"/>
              </a:ext>
            </a:extLst>
          </p:cNvPr>
          <p:cNvGrpSpPr/>
          <p:nvPr/>
        </p:nvGrpSpPr>
        <p:grpSpPr>
          <a:xfrm>
            <a:off x="4950667" y="1359178"/>
            <a:ext cx="1764968" cy="930368"/>
            <a:chOff x="5026867" y="277708"/>
            <a:chExt cx="1764968" cy="930368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70467574-9E68-4B5C-A9E1-65163A690436}"/>
                </a:ext>
              </a:extLst>
            </p:cNvPr>
            <p:cNvSpPr txBox="1"/>
            <p:nvPr/>
          </p:nvSpPr>
          <p:spPr>
            <a:xfrm>
              <a:off x="5026867" y="341697"/>
              <a:ext cx="1758618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50" dirty="0"/>
                <a:t>DbUpdater.java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2796545-F350-45BC-8380-CB3A1329D51A}"/>
                </a:ext>
              </a:extLst>
            </p:cNvPr>
            <p:cNvSpPr/>
            <p:nvPr/>
          </p:nvSpPr>
          <p:spPr>
            <a:xfrm>
              <a:off x="5026867" y="277708"/>
              <a:ext cx="1764968" cy="2895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E05A59C-F89A-4318-BAEA-306257E26761}"/>
                </a:ext>
              </a:extLst>
            </p:cNvPr>
            <p:cNvSpPr/>
            <p:nvPr/>
          </p:nvSpPr>
          <p:spPr>
            <a:xfrm>
              <a:off x="5026867" y="567269"/>
              <a:ext cx="1764968" cy="6408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B677E677-42E1-4B8A-95D8-E899DA89FC35}"/>
              </a:ext>
            </a:extLst>
          </p:cNvPr>
          <p:cNvGrpSpPr/>
          <p:nvPr/>
        </p:nvGrpSpPr>
        <p:grpSpPr>
          <a:xfrm>
            <a:off x="7159911" y="1359178"/>
            <a:ext cx="1764968" cy="930368"/>
            <a:chOff x="5026867" y="277708"/>
            <a:chExt cx="1764968" cy="930368"/>
          </a:xfrm>
        </p:grpSpPr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6ABA5D2F-217A-4BBD-9BD1-54E997079B69}"/>
                </a:ext>
              </a:extLst>
            </p:cNvPr>
            <p:cNvSpPr txBox="1"/>
            <p:nvPr/>
          </p:nvSpPr>
          <p:spPr>
            <a:xfrm>
              <a:off x="5026867" y="341697"/>
              <a:ext cx="1758618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50" dirty="0"/>
                <a:t>DbCleaner.java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A461FCE-2A01-455F-BC09-F80C93FD598C}"/>
                </a:ext>
              </a:extLst>
            </p:cNvPr>
            <p:cNvSpPr/>
            <p:nvPr/>
          </p:nvSpPr>
          <p:spPr>
            <a:xfrm>
              <a:off x="5026867" y="277708"/>
              <a:ext cx="1764968" cy="2895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2A261A2-6D87-4FEB-9AA5-39ADF1FF3C24}"/>
                </a:ext>
              </a:extLst>
            </p:cNvPr>
            <p:cNvSpPr/>
            <p:nvPr/>
          </p:nvSpPr>
          <p:spPr>
            <a:xfrm>
              <a:off x="5026867" y="567269"/>
              <a:ext cx="1764968" cy="6408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AD6AEBA3-9A6D-4DA7-97AF-9F68870269CE}"/>
              </a:ext>
            </a:extLst>
          </p:cNvPr>
          <p:cNvGrpSpPr/>
          <p:nvPr/>
        </p:nvGrpSpPr>
        <p:grpSpPr>
          <a:xfrm>
            <a:off x="2190073" y="2691188"/>
            <a:ext cx="1764968" cy="930368"/>
            <a:chOff x="5026867" y="277708"/>
            <a:chExt cx="1764968" cy="930368"/>
          </a:xfrm>
        </p:grpSpPr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5A63E0D3-4AAC-46A6-B2FC-9628A1118024}"/>
                </a:ext>
              </a:extLst>
            </p:cNvPr>
            <p:cNvSpPr txBox="1"/>
            <p:nvPr/>
          </p:nvSpPr>
          <p:spPr>
            <a:xfrm>
              <a:off x="5026867" y="341697"/>
              <a:ext cx="1758618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50" dirty="0"/>
                <a:t>CsvListRetriever.java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4014D87-F4A1-44CF-9B75-62ECE281BEBB}"/>
                </a:ext>
              </a:extLst>
            </p:cNvPr>
            <p:cNvSpPr/>
            <p:nvPr/>
          </p:nvSpPr>
          <p:spPr>
            <a:xfrm>
              <a:off x="5026867" y="277708"/>
              <a:ext cx="1764968" cy="2895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D0FC46F-C4BA-44AD-AA30-11480D74D721}"/>
                </a:ext>
              </a:extLst>
            </p:cNvPr>
            <p:cNvSpPr/>
            <p:nvPr/>
          </p:nvSpPr>
          <p:spPr>
            <a:xfrm>
              <a:off x="5026867" y="567269"/>
              <a:ext cx="1764968" cy="6408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D813C902-C19C-41E6-9891-A9013A4A0027}"/>
              </a:ext>
            </a:extLst>
          </p:cNvPr>
          <p:cNvGrpSpPr/>
          <p:nvPr/>
        </p:nvGrpSpPr>
        <p:grpSpPr>
          <a:xfrm>
            <a:off x="3922093" y="4367862"/>
            <a:ext cx="1764968" cy="930368"/>
            <a:chOff x="5026867" y="277708"/>
            <a:chExt cx="1764968" cy="930368"/>
          </a:xfrm>
        </p:grpSpPr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23A870A3-C979-46E5-BA17-025AFF611E1F}"/>
                </a:ext>
              </a:extLst>
            </p:cNvPr>
            <p:cNvSpPr txBox="1"/>
            <p:nvPr/>
          </p:nvSpPr>
          <p:spPr>
            <a:xfrm>
              <a:off x="5026867" y="341697"/>
              <a:ext cx="1758618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50" dirty="0"/>
                <a:t>CsvDataRetriever.java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9DCF609-D8B0-4EF5-A44E-CAD82FDFF797}"/>
                </a:ext>
              </a:extLst>
            </p:cNvPr>
            <p:cNvSpPr/>
            <p:nvPr/>
          </p:nvSpPr>
          <p:spPr>
            <a:xfrm>
              <a:off x="5026867" y="277708"/>
              <a:ext cx="1764968" cy="2895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31BA5DF-F2D8-4E5F-A10D-305FCFC85928}"/>
                </a:ext>
              </a:extLst>
            </p:cNvPr>
            <p:cNvSpPr/>
            <p:nvPr/>
          </p:nvSpPr>
          <p:spPr>
            <a:xfrm>
              <a:off x="5026867" y="567269"/>
              <a:ext cx="1764968" cy="6408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7E28CA2F-7584-4F57-9C08-D1FABD5329A1}"/>
              </a:ext>
            </a:extLst>
          </p:cNvPr>
          <p:cNvGrpSpPr/>
          <p:nvPr/>
        </p:nvGrpSpPr>
        <p:grpSpPr>
          <a:xfrm>
            <a:off x="8262416" y="4344028"/>
            <a:ext cx="1764968" cy="930368"/>
            <a:chOff x="5026867" y="277708"/>
            <a:chExt cx="1764968" cy="930368"/>
          </a:xfrm>
        </p:grpSpPr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734C5AED-0E8E-49F4-A9C4-71ED0B8C01BD}"/>
                </a:ext>
              </a:extLst>
            </p:cNvPr>
            <p:cNvSpPr txBox="1"/>
            <p:nvPr/>
          </p:nvSpPr>
          <p:spPr>
            <a:xfrm>
              <a:off x="5026867" y="341697"/>
              <a:ext cx="1758618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50" dirty="0"/>
                <a:t>dbInteractor.java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BA65392-8F1A-4392-BD6D-D1720DA8D92B}"/>
                </a:ext>
              </a:extLst>
            </p:cNvPr>
            <p:cNvSpPr/>
            <p:nvPr/>
          </p:nvSpPr>
          <p:spPr>
            <a:xfrm>
              <a:off x="5026867" y="277708"/>
              <a:ext cx="1764968" cy="2895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24E5E44-EB9B-4ECD-BE76-A0ED167B729D}"/>
                </a:ext>
              </a:extLst>
            </p:cNvPr>
            <p:cNvSpPr/>
            <p:nvPr/>
          </p:nvSpPr>
          <p:spPr>
            <a:xfrm>
              <a:off x="5026867" y="567269"/>
              <a:ext cx="1764968" cy="6408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9CAED914-589A-4B8D-A1B0-983F19F7A56A}"/>
              </a:ext>
            </a:extLst>
          </p:cNvPr>
          <p:cNvSpPr/>
          <p:nvPr/>
        </p:nvSpPr>
        <p:spPr>
          <a:xfrm>
            <a:off x="5103175" y="894585"/>
            <a:ext cx="102238" cy="1067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82B2E0C-59EF-4309-9DEB-28C273927F9C}"/>
              </a:ext>
            </a:extLst>
          </p:cNvPr>
          <p:cNvSpPr/>
          <p:nvPr/>
        </p:nvSpPr>
        <p:spPr>
          <a:xfrm>
            <a:off x="5562242" y="894585"/>
            <a:ext cx="102238" cy="1067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53DAFCE-E7DF-4D01-A73D-7D9710BCC5CD}"/>
              </a:ext>
            </a:extLst>
          </p:cNvPr>
          <p:cNvSpPr/>
          <p:nvPr/>
        </p:nvSpPr>
        <p:spPr>
          <a:xfrm>
            <a:off x="6427665" y="894585"/>
            <a:ext cx="102238" cy="1067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Connecteur : en angle 47">
            <a:extLst>
              <a:ext uri="{FF2B5EF4-FFF2-40B4-BE49-F238E27FC236}">
                <a16:creationId xmlns:a16="http://schemas.microsoft.com/office/drawing/2014/main" id="{B7285A3A-3203-4412-9B9D-FD9A6ECE668F}"/>
              </a:ext>
            </a:extLst>
          </p:cNvPr>
          <p:cNvCxnSpPr>
            <a:stCxn id="10" idx="0"/>
            <a:endCxn id="44" idx="2"/>
          </p:cNvCxnSpPr>
          <p:nvPr/>
        </p:nvCxnSpPr>
        <p:spPr>
          <a:xfrm rot="5400000" flipH="1" flipV="1">
            <a:off x="4283618" y="488503"/>
            <a:ext cx="357802" cy="13835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eur : en angle 51">
            <a:extLst>
              <a:ext uri="{FF2B5EF4-FFF2-40B4-BE49-F238E27FC236}">
                <a16:creationId xmlns:a16="http://schemas.microsoft.com/office/drawing/2014/main" id="{21CC6217-BB88-4AC2-88AC-4725BA5F6066}"/>
              </a:ext>
            </a:extLst>
          </p:cNvPr>
          <p:cNvCxnSpPr>
            <a:cxnSpLocks/>
            <a:stCxn id="18" idx="0"/>
            <a:endCxn id="46" idx="2"/>
          </p:cNvCxnSpPr>
          <p:nvPr/>
        </p:nvCxnSpPr>
        <p:spPr>
          <a:xfrm rot="16200000" flipV="1">
            <a:off x="7081689" y="398471"/>
            <a:ext cx="357802" cy="15636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C4D4975E-C4BA-42AA-879F-8B513096E639}"/>
              </a:ext>
            </a:extLst>
          </p:cNvPr>
          <p:cNvCxnSpPr>
            <a:cxnSpLocks/>
          </p:cNvCxnSpPr>
          <p:nvPr/>
        </p:nvCxnSpPr>
        <p:spPr>
          <a:xfrm flipV="1">
            <a:off x="5770279" y="1008051"/>
            <a:ext cx="0" cy="351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C4C758B4-9A7C-46C2-BB7B-06C1B3F6E0E3}"/>
              </a:ext>
            </a:extLst>
          </p:cNvPr>
          <p:cNvGrpSpPr/>
          <p:nvPr/>
        </p:nvGrpSpPr>
        <p:grpSpPr>
          <a:xfrm>
            <a:off x="9395853" y="1359178"/>
            <a:ext cx="1764968" cy="930368"/>
            <a:chOff x="5026867" y="277708"/>
            <a:chExt cx="1764968" cy="930368"/>
          </a:xfrm>
        </p:grpSpPr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DF788952-87FB-4FD5-9525-CD805B0FB344}"/>
                </a:ext>
              </a:extLst>
            </p:cNvPr>
            <p:cNvSpPr txBox="1"/>
            <p:nvPr/>
          </p:nvSpPr>
          <p:spPr>
            <a:xfrm>
              <a:off x="5026867" y="341697"/>
              <a:ext cx="1758618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50" dirty="0"/>
                <a:t>DbFetcher.java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BDCB9EB-87AF-4A1D-8441-EABBB3E01A90}"/>
                </a:ext>
              </a:extLst>
            </p:cNvPr>
            <p:cNvSpPr/>
            <p:nvPr/>
          </p:nvSpPr>
          <p:spPr>
            <a:xfrm>
              <a:off x="5026867" y="277708"/>
              <a:ext cx="1764968" cy="2895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E08E5E7-9CD0-4548-BE0A-06062E351527}"/>
                </a:ext>
              </a:extLst>
            </p:cNvPr>
            <p:cNvSpPr/>
            <p:nvPr/>
          </p:nvSpPr>
          <p:spPr>
            <a:xfrm>
              <a:off x="5026867" y="567269"/>
              <a:ext cx="1764968" cy="6408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6C18D19F-A892-431A-9497-1299D575AE1E}"/>
              </a:ext>
            </a:extLst>
          </p:cNvPr>
          <p:cNvCxnSpPr>
            <a:cxnSpLocks/>
          </p:cNvCxnSpPr>
          <p:nvPr/>
        </p:nvCxnSpPr>
        <p:spPr>
          <a:xfrm flipV="1">
            <a:off x="3226661" y="2289546"/>
            <a:ext cx="0" cy="401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6CBB121F-605D-4707-8C08-3905A928C0CB}"/>
              </a:ext>
            </a:extLst>
          </p:cNvPr>
          <p:cNvCxnSpPr>
            <a:cxnSpLocks/>
          </p:cNvCxnSpPr>
          <p:nvPr/>
        </p:nvCxnSpPr>
        <p:spPr>
          <a:xfrm flipH="1" flipV="1">
            <a:off x="6643025" y="2289028"/>
            <a:ext cx="1611025" cy="205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DEDD43E5-2645-4DFA-8D34-4DFF3BE854B5}"/>
              </a:ext>
            </a:extLst>
          </p:cNvPr>
          <p:cNvCxnSpPr>
            <a:cxnSpLocks/>
          </p:cNvCxnSpPr>
          <p:nvPr/>
        </p:nvCxnSpPr>
        <p:spPr>
          <a:xfrm flipH="1" flipV="1">
            <a:off x="8333610" y="2289546"/>
            <a:ext cx="398027" cy="2048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2468E99D-672F-4770-8B62-E1AB8D13AB51}"/>
              </a:ext>
            </a:extLst>
          </p:cNvPr>
          <p:cNvCxnSpPr>
            <a:cxnSpLocks/>
          </p:cNvCxnSpPr>
          <p:nvPr/>
        </p:nvCxnSpPr>
        <p:spPr>
          <a:xfrm flipV="1">
            <a:off x="9565175" y="2296220"/>
            <a:ext cx="577212" cy="2041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necteur droit avec flèche 93">
            <a:extLst>
              <a:ext uri="{FF2B5EF4-FFF2-40B4-BE49-F238E27FC236}">
                <a16:creationId xmlns:a16="http://schemas.microsoft.com/office/drawing/2014/main" id="{534E6EC8-BE98-4065-96E8-CB5A271C979A}"/>
              </a:ext>
            </a:extLst>
          </p:cNvPr>
          <p:cNvCxnSpPr>
            <a:cxnSpLocks/>
          </p:cNvCxnSpPr>
          <p:nvPr/>
        </p:nvCxnSpPr>
        <p:spPr>
          <a:xfrm flipV="1">
            <a:off x="5318357" y="2296220"/>
            <a:ext cx="0" cy="2041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necteur droit avec flèche 95">
            <a:extLst>
              <a:ext uri="{FF2B5EF4-FFF2-40B4-BE49-F238E27FC236}">
                <a16:creationId xmlns:a16="http://schemas.microsoft.com/office/drawing/2014/main" id="{C52C35A7-1E8C-433C-8342-4FA17662B7A4}"/>
              </a:ext>
            </a:extLst>
          </p:cNvPr>
          <p:cNvCxnSpPr>
            <a:cxnSpLocks/>
          </p:cNvCxnSpPr>
          <p:nvPr/>
        </p:nvCxnSpPr>
        <p:spPr>
          <a:xfrm flipV="1">
            <a:off x="4803526" y="5304628"/>
            <a:ext cx="0" cy="440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DC006480-97B7-40D2-9092-3F6C53F3865E}"/>
              </a:ext>
            </a:extLst>
          </p:cNvPr>
          <p:cNvSpPr/>
          <p:nvPr/>
        </p:nvSpPr>
        <p:spPr>
          <a:xfrm>
            <a:off x="6615452" y="708820"/>
            <a:ext cx="102238" cy="1067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Connecteur : en angle 51">
            <a:extLst>
              <a:ext uri="{FF2B5EF4-FFF2-40B4-BE49-F238E27FC236}">
                <a16:creationId xmlns:a16="http://schemas.microsoft.com/office/drawing/2014/main" id="{EA29759A-F838-4814-82A6-935639B30498}"/>
              </a:ext>
            </a:extLst>
          </p:cNvPr>
          <p:cNvCxnSpPr>
            <a:cxnSpLocks/>
            <a:stCxn id="59" idx="0"/>
            <a:endCxn id="64" idx="3"/>
          </p:cNvCxnSpPr>
          <p:nvPr/>
        </p:nvCxnSpPr>
        <p:spPr>
          <a:xfrm rot="16200000" flipV="1">
            <a:off x="8199533" y="-719627"/>
            <a:ext cx="596962" cy="35606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necteur droit avec flèche 64">
            <a:extLst>
              <a:ext uri="{FF2B5EF4-FFF2-40B4-BE49-F238E27FC236}">
                <a16:creationId xmlns:a16="http://schemas.microsoft.com/office/drawing/2014/main" id="{B4B13450-2AC8-4CBA-8A37-7C36FDE3E5A6}"/>
              </a:ext>
            </a:extLst>
          </p:cNvPr>
          <p:cNvCxnSpPr>
            <a:cxnSpLocks/>
          </p:cNvCxnSpPr>
          <p:nvPr/>
        </p:nvCxnSpPr>
        <p:spPr>
          <a:xfrm flipV="1">
            <a:off x="4208662" y="2289546"/>
            <a:ext cx="0" cy="2048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necteur droit avec flèche 80">
            <a:extLst>
              <a:ext uri="{FF2B5EF4-FFF2-40B4-BE49-F238E27FC236}">
                <a16:creationId xmlns:a16="http://schemas.microsoft.com/office/drawing/2014/main" id="{B1947AE0-30D8-4C5D-A69C-83CEF304E06C}"/>
              </a:ext>
            </a:extLst>
          </p:cNvPr>
          <p:cNvCxnSpPr>
            <a:cxnSpLocks/>
          </p:cNvCxnSpPr>
          <p:nvPr/>
        </p:nvCxnSpPr>
        <p:spPr>
          <a:xfrm flipH="1" flipV="1">
            <a:off x="4687057" y="2313250"/>
            <a:ext cx="3566766" cy="2173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2" name="Groupe 88">
            <a:extLst>
              <a:ext uri="{FF2B5EF4-FFF2-40B4-BE49-F238E27FC236}">
                <a16:creationId xmlns:a16="http://schemas.microsoft.com/office/drawing/2014/main" id="{5FBF63D0-4009-43B4-BAC2-D3E0C438927B}"/>
              </a:ext>
            </a:extLst>
          </p:cNvPr>
          <p:cNvGrpSpPr/>
          <p:nvPr/>
        </p:nvGrpSpPr>
        <p:grpSpPr>
          <a:xfrm>
            <a:off x="5872901" y="4363135"/>
            <a:ext cx="1764968" cy="930368"/>
            <a:chOff x="5026867" y="277708"/>
            <a:chExt cx="1764968" cy="930368"/>
          </a:xfrm>
        </p:grpSpPr>
        <p:sp>
          <p:nvSpPr>
            <p:cNvPr id="83" name="ZoneTexte 89">
              <a:extLst>
                <a:ext uri="{FF2B5EF4-FFF2-40B4-BE49-F238E27FC236}">
                  <a16:creationId xmlns:a16="http://schemas.microsoft.com/office/drawing/2014/main" id="{BF68ADD9-91E3-49AC-9F0F-9DAD7431327F}"/>
                </a:ext>
              </a:extLst>
            </p:cNvPr>
            <p:cNvSpPr txBox="1"/>
            <p:nvPr/>
          </p:nvSpPr>
          <p:spPr>
            <a:xfrm>
              <a:off x="5026867" y="341697"/>
              <a:ext cx="1758618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50" dirty="0"/>
                <a:t>newDataAlerter.java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20394E3-3761-4138-AEB8-F33D01DAB0BE}"/>
                </a:ext>
              </a:extLst>
            </p:cNvPr>
            <p:cNvSpPr/>
            <p:nvPr/>
          </p:nvSpPr>
          <p:spPr>
            <a:xfrm>
              <a:off x="5026867" y="277708"/>
              <a:ext cx="1764968" cy="2895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652A5168-B25A-439A-B2F6-1F82043EA780}"/>
                </a:ext>
              </a:extLst>
            </p:cNvPr>
            <p:cNvSpPr/>
            <p:nvPr/>
          </p:nvSpPr>
          <p:spPr>
            <a:xfrm>
              <a:off x="5026867" y="567269"/>
              <a:ext cx="1764968" cy="6408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3" name="Connecteur droit avec flèche 64">
            <a:extLst>
              <a:ext uri="{FF2B5EF4-FFF2-40B4-BE49-F238E27FC236}">
                <a16:creationId xmlns:a16="http://schemas.microsoft.com/office/drawing/2014/main" id="{9BDF11C5-1BC5-4385-9EA4-F4A426FCE3A5}"/>
              </a:ext>
            </a:extLst>
          </p:cNvPr>
          <p:cNvCxnSpPr>
            <a:cxnSpLocks/>
          </p:cNvCxnSpPr>
          <p:nvPr/>
        </p:nvCxnSpPr>
        <p:spPr>
          <a:xfrm flipV="1">
            <a:off x="6325411" y="2289546"/>
            <a:ext cx="0" cy="2073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5" name="Groupe 23">
            <a:extLst>
              <a:ext uri="{FF2B5EF4-FFF2-40B4-BE49-F238E27FC236}">
                <a16:creationId xmlns:a16="http://schemas.microsoft.com/office/drawing/2014/main" id="{9E95B3D3-E7DC-4800-85BF-D8BEE7628FCD}"/>
              </a:ext>
            </a:extLst>
          </p:cNvPr>
          <p:cNvGrpSpPr/>
          <p:nvPr/>
        </p:nvGrpSpPr>
        <p:grpSpPr>
          <a:xfrm>
            <a:off x="3922093" y="5746757"/>
            <a:ext cx="1764968" cy="930368"/>
            <a:chOff x="5026867" y="277708"/>
            <a:chExt cx="1764968" cy="930368"/>
          </a:xfrm>
        </p:grpSpPr>
        <p:sp>
          <p:nvSpPr>
            <p:cNvPr id="97" name="ZoneTexte 24">
              <a:extLst>
                <a:ext uri="{FF2B5EF4-FFF2-40B4-BE49-F238E27FC236}">
                  <a16:creationId xmlns:a16="http://schemas.microsoft.com/office/drawing/2014/main" id="{82E4D173-77BB-4B91-962D-B9C1892E12CE}"/>
                </a:ext>
              </a:extLst>
            </p:cNvPr>
            <p:cNvSpPr txBox="1"/>
            <p:nvPr/>
          </p:nvSpPr>
          <p:spPr>
            <a:xfrm>
              <a:off x="5026867" y="341697"/>
              <a:ext cx="1758618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50" dirty="0"/>
                <a:t>CsvEnum.java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5680AEE-4B7A-438A-B084-24D7CD8CF66F}"/>
                </a:ext>
              </a:extLst>
            </p:cNvPr>
            <p:cNvSpPr/>
            <p:nvPr/>
          </p:nvSpPr>
          <p:spPr>
            <a:xfrm>
              <a:off x="5026867" y="277708"/>
              <a:ext cx="1764968" cy="2895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64902FB1-260B-46C4-8A45-A3E73753D8CB}"/>
                </a:ext>
              </a:extLst>
            </p:cNvPr>
            <p:cNvSpPr/>
            <p:nvPr/>
          </p:nvSpPr>
          <p:spPr>
            <a:xfrm>
              <a:off x="5026867" y="567269"/>
              <a:ext cx="1764968" cy="6408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523939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314</Words>
  <Application>Microsoft Office PowerPoint</Application>
  <PresentationFormat>Widescreen</PresentationFormat>
  <Paragraphs>37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SFMono-Regular</vt:lpstr>
      <vt:lpstr>Thème Office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Augustin CURLIER</dc:creator>
  <cp:lastModifiedBy>Augustin CURLIER</cp:lastModifiedBy>
  <cp:revision>12</cp:revision>
  <dcterms:created xsi:type="dcterms:W3CDTF">2022-03-11T09:40:54Z</dcterms:created>
  <dcterms:modified xsi:type="dcterms:W3CDTF">2022-03-11T22:20:15Z</dcterms:modified>
</cp:coreProperties>
</file>