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4"/>
  </p:notesMasterIdLst>
  <p:sldIdLst>
    <p:sldId id="335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4" autoAdjust="0"/>
    <p:restoredTop sz="85987" autoAdjust="0"/>
  </p:normalViewPr>
  <p:slideViewPr>
    <p:cSldViewPr>
      <p:cViewPr varScale="1">
        <p:scale>
          <a:sx n="100" d="100"/>
          <a:sy n="100" d="100"/>
        </p:scale>
        <p:origin x="-195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4906D-AF8F-481D-AF0D-097DC51D6181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1AF0B-CBC1-434D-A59E-61D0C6940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7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F87F-487B-43B4-A0A5-D49E94D9049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0E7725E-D602-440D-A931-B4E7165E45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F87F-487B-43B4-A0A5-D49E94D9049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725E-D602-440D-A931-B4E7165E45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F87F-487B-43B4-A0A5-D49E94D9049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725E-D602-440D-A931-B4E7165E45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F87F-487B-43B4-A0A5-D49E94D9049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725E-D602-440D-A931-B4E7165E45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F87F-487B-43B4-A0A5-D49E94D9049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725E-D602-440D-A931-B4E7165E45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F87F-487B-43B4-A0A5-D49E94D9049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725E-D602-440D-A931-B4E7165E45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F87F-487B-43B4-A0A5-D49E94D9049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725E-D602-440D-A931-B4E7165E45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F87F-487B-43B4-A0A5-D49E94D9049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725E-D602-440D-A931-B4E7165E45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F87F-487B-43B4-A0A5-D49E94D9049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725E-D602-440D-A931-B4E7165E45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F87F-487B-43B4-A0A5-D49E94D9049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725E-D602-440D-A931-B4E7165E45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F87F-487B-43B4-A0A5-D49E94D9049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725E-D602-440D-A931-B4E7165E45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 cstate="print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A6EF87F-487B-43B4-A0A5-D49E94D9049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30E7725E-D602-440D-A931-B4E7165E45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dirty="0" smtClean="0"/>
              <a:t>ECE 477 Final Presentation Team 6 </a:t>
            </a:r>
            <a:r>
              <a:rPr lang="en-US" dirty="0" smtClean="0">
                <a:sym typeface="Symbol" pitchFamily="18" charset="2"/>
              </a:rPr>
              <a:t></a:t>
            </a:r>
            <a:r>
              <a:rPr lang="en-US" dirty="0" smtClean="0"/>
              <a:t> Spring 2013</a:t>
            </a:r>
          </a:p>
        </p:txBody>
      </p:sp>
      <p:pic>
        <p:nvPicPr>
          <p:cNvPr id="1026" name="Picture 2" descr="C:\Users\Alex\Desktop\Untitled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28800"/>
            <a:ext cx="5448749" cy="471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Alex\Desktop\Spring 2013\ECE477\app_fg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00200"/>
            <a:ext cx="4022522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Member 4 – Jun Pan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75340"/>
            <a:ext cx="7772400" cy="422166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 smtClean="0"/>
              <a:t>Android programming</a:t>
            </a:r>
          </a:p>
          <a:p>
            <a:pPr lvl="1" eaLnBrk="1" hangingPunct="1">
              <a:defRPr/>
            </a:pPr>
            <a:r>
              <a:rPr lang="en-US" sz="1800" dirty="0" smtClean="0"/>
              <a:t>Bluetooth communication</a:t>
            </a:r>
          </a:p>
          <a:p>
            <a:pPr lvl="1" eaLnBrk="1" hangingPunct="1">
              <a:defRPr/>
            </a:pPr>
            <a:r>
              <a:rPr lang="en-US" sz="1800" dirty="0" smtClean="0"/>
              <a:t>Google maps, android map API</a:t>
            </a:r>
          </a:p>
          <a:p>
            <a:pPr eaLnBrk="1" hangingPunct="1">
              <a:defRPr/>
            </a:pPr>
            <a:r>
              <a:rPr lang="en-US" dirty="0" smtClean="0"/>
              <a:t>Microcontroller programming</a:t>
            </a:r>
          </a:p>
          <a:p>
            <a:pPr lvl="1" eaLnBrk="1" hangingPunct="1">
              <a:defRPr/>
            </a:pPr>
            <a:r>
              <a:rPr lang="en-US" sz="1800" dirty="0" smtClean="0"/>
              <a:t>Software framework </a:t>
            </a:r>
          </a:p>
          <a:p>
            <a:pPr lvl="1" eaLnBrk="1" hangingPunct="1">
              <a:defRPr/>
            </a:pPr>
            <a:r>
              <a:rPr lang="en-US" sz="1800" dirty="0" smtClean="0"/>
              <a:t>GPS parsing</a:t>
            </a:r>
          </a:p>
          <a:p>
            <a:pPr lvl="1" eaLnBrk="1" hangingPunct="1">
              <a:defRPr/>
            </a:pPr>
            <a:r>
              <a:rPr lang="en-US" sz="1800" dirty="0" smtClean="0"/>
              <a:t>Indoor &amp; outdoor mode</a:t>
            </a:r>
          </a:p>
          <a:p>
            <a:pPr eaLnBrk="1" hangingPunct="1">
              <a:defRPr/>
            </a:pPr>
            <a:r>
              <a:rPr lang="en-US" sz="2400" dirty="0" smtClean="0"/>
              <a:t>Soldering</a:t>
            </a:r>
          </a:p>
          <a:p>
            <a:pPr lvl="1" eaLnBrk="1" hangingPunct="1">
              <a:defRPr/>
            </a:pPr>
            <a:r>
              <a:rPr lang="en-US" sz="1800" dirty="0" smtClean="0"/>
              <a:t>100 pin microcontroller many times</a:t>
            </a:r>
          </a:p>
          <a:p>
            <a:pPr lvl="1" eaLnBrk="1" hangingPunct="1">
              <a:defRPr/>
            </a:pPr>
            <a:r>
              <a:rPr lang="en-US" sz="1800" dirty="0" smtClean="0"/>
              <a:t>Power circuitry, most IC’s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Project Demonstration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533400" indent="-533400" eaLnBrk="1" hangingPunct="1">
              <a:buFontTx/>
              <a:buAutoNum type="arabicPeriod"/>
              <a:defRPr/>
            </a:pPr>
            <a:r>
              <a:rPr lang="en-US" sz="2400" b="0" dirty="0" smtClean="0"/>
              <a:t>The ability to send and receive encoded data to an from an Android device via Bluetooth.</a:t>
            </a:r>
          </a:p>
          <a:p>
            <a:pPr marL="533400" indent="-533400" eaLnBrk="1" hangingPunct="1">
              <a:buFontTx/>
              <a:buAutoNum type="arabicPeriod"/>
              <a:defRPr/>
            </a:pPr>
            <a:r>
              <a:rPr lang="en-US" sz="2400" b="0" dirty="0" smtClean="0"/>
              <a:t>The ability to control acceleration and direction of vehicle through Android device accelerometer.</a:t>
            </a:r>
          </a:p>
          <a:p>
            <a:pPr marL="533400" indent="-533400" eaLnBrk="1" hangingPunct="1">
              <a:buFontTx/>
              <a:buAutoNum type="arabicPeriod"/>
              <a:defRPr/>
            </a:pPr>
            <a:r>
              <a:rPr lang="en-US" sz="2400" b="0" dirty="0" smtClean="0"/>
              <a:t>The ability to navigate to a designated GPS coordinate with ~5m approximation.</a:t>
            </a:r>
          </a:p>
          <a:p>
            <a:pPr marL="533400" indent="-533400" eaLnBrk="1" hangingPunct="1">
              <a:buFontTx/>
              <a:buAutoNum type="arabicPeriod"/>
              <a:defRPr/>
            </a:pPr>
            <a:r>
              <a:rPr lang="en-US" sz="2400" b="0" dirty="0" smtClean="0"/>
              <a:t>The ability to monitor battery power.</a:t>
            </a:r>
          </a:p>
          <a:p>
            <a:pPr marL="533400" indent="-533400" eaLnBrk="1" hangingPunct="1">
              <a:buFontTx/>
              <a:buAutoNum type="arabicPeriod"/>
              <a:defRPr/>
            </a:pPr>
            <a:r>
              <a:rPr lang="en-US" sz="2400" b="0" dirty="0" smtClean="0"/>
              <a:t>The ability to detect obstacles and prevent forward movement until the obstacle is gone.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8600"/>
            <a:ext cx="7772400" cy="762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Questions / 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0" dirty="0" smtClean="0"/>
              <a:t>Project overview</a:t>
            </a:r>
          </a:p>
          <a:p>
            <a:pPr eaLnBrk="1" hangingPunct="1">
              <a:defRPr/>
            </a:pPr>
            <a:r>
              <a:rPr lang="en-US" sz="3200" b="0" dirty="0" smtClean="0"/>
              <a:t>Block diagram</a:t>
            </a:r>
          </a:p>
          <a:p>
            <a:pPr eaLnBrk="1" hangingPunct="1">
              <a:defRPr/>
            </a:pPr>
            <a:r>
              <a:rPr lang="en-US" sz="3200" b="0" dirty="0" smtClean="0"/>
              <a:t>Design challenges</a:t>
            </a:r>
          </a:p>
          <a:p>
            <a:pPr eaLnBrk="1" hangingPunct="1">
              <a:defRPr/>
            </a:pPr>
            <a:r>
              <a:rPr lang="en-US" sz="3200" b="0" dirty="0" smtClean="0"/>
              <a:t>Individual contributions</a:t>
            </a:r>
          </a:p>
          <a:p>
            <a:pPr eaLnBrk="1" hangingPunct="1">
              <a:defRPr/>
            </a:pPr>
            <a:r>
              <a:rPr lang="en-US" sz="3200" b="0" dirty="0" smtClean="0"/>
              <a:t>Project demonstration</a:t>
            </a:r>
          </a:p>
          <a:p>
            <a:pPr eaLnBrk="1" hangingPunct="1">
              <a:defRPr/>
            </a:pPr>
            <a:r>
              <a:rPr lang="en-US" sz="3200" b="0" dirty="0" smtClean="0"/>
              <a:t>Questions / 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Project Overview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722437"/>
            <a:ext cx="4953000" cy="46021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Android application as controller</a:t>
            </a:r>
          </a:p>
          <a:p>
            <a:r>
              <a:rPr lang="en-US" sz="2400" dirty="0" smtClean="0"/>
              <a:t>Robot vehicle with microcontroller</a:t>
            </a:r>
          </a:p>
          <a:p>
            <a:r>
              <a:rPr lang="en-US" sz="2400" dirty="0" smtClean="0"/>
              <a:t>Path is drawn in Android application and the vehicle will follow that path</a:t>
            </a:r>
          </a:p>
          <a:p>
            <a:pPr lvl="1"/>
            <a:r>
              <a:rPr lang="en-US" sz="2000" dirty="0" smtClean="0"/>
              <a:t>Outdoor mode with GPS, Google Maps, Compass</a:t>
            </a:r>
          </a:p>
          <a:p>
            <a:pPr lvl="1"/>
            <a:r>
              <a:rPr lang="en-US" sz="2000" dirty="0" smtClean="0"/>
              <a:t>Indoor mode with tilt control</a:t>
            </a:r>
            <a:endParaRPr lang="en-US" sz="2000" dirty="0"/>
          </a:p>
        </p:txBody>
      </p:sp>
      <p:pic>
        <p:nvPicPr>
          <p:cNvPr id="6" name="Picture 2" descr="C:\Users\curtisa\AppData\Local\Microsoft\Windows\Temporary Internet Files\Low\Content.IE5\9RDEFXXM\phot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3429000"/>
            <a:ext cx="32512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creenshot_2013-04-26-21-10-44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9238" y="694267"/>
            <a:ext cx="3586162" cy="22411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Block Diagram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485529"/>
            <a:ext cx="7162800" cy="4958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Design Challenges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Compass interference</a:t>
            </a:r>
          </a:p>
          <a:p>
            <a:pPr lvl="1" eaLnBrk="1" hangingPunct="1">
              <a:defRPr/>
            </a:pPr>
            <a:r>
              <a:rPr lang="en-US" sz="1800" dirty="0" smtClean="0"/>
              <a:t>Mu metal, </a:t>
            </a:r>
            <a:r>
              <a:rPr lang="en-US" sz="1800" dirty="0" err="1" smtClean="0"/>
              <a:t>transorbs</a:t>
            </a:r>
            <a:r>
              <a:rPr lang="en-US" sz="1800" smtClean="0"/>
              <a:t>, </a:t>
            </a:r>
            <a:r>
              <a:rPr lang="en-US" sz="1800" smtClean="0"/>
              <a:t>choke, </a:t>
            </a:r>
            <a:r>
              <a:rPr lang="en-US" sz="1800" dirty="0" smtClean="0"/>
              <a:t>physical separation</a:t>
            </a:r>
          </a:p>
          <a:p>
            <a:pPr>
              <a:defRPr/>
            </a:pPr>
            <a:r>
              <a:rPr lang="en-US" sz="2400" dirty="0" smtClean="0"/>
              <a:t>Printed circuit board very convoluted</a:t>
            </a:r>
          </a:p>
          <a:p>
            <a:pPr lvl="1">
              <a:defRPr/>
            </a:pPr>
            <a:r>
              <a:rPr lang="en-US" sz="1800" dirty="0" smtClean="0"/>
              <a:t>Redesign, remove unnecessary components (recharge circuit)</a:t>
            </a:r>
          </a:p>
          <a:p>
            <a:pPr>
              <a:defRPr/>
            </a:pPr>
            <a:r>
              <a:rPr lang="en-US" sz="2400" dirty="0" smtClean="0"/>
              <a:t>GPS, compass, and Bluetooth potential interference</a:t>
            </a:r>
          </a:p>
          <a:p>
            <a:pPr lvl="1">
              <a:defRPr/>
            </a:pPr>
            <a:r>
              <a:rPr lang="en-US" sz="1800" dirty="0" smtClean="0"/>
              <a:t>Space out as much as possible on PCB</a:t>
            </a:r>
          </a:p>
          <a:p>
            <a:pPr>
              <a:defRPr/>
            </a:pPr>
            <a:r>
              <a:rPr lang="en-US" sz="2400" dirty="0" smtClean="0"/>
              <a:t>Programs would randomly stop</a:t>
            </a:r>
          </a:p>
          <a:p>
            <a:pPr lvl="1">
              <a:defRPr/>
            </a:pPr>
            <a:r>
              <a:rPr lang="en-US" sz="1800" dirty="0" smtClean="0"/>
              <a:t>Identified as an </a:t>
            </a:r>
            <a:r>
              <a:rPr lang="en-US" sz="1800" dirty="0" err="1" smtClean="0"/>
              <a:t>Mbed</a:t>
            </a:r>
            <a:r>
              <a:rPr lang="en-US" sz="1800" dirty="0" smtClean="0"/>
              <a:t> problem with the online compiler, fixed with </a:t>
            </a:r>
            <a:r>
              <a:rPr lang="en-US" sz="1800" dirty="0" err="1" smtClean="0"/>
              <a:t>LPCXpresso</a:t>
            </a:r>
            <a:endParaRPr lang="en-US" sz="1800" dirty="0" smtClean="0"/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Individual Contributions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b="0" dirty="0" smtClean="0"/>
              <a:t>Team Leader – Alexander Curtis</a:t>
            </a:r>
          </a:p>
          <a:p>
            <a:pPr eaLnBrk="1" hangingPunct="1">
              <a:defRPr/>
            </a:pPr>
            <a:r>
              <a:rPr lang="en-US" sz="2400" b="0" dirty="0" smtClean="0"/>
              <a:t>Team Member 2 – Edward </a:t>
            </a:r>
            <a:r>
              <a:rPr lang="en-US" sz="2400" b="0" dirty="0" err="1" smtClean="0"/>
              <a:t>Kidarsa</a:t>
            </a:r>
            <a:endParaRPr lang="en-US" sz="2400" b="0" dirty="0" smtClean="0"/>
          </a:p>
          <a:p>
            <a:pPr eaLnBrk="1" hangingPunct="1">
              <a:defRPr/>
            </a:pPr>
            <a:r>
              <a:rPr lang="en-US" sz="2400" b="0" dirty="0" smtClean="0"/>
              <a:t>Team Member 3 – </a:t>
            </a:r>
            <a:r>
              <a:rPr lang="en-US" sz="2400" b="0" dirty="0" err="1" smtClean="0"/>
              <a:t>Peachanok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Lertkajornkitti</a:t>
            </a:r>
            <a:endParaRPr lang="en-US" sz="2400" b="0" dirty="0" smtClean="0"/>
          </a:p>
          <a:p>
            <a:pPr eaLnBrk="1" hangingPunct="1">
              <a:defRPr/>
            </a:pPr>
            <a:r>
              <a:rPr lang="en-US" sz="2400" b="0" dirty="0" smtClean="0"/>
              <a:t>Team Member 4 – Jun Pan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Team Leader – </a:t>
            </a:r>
            <a:r>
              <a:rPr lang="en-US" sz="4000" dirty="0" smtClean="0"/>
              <a:t>Alexander Curtis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Schematic</a:t>
            </a:r>
          </a:p>
          <a:p>
            <a:pPr lvl="1" eaLnBrk="1" hangingPunct="1">
              <a:defRPr/>
            </a:pPr>
            <a:r>
              <a:rPr lang="en-US" sz="1800" dirty="0" smtClean="0"/>
              <a:t>Initial creation and revisions</a:t>
            </a:r>
          </a:p>
          <a:p>
            <a:pPr eaLnBrk="1" hangingPunct="1">
              <a:defRPr/>
            </a:pPr>
            <a:r>
              <a:rPr lang="en-US" sz="2400" dirty="0" smtClean="0"/>
              <a:t>Microcontroller code</a:t>
            </a:r>
          </a:p>
          <a:p>
            <a:pPr lvl="1" eaLnBrk="1" hangingPunct="1">
              <a:defRPr/>
            </a:pPr>
            <a:r>
              <a:rPr lang="en-US" sz="1800" dirty="0"/>
              <a:t>F</a:t>
            </a:r>
            <a:r>
              <a:rPr lang="en-US" sz="1800" dirty="0" smtClean="0"/>
              <a:t>uel gauge algorithm</a:t>
            </a:r>
          </a:p>
          <a:p>
            <a:pPr lvl="1" eaLnBrk="1" hangingPunct="1">
              <a:defRPr/>
            </a:pPr>
            <a:r>
              <a:rPr lang="en-US" sz="1800" dirty="0" smtClean="0"/>
              <a:t>Ultrasonic sensor &amp; servo interrupts</a:t>
            </a:r>
          </a:p>
          <a:p>
            <a:pPr eaLnBrk="1" hangingPunct="1">
              <a:defRPr/>
            </a:pPr>
            <a:r>
              <a:rPr lang="en-US" sz="2400" dirty="0" smtClean="0"/>
              <a:t>Testing components</a:t>
            </a:r>
          </a:p>
          <a:p>
            <a:pPr lvl="1" eaLnBrk="1" hangingPunct="1">
              <a:defRPr/>
            </a:pPr>
            <a:r>
              <a:rPr lang="en-US" sz="1800" dirty="0" smtClean="0"/>
              <a:t>GPS, fuel gauge, motor control</a:t>
            </a:r>
          </a:p>
          <a:p>
            <a:pPr eaLnBrk="1" hangingPunct="1">
              <a:defRPr/>
            </a:pPr>
            <a:r>
              <a:rPr lang="en-US" sz="2400" dirty="0" smtClean="0"/>
              <a:t>Proposing short term goals, organization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</p:txBody>
      </p:sp>
      <p:pic>
        <p:nvPicPr>
          <p:cNvPr id="2050" name="Picture 2" descr="C:\Users\Alex\Desktop\fuelgau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688" y="1676400"/>
            <a:ext cx="3259138" cy="177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Member 2 – Edward </a:t>
            </a:r>
            <a:r>
              <a:rPr lang="en-US" dirty="0" err="1" smtClean="0"/>
              <a:t>Kidarsa</a:t>
            </a:r>
            <a:endParaRPr lang="en-US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1"/>
            <a:ext cx="7772400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Created the printed circuit board</a:t>
            </a:r>
          </a:p>
          <a:p>
            <a:pPr lvl="1" eaLnBrk="1" hangingPunct="1">
              <a:defRPr/>
            </a:pPr>
            <a:r>
              <a:rPr lang="en-US" sz="1800" dirty="0" smtClean="0"/>
              <a:t>Multiple iterations as project progressed</a:t>
            </a:r>
          </a:p>
          <a:p>
            <a:pPr eaLnBrk="1" hangingPunct="1">
              <a:defRPr/>
            </a:pPr>
            <a:r>
              <a:rPr lang="en-US" sz="2400" dirty="0" smtClean="0"/>
              <a:t>Compass module (LSM303DLM)</a:t>
            </a:r>
          </a:p>
          <a:p>
            <a:pPr lvl="1" eaLnBrk="1" hangingPunct="1">
              <a:defRPr/>
            </a:pPr>
            <a:r>
              <a:rPr lang="en-US" sz="1800" dirty="0" smtClean="0"/>
              <a:t>Tilt compensation</a:t>
            </a:r>
          </a:p>
          <a:p>
            <a:pPr lvl="2" eaLnBrk="1" hangingPunct="1">
              <a:defRPr/>
            </a:pPr>
            <a:r>
              <a:rPr lang="en-US" dirty="0" smtClean="0"/>
              <a:t>Magnetometer and accelerometer values together</a:t>
            </a:r>
          </a:p>
          <a:p>
            <a:pPr lvl="1" eaLnBrk="1" hangingPunct="1">
              <a:defRPr/>
            </a:pPr>
            <a:r>
              <a:rPr lang="en-US" sz="1800" dirty="0" smtClean="0"/>
              <a:t>Interference issue</a:t>
            </a:r>
          </a:p>
          <a:p>
            <a:pPr eaLnBrk="1" hangingPunct="1">
              <a:defRPr/>
            </a:pPr>
            <a:r>
              <a:rPr lang="en-US" sz="2400" dirty="0" smtClean="0"/>
              <a:t>Outdoor mode algorithm</a:t>
            </a:r>
          </a:p>
          <a:p>
            <a:pPr lvl="1" eaLnBrk="1" hangingPunct="1">
              <a:defRPr/>
            </a:pPr>
            <a:r>
              <a:rPr lang="en-US" sz="1800" dirty="0" smtClean="0"/>
              <a:t>GPS and compass working together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  <p:pic>
        <p:nvPicPr>
          <p:cNvPr id="3074" name="Picture 2" descr="C:\Users\Alex\Downloads\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09800"/>
            <a:ext cx="2885282" cy="217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Member 3 – </a:t>
            </a:r>
            <a:r>
              <a:rPr lang="en-US" sz="3200" dirty="0" err="1" smtClean="0"/>
              <a:t>Peachanok</a:t>
            </a:r>
            <a:r>
              <a:rPr lang="en-US" sz="3200" dirty="0" smtClean="0"/>
              <a:t> </a:t>
            </a:r>
            <a:r>
              <a:rPr lang="en-US" sz="3200" dirty="0" err="1" smtClean="0"/>
              <a:t>Lertkajornkitti</a:t>
            </a:r>
            <a:endParaRPr lang="en-US" sz="32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 smtClean="0"/>
              <a:t>Android programming</a:t>
            </a:r>
          </a:p>
          <a:p>
            <a:pPr lvl="1" eaLnBrk="1" hangingPunct="1">
              <a:defRPr/>
            </a:pPr>
            <a:r>
              <a:rPr lang="en-US" sz="1800" dirty="0" smtClean="0"/>
              <a:t>Battery progress bar</a:t>
            </a:r>
          </a:p>
          <a:p>
            <a:pPr lvl="1" eaLnBrk="1" hangingPunct="1">
              <a:defRPr/>
            </a:pPr>
            <a:r>
              <a:rPr lang="en-US" sz="1800" dirty="0" smtClean="0"/>
              <a:t>Fuel gauge</a:t>
            </a:r>
          </a:p>
          <a:p>
            <a:pPr lvl="2" eaLnBrk="1" hangingPunct="1">
              <a:defRPr/>
            </a:pPr>
            <a:r>
              <a:rPr lang="en-US" dirty="0" smtClean="0"/>
              <a:t>Battery percentage</a:t>
            </a:r>
          </a:p>
          <a:p>
            <a:pPr lvl="1" eaLnBrk="1" hangingPunct="1">
              <a:defRPr/>
            </a:pPr>
            <a:r>
              <a:rPr lang="en-US" sz="1800" dirty="0" smtClean="0"/>
              <a:t>Accelerometer</a:t>
            </a:r>
          </a:p>
          <a:p>
            <a:pPr eaLnBrk="1" hangingPunct="1">
              <a:defRPr/>
            </a:pPr>
            <a:r>
              <a:rPr lang="en-US" sz="2400" dirty="0" smtClean="0"/>
              <a:t>Debugging, testing</a:t>
            </a:r>
          </a:p>
          <a:p>
            <a:pPr lvl="1" eaLnBrk="1" hangingPunct="1">
              <a:defRPr/>
            </a:pPr>
            <a:r>
              <a:rPr lang="en-US" sz="1800" dirty="0" smtClean="0"/>
              <a:t>Power circuitry, compass</a:t>
            </a:r>
          </a:p>
          <a:p>
            <a:pPr eaLnBrk="1" hangingPunct="1">
              <a:defRPr/>
            </a:pPr>
            <a:r>
              <a:rPr lang="en-US" sz="2400" dirty="0" smtClean="0"/>
              <a:t>Documentation</a:t>
            </a:r>
          </a:p>
          <a:p>
            <a:pPr lvl="1" eaLnBrk="1" hangingPunct="1">
              <a:defRPr/>
            </a:pPr>
            <a:r>
              <a:rPr lang="en-US" sz="1800" dirty="0" smtClean="0"/>
              <a:t>User manual, senior design report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 smtClean="0"/>
          </a:p>
        </p:txBody>
      </p:sp>
      <p:pic>
        <p:nvPicPr>
          <p:cNvPr id="5122" name="Picture 2" descr="C:\Users\Alex\Desktop\Spring 2013\ECE477\apr12_fuelgau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199"/>
            <a:ext cx="3810000" cy="285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1636</TotalTime>
  <Words>356</Words>
  <Application>Microsoft Office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 Pop</vt:lpstr>
      <vt:lpstr>ECE 477 Final Presentation Team 6  Spring 2013</vt:lpstr>
      <vt:lpstr>Outline</vt:lpstr>
      <vt:lpstr>Project Overview</vt:lpstr>
      <vt:lpstr>Block Diagram</vt:lpstr>
      <vt:lpstr>Design Challenges</vt:lpstr>
      <vt:lpstr>Individual Contributions</vt:lpstr>
      <vt:lpstr>Team Leader – Alexander Curtis</vt:lpstr>
      <vt:lpstr>Member 2 – Edward Kidarsa</vt:lpstr>
      <vt:lpstr>Member 3 – Peachanok Lertkajornkitti</vt:lpstr>
      <vt:lpstr>Member 4 – Jun Pan</vt:lpstr>
      <vt:lpstr>Project Demonstration</vt:lpstr>
      <vt:lpstr>Questions / Discussion</vt:lpstr>
    </vt:vector>
  </TitlesOfParts>
  <Company>Engineering Computer Network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 Drive</dc:title>
  <dc:creator>Curtis, Alexander</dc:creator>
  <cp:lastModifiedBy>ECE 477 group 6</cp:lastModifiedBy>
  <cp:revision>209</cp:revision>
  <dcterms:created xsi:type="dcterms:W3CDTF">2013-01-22T19:26:44Z</dcterms:created>
  <dcterms:modified xsi:type="dcterms:W3CDTF">2013-05-01T16:55:51Z</dcterms:modified>
</cp:coreProperties>
</file>