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04_301B5BA7.xml" ContentType="application/vnd.ms-powerpoint.comments+xml"/>
  <Override PartName="/ppt/notesSlides/notesSlide11.xml" ContentType="application/vnd.openxmlformats-officedocument.presentationml.notesSlide+xml"/>
  <Override PartName="/ppt/comments/modernComment_105_A4E32060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8"/>
  </p:notesMasterIdLst>
  <p:sldIdLst>
    <p:sldId id="257" r:id="rId2"/>
    <p:sldId id="269" r:id="rId3"/>
    <p:sldId id="268" r:id="rId4"/>
    <p:sldId id="265" r:id="rId5"/>
    <p:sldId id="258" r:id="rId6"/>
    <p:sldId id="271" r:id="rId7"/>
    <p:sldId id="259" r:id="rId8"/>
    <p:sldId id="272" r:id="rId9"/>
    <p:sldId id="262" r:id="rId10"/>
    <p:sldId id="256" r:id="rId11"/>
    <p:sldId id="260" r:id="rId12"/>
    <p:sldId id="261" r:id="rId13"/>
    <p:sldId id="263" r:id="rId14"/>
    <p:sldId id="264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38E424-7F7C-BA65-BF43-DE69F383337A}" name="Chesley, Alexa J." initials="CJ" userId="S::ches1030@stthomas.edu::75d0739b-90ee-4c1f-b1e4-fe3cd08543b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4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A10F6-6C2D-4326-8248-31BF34DF2341}" v="847" dt="2024-05-13T18:07:32.884"/>
    <p1510:client id="{D1B079E4-3253-493E-8CB0-E0EF188FD688}" v="440" dt="2024-05-13T18:10:58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sley, Alexa J." userId="S::ches1030@stthomas.edu::75d0739b-90ee-4c1f-b1e4-fe3cd08543b7" providerId="AD" clId="Web-{90EF94D1-49C6-128D-FCD0-2FCAA2A17CD0}"/>
    <pc:docChg chg="mod addSld delSld modSld">
      <pc:chgData name="Chesley, Alexa J." userId="S::ches1030@stthomas.edu::75d0739b-90ee-4c1f-b1e4-fe3cd08543b7" providerId="AD" clId="Web-{90EF94D1-49C6-128D-FCD0-2FCAA2A17CD0}" dt="2024-05-08T17:47:25.899" v="7"/>
      <pc:docMkLst>
        <pc:docMk/>
      </pc:docMkLst>
      <pc:sldChg chg="modSp">
        <pc:chgData name="Chesley, Alexa J." userId="S::ches1030@stthomas.edu::75d0739b-90ee-4c1f-b1e4-fe3cd08543b7" providerId="AD" clId="Web-{90EF94D1-49C6-128D-FCD0-2FCAA2A17CD0}" dt="2024-05-08T17:34:02.415" v="2" actId="20577"/>
        <pc:sldMkLst>
          <pc:docMk/>
          <pc:sldMk cId="3390790882" sldId="257"/>
        </pc:sldMkLst>
        <pc:spChg chg="mod">
          <ac:chgData name="Chesley, Alexa J." userId="S::ches1030@stthomas.edu::75d0739b-90ee-4c1f-b1e4-fe3cd08543b7" providerId="AD" clId="Web-{90EF94D1-49C6-128D-FCD0-2FCAA2A17CD0}" dt="2024-05-08T17:34:02.415" v="2" actId="20577"/>
          <ac:spMkLst>
            <pc:docMk/>
            <pc:sldMk cId="3390790882" sldId="257"/>
            <ac:spMk id="2" creationId="{B2412D7E-A065-BA35-FABC-10EEE0DB2B8B}"/>
          </ac:spMkLst>
        </pc:spChg>
      </pc:sldChg>
      <pc:sldChg chg="addCm">
        <pc:chgData name="Chesley, Alexa J." userId="S::ches1030@stthomas.edu::75d0739b-90ee-4c1f-b1e4-fe3cd08543b7" providerId="AD" clId="Web-{90EF94D1-49C6-128D-FCD0-2FCAA2A17CD0}" dt="2024-05-08T17:47:13.164" v="6"/>
        <pc:sldMkLst>
          <pc:docMk/>
          <pc:sldMk cId="807099303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hesley, Alexa J." userId="S::ches1030@stthomas.edu::75d0739b-90ee-4c1f-b1e4-fe3cd08543b7" providerId="AD" clId="Web-{90EF94D1-49C6-128D-FCD0-2FCAA2A17CD0}" dt="2024-05-08T17:47:13.164" v="6"/>
              <pc2:cmMkLst xmlns:pc2="http://schemas.microsoft.com/office/powerpoint/2019/9/main/command">
                <pc:docMk/>
                <pc:sldMk cId="807099303" sldId="260"/>
                <pc2:cmMk id="{5214A01A-0CDC-44F8-808E-C712A133D4DC}"/>
              </pc2:cmMkLst>
            </pc226:cmChg>
          </p:ext>
        </pc:extLst>
      </pc:sldChg>
      <pc:sldChg chg="addCm">
        <pc:chgData name="Chesley, Alexa J." userId="S::ches1030@stthomas.edu::75d0739b-90ee-4c1f-b1e4-fe3cd08543b7" providerId="AD" clId="Web-{90EF94D1-49C6-128D-FCD0-2FCAA2A17CD0}" dt="2024-05-08T17:47:25.899" v="7"/>
        <pc:sldMkLst>
          <pc:docMk/>
          <pc:sldMk cId="2766348384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hesley, Alexa J." userId="S::ches1030@stthomas.edu::75d0739b-90ee-4c1f-b1e4-fe3cd08543b7" providerId="AD" clId="Web-{90EF94D1-49C6-128D-FCD0-2FCAA2A17CD0}" dt="2024-05-08T17:47:25.899" v="7"/>
              <pc2:cmMkLst xmlns:pc2="http://schemas.microsoft.com/office/powerpoint/2019/9/main/command">
                <pc:docMk/>
                <pc:sldMk cId="2766348384" sldId="261"/>
                <pc2:cmMk id="{54B9FACB-1329-4F80-8EB5-9E08DC6EED42}"/>
              </pc2:cmMkLst>
            </pc226:cmChg>
          </p:ext>
        </pc:extLst>
      </pc:sldChg>
      <pc:sldChg chg="new del">
        <pc:chgData name="Chesley, Alexa J." userId="S::ches1030@stthomas.edu::75d0739b-90ee-4c1f-b1e4-fe3cd08543b7" providerId="AD" clId="Web-{90EF94D1-49C6-128D-FCD0-2FCAA2A17CD0}" dt="2024-05-08T17:47:06.288" v="4"/>
        <pc:sldMkLst>
          <pc:docMk/>
          <pc:sldMk cId="1272479465" sldId="265"/>
        </pc:sldMkLst>
      </pc:sldChg>
    </pc:docChg>
  </pc:docChgLst>
  <pc:docChgLst>
    <pc:chgData name="Chesley, Alexa J." userId="75d0739b-90ee-4c1f-b1e4-fe3cd08543b7" providerId="ADAL" clId="{60EA10F6-6C2D-4326-8248-31BF34DF2341}"/>
    <pc:docChg chg="undo redo custSel addSld delSld modSld">
      <pc:chgData name="Chesley, Alexa J." userId="75d0739b-90ee-4c1f-b1e4-fe3cd08543b7" providerId="ADAL" clId="{60EA10F6-6C2D-4326-8248-31BF34DF2341}" dt="2024-05-13T18:07:32.884" v="1963" actId="20577"/>
      <pc:docMkLst>
        <pc:docMk/>
      </pc:docMkLst>
      <pc:sldChg chg="addSp delSp modSp mod modClrScheme chgLayout">
        <pc:chgData name="Chesley, Alexa J." userId="75d0739b-90ee-4c1f-b1e4-fe3cd08543b7" providerId="ADAL" clId="{60EA10F6-6C2D-4326-8248-31BF34DF2341}" dt="2024-05-13T18:04:14.337" v="1927" actId="1076"/>
        <pc:sldMkLst>
          <pc:docMk/>
          <pc:sldMk cId="710319520" sldId="256"/>
        </pc:sldMkLst>
        <pc:spChg chg="add mod ord">
          <ac:chgData name="Chesley, Alexa J." userId="75d0739b-90ee-4c1f-b1e4-fe3cd08543b7" providerId="ADAL" clId="{60EA10F6-6C2D-4326-8248-31BF34DF2341}" dt="2024-05-13T18:04:14.337" v="1927" actId="1076"/>
          <ac:spMkLst>
            <pc:docMk/>
            <pc:sldMk cId="710319520" sldId="256"/>
            <ac:spMk id="2" creationId="{F119E688-2886-4221-05E9-C0570A11C0B2}"/>
          </ac:spMkLst>
        </pc:spChg>
        <pc:spChg chg="add del mod ord">
          <ac:chgData name="Chesley, Alexa J." userId="75d0739b-90ee-4c1f-b1e4-fe3cd08543b7" providerId="ADAL" clId="{60EA10F6-6C2D-4326-8248-31BF34DF2341}" dt="2024-05-13T17:32:15.826" v="1623" actId="478"/>
          <ac:spMkLst>
            <pc:docMk/>
            <pc:sldMk cId="710319520" sldId="256"/>
            <ac:spMk id="3" creationId="{6F686082-E5EF-A20A-70C5-D324D0EB3B83}"/>
          </ac:spMkLst>
        </pc:spChg>
        <pc:picChg chg="add del mod modCrop">
          <ac:chgData name="Chesley, Alexa J." userId="75d0739b-90ee-4c1f-b1e4-fe3cd08543b7" providerId="ADAL" clId="{60EA10F6-6C2D-4326-8248-31BF34DF2341}" dt="2024-05-13T17:32:38.432" v="1625" actId="732"/>
          <ac:picMkLst>
            <pc:docMk/>
            <pc:sldMk cId="710319520" sldId="256"/>
            <ac:picMk id="4" creationId="{EB77EA4C-E500-6D31-A281-632307B16D15}"/>
          </ac:picMkLst>
        </pc:picChg>
      </pc:sldChg>
      <pc:sldChg chg="modSp mod">
        <pc:chgData name="Chesley, Alexa J." userId="75d0739b-90ee-4c1f-b1e4-fe3cd08543b7" providerId="ADAL" clId="{60EA10F6-6C2D-4326-8248-31BF34DF2341}" dt="2024-05-13T18:02:02.428" v="1911" actId="27636"/>
        <pc:sldMkLst>
          <pc:docMk/>
          <pc:sldMk cId="3390790882" sldId="257"/>
        </pc:sldMkLst>
        <pc:spChg chg="mod">
          <ac:chgData name="Chesley, Alexa J." userId="75d0739b-90ee-4c1f-b1e4-fe3cd08543b7" providerId="ADAL" clId="{60EA10F6-6C2D-4326-8248-31BF34DF2341}" dt="2024-05-13T18:02:02.428" v="1911" actId="27636"/>
          <ac:spMkLst>
            <pc:docMk/>
            <pc:sldMk cId="3390790882" sldId="257"/>
            <ac:spMk id="2" creationId="{B2412D7E-A065-BA35-FABC-10EEE0DB2B8B}"/>
          </ac:spMkLst>
        </pc:spChg>
      </pc:sldChg>
      <pc:sldChg chg="addSp delSp modSp mod chgLayout">
        <pc:chgData name="Chesley, Alexa J." userId="75d0739b-90ee-4c1f-b1e4-fe3cd08543b7" providerId="ADAL" clId="{60EA10F6-6C2D-4326-8248-31BF34DF2341}" dt="2024-05-13T11:54:54.816" v="34" actId="14100"/>
        <pc:sldMkLst>
          <pc:docMk/>
          <pc:sldMk cId="813366736" sldId="258"/>
        </pc:sldMkLst>
        <pc:spChg chg="add mod ord">
          <ac:chgData name="Chesley, Alexa J." userId="75d0739b-90ee-4c1f-b1e4-fe3cd08543b7" providerId="ADAL" clId="{60EA10F6-6C2D-4326-8248-31BF34DF2341}" dt="2024-05-13T11:54:26.379" v="29" actId="20577"/>
          <ac:spMkLst>
            <pc:docMk/>
            <pc:sldMk cId="813366736" sldId="258"/>
            <ac:spMk id="2" creationId="{25F7FA9B-3398-86CA-CE9C-D58470B3EFCE}"/>
          </ac:spMkLst>
        </pc:spChg>
        <pc:spChg chg="add del mod ord">
          <ac:chgData name="Chesley, Alexa J." userId="75d0739b-90ee-4c1f-b1e4-fe3cd08543b7" providerId="ADAL" clId="{60EA10F6-6C2D-4326-8248-31BF34DF2341}" dt="2024-05-13T11:54:29.868" v="30" actId="478"/>
          <ac:spMkLst>
            <pc:docMk/>
            <pc:sldMk cId="813366736" sldId="258"/>
            <ac:spMk id="3" creationId="{25E9003D-7FC5-A76E-2EF3-DBC02E913491}"/>
          </ac:spMkLst>
        </pc:spChg>
        <pc:picChg chg="mod">
          <ac:chgData name="Chesley, Alexa J." userId="75d0739b-90ee-4c1f-b1e4-fe3cd08543b7" providerId="ADAL" clId="{60EA10F6-6C2D-4326-8248-31BF34DF2341}" dt="2024-05-13T11:54:54.816" v="34" actId="14100"/>
          <ac:picMkLst>
            <pc:docMk/>
            <pc:sldMk cId="813366736" sldId="258"/>
            <ac:picMk id="4" creationId="{9BE91616-D4C5-3D68-2BA0-54CEBDD18883}"/>
          </ac:picMkLst>
        </pc:picChg>
      </pc:sldChg>
      <pc:sldChg chg="addSp delSp modSp mod chgLayout">
        <pc:chgData name="Chesley, Alexa J." userId="75d0739b-90ee-4c1f-b1e4-fe3cd08543b7" providerId="ADAL" clId="{60EA10F6-6C2D-4326-8248-31BF34DF2341}" dt="2024-05-13T12:01:25.839" v="285" actId="1076"/>
        <pc:sldMkLst>
          <pc:docMk/>
          <pc:sldMk cId="4117483150" sldId="259"/>
        </pc:sldMkLst>
        <pc:spChg chg="mod topLvl">
          <ac:chgData name="Chesley, Alexa J." userId="75d0739b-90ee-4c1f-b1e4-fe3cd08543b7" providerId="ADAL" clId="{60EA10F6-6C2D-4326-8248-31BF34DF2341}" dt="2024-05-13T12:00:46.740" v="274" actId="164"/>
          <ac:spMkLst>
            <pc:docMk/>
            <pc:sldMk cId="4117483150" sldId="259"/>
            <ac:spMk id="9" creationId="{B56F14ED-4F90-2F69-99FE-3D7F0719F330}"/>
          </ac:spMkLst>
        </pc:spChg>
        <pc:spChg chg="add mod ord">
          <ac:chgData name="Chesley, Alexa J." userId="75d0739b-90ee-4c1f-b1e4-fe3cd08543b7" providerId="ADAL" clId="{60EA10F6-6C2D-4326-8248-31BF34DF2341}" dt="2024-05-13T12:01:11.965" v="281" actId="1076"/>
          <ac:spMkLst>
            <pc:docMk/>
            <pc:sldMk cId="4117483150" sldId="259"/>
            <ac:spMk id="10" creationId="{7A41136A-416D-A8DD-DBE8-4120943D7737}"/>
          </ac:spMkLst>
        </pc:spChg>
        <pc:spChg chg="mod topLvl">
          <ac:chgData name="Chesley, Alexa J." userId="75d0739b-90ee-4c1f-b1e4-fe3cd08543b7" providerId="ADAL" clId="{60EA10F6-6C2D-4326-8248-31BF34DF2341}" dt="2024-05-13T12:00:46.740" v="274" actId="164"/>
          <ac:spMkLst>
            <pc:docMk/>
            <pc:sldMk cId="4117483150" sldId="259"/>
            <ac:spMk id="12" creationId="{BB71E3AA-347B-DF00-4559-DDC3F2B620AC}"/>
          </ac:spMkLst>
        </pc:spChg>
        <pc:spChg chg="add del mod ord">
          <ac:chgData name="Chesley, Alexa J." userId="75d0739b-90ee-4c1f-b1e4-fe3cd08543b7" providerId="ADAL" clId="{60EA10F6-6C2D-4326-8248-31BF34DF2341}" dt="2024-05-13T11:55:29.271" v="54" actId="478"/>
          <ac:spMkLst>
            <pc:docMk/>
            <pc:sldMk cId="4117483150" sldId="259"/>
            <ac:spMk id="13" creationId="{29B631BF-FCD7-7890-A09A-77C9FF8B187A}"/>
          </ac:spMkLst>
        </pc:spChg>
        <pc:grpChg chg="add del mod">
          <ac:chgData name="Chesley, Alexa J." userId="75d0739b-90ee-4c1f-b1e4-fe3cd08543b7" providerId="ADAL" clId="{60EA10F6-6C2D-4326-8248-31BF34DF2341}" dt="2024-05-13T11:56:08.586" v="60" actId="165"/>
          <ac:grpSpMkLst>
            <pc:docMk/>
            <pc:sldMk cId="4117483150" sldId="259"/>
            <ac:grpSpMk id="2" creationId="{9A4C1B43-050A-B047-3A62-FA02946DD6E2}"/>
          </ac:grpSpMkLst>
        </pc:grpChg>
        <pc:grpChg chg="mod">
          <ac:chgData name="Chesley, Alexa J." userId="75d0739b-90ee-4c1f-b1e4-fe3cd08543b7" providerId="ADAL" clId="{60EA10F6-6C2D-4326-8248-31BF34DF2341}" dt="2024-05-13T12:01:14.335" v="282" actId="1076"/>
          <ac:grpSpMkLst>
            <pc:docMk/>
            <pc:sldMk cId="4117483150" sldId="259"/>
            <ac:grpSpMk id="4" creationId="{7CA5BDB7-5FDE-5049-38C1-653275CE13C3}"/>
          </ac:grpSpMkLst>
        </pc:grpChg>
        <pc:grpChg chg="add mod">
          <ac:chgData name="Chesley, Alexa J." userId="75d0739b-90ee-4c1f-b1e4-fe3cd08543b7" providerId="ADAL" clId="{60EA10F6-6C2D-4326-8248-31BF34DF2341}" dt="2024-05-13T12:01:25.839" v="285" actId="1076"/>
          <ac:grpSpMkLst>
            <pc:docMk/>
            <pc:sldMk cId="4117483150" sldId="259"/>
            <ac:grpSpMk id="17" creationId="{650238D8-C8CC-820E-62AA-06D4E20B23CF}"/>
          </ac:grpSpMkLst>
        </pc:grpChg>
        <pc:cxnChg chg="mod topLvl">
          <ac:chgData name="Chesley, Alexa J." userId="75d0739b-90ee-4c1f-b1e4-fe3cd08543b7" providerId="ADAL" clId="{60EA10F6-6C2D-4326-8248-31BF34DF2341}" dt="2024-05-13T12:00:46.740" v="274" actId="164"/>
          <ac:cxnSpMkLst>
            <pc:docMk/>
            <pc:sldMk cId="4117483150" sldId="259"/>
            <ac:cxnSpMk id="3" creationId="{ABB61A7A-1431-7117-B763-CB273F5A88EC}"/>
          </ac:cxnSpMkLst>
        </pc:cxnChg>
        <pc:cxnChg chg="mod topLvl">
          <ac:chgData name="Chesley, Alexa J." userId="75d0739b-90ee-4c1f-b1e4-fe3cd08543b7" providerId="ADAL" clId="{60EA10F6-6C2D-4326-8248-31BF34DF2341}" dt="2024-05-13T12:00:46.740" v="274" actId="164"/>
          <ac:cxnSpMkLst>
            <pc:docMk/>
            <pc:sldMk cId="4117483150" sldId="259"/>
            <ac:cxnSpMk id="11" creationId="{496EDB18-2FD5-984D-644F-6E4AC8A70F63}"/>
          </ac:cxnSpMkLst>
        </pc:cxnChg>
      </pc:sldChg>
      <pc:sldChg chg="addSp delSp modSp mod setBg">
        <pc:chgData name="Chesley, Alexa J." userId="75d0739b-90ee-4c1f-b1e4-fe3cd08543b7" providerId="ADAL" clId="{60EA10F6-6C2D-4326-8248-31BF34DF2341}" dt="2024-05-13T18:07:05.465" v="1954" actId="12"/>
        <pc:sldMkLst>
          <pc:docMk/>
          <pc:sldMk cId="807099303" sldId="260"/>
        </pc:sldMkLst>
        <pc:spChg chg="del">
          <ac:chgData name="Chesley, Alexa J." userId="75d0739b-90ee-4c1f-b1e4-fe3cd08543b7" providerId="ADAL" clId="{60EA10F6-6C2D-4326-8248-31BF34DF2341}" dt="2024-05-13T12:02:33.678" v="336" actId="21"/>
          <ac:spMkLst>
            <pc:docMk/>
            <pc:sldMk cId="807099303" sldId="260"/>
            <ac:spMk id="2" creationId="{040599E2-4B10-F298-C7FD-69EAFC208DFF}"/>
          </ac:spMkLst>
        </pc:spChg>
        <pc:spChg chg="add mod">
          <ac:chgData name="Chesley, Alexa J." userId="75d0739b-90ee-4c1f-b1e4-fe3cd08543b7" providerId="ADAL" clId="{60EA10F6-6C2D-4326-8248-31BF34DF2341}" dt="2024-05-13T18:04:33.931" v="1929" actId="108"/>
          <ac:spMkLst>
            <pc:docMk/>
            <pc:sldMk cId="807099303" sldId="260"/>
            <ac:spMk id="3" creationId="{E9EEDB87-C861-537F-01D4-BF554B28CAC2}"/>
          </ac:spMkLst>
        </pc:spChg>
        <pc:spChg chg="add del mod">
          <ac:chgData name="Chesley, Alexa J." userId="75d0739b-90ee-4c1f-b1e4-fe3cd08543b7" providerId="ADAL" clId="{60EA10F6-6C2D-4326-8248-31BF34DF2341}" dt="2024-05-13T12:03:31.728" v="347" actId="478"/>
          <ac:spMkLst>
            <pc:docMk/>
            <pc:sldMk cId="807099303" sldId="260"/>
            <ac:spMk id="5" creationId="{040599E2-4B10-F298-C7FD-69EAFC208DFF}"/>
          </ac:spMkLst>
        </pc:spChg>
        <pc:spChg chg="add del">
          <ac:chgData name="Chesley, Alexa J." userId="75d0739b-90ee-4c1f-b1e4-fe3cd08543b7" providerId="ADAL" clId="{60EA10F6-6C2D-4326-8248-31BF34DF2341}" dt="2024-05-13T12:03:05.395" v="338" actId="26606"/>
          <ac:spMkLst>
            <pc:docMk/>
            <pc:sldMk cId="807099303" sldId="260"/>
            <ac:spMk id="8" creationId="{EBD7B77D-6A62-6EDC-28C9-5D7924D5E9A7}"/>
          </ac:spMkLst>
        </pc:spChg>
        <pc:spChg chg="add del">
          <ac:chgData name="Chesley, Alexa J." userId="75d0739b-90ee-4c1f-b1e4-fe3cd08543b7" providerId="ADAL" clId="{60EA10F6-6C2D-4326-8248-31BF34DF2341}" dt="2024-05-13T12:03:05.395" v="338" actId="26606"/>
          <ac:spMkLst>
            <pc:docMk/>
            <pc:sldMk cId="807099303" sldId="260"/>
            <ac:spMk id="11" creationId="{04812C46-200A-4DEB-A05E-3ED6C68C2387}"/>
          </ac:spMkLst>
        </pc:spChg>
        <pc:spChg chg="add del">
          <ac:chgData name="Chesley, Alexa J." userId="75d0739b-90ee-4c1f-b1e4-fe3cd08543b7" providerId="ADAL" clId="{60EA10F6-6C2D-4326-8248-31BF34DF2341}" dt="2024-05-13T12:03:05.395" v="338" actId="26606"/>
          <ac:spMkLst>
            <pc:docMk/>
            <pc:sldMk cId="807099303" sldId="260"/>
            <ac:spMk id="13" creationId="{D1EA859B-E555-4109-94F3-6700E046E008}"/>
          </ac:spMkLst>
        </pc:spChg>
        <pc:spChg chg="add">
          <ac:chgData name="Chesley, Alexa J." userId="75d0739b-90ee-4c1f-b1e4-fe3cd08543b7" providerId="ADAL" clId="{60EA10F6-6C2D-4326-8248-31BF34DF2341}" dt="2024-05-13T12:03:05.399" v="339" actId="26606"/>
          <ac:spMkLst>
            <pc:docMk/>
            <pc:sldMk cId="807099303" sldId="260"/>
            <ac:spMk id="15" creationId="{9427AF5F-9A0E-42B7-A252-FD64C9885F9C}"/>
          </ac:spMkLst>
        </pc:spChg>
        <pc:spChg chg="add mod">
          <ac:chgData name="Chesley, Alexa J." userId="75d0739b-90ee-4c1f-b1e4-fe3cd08543b7" providerId="ADAL" clId="{60EA10F6-6C2D-4326-8248-31BF34DF2341}" dt="2024-05-13T18:07:05.465" v="1954" actId="12"/>
          <ac:spMkLst>
            <pc:docMk/>
            <pc:sldMk cId="807099303" sldId="260"/>
            <ac:spMk id="16" creationId="{086664E7-B25C-0949-8A2D-5041AECC276D}"/>
          </ac:spMkLst>
        </pc:spChg>
        <pc:picChg chg="mod ord">
          <ac:chgData name="Chesley, Alexa J." userId="75d0739b-90ee-4c1f-b1e4-fe3cd08543b7" providerId="ADAL" clId="{60EA10F6-6C2D-4326-8248-31BF34DF2341}" dt="2024-05-13T12:03:05.399" v="339" actId="26606"/>
          <ac:picMkLst>
            <pc:docMk/>
            <pc:sldMk cId="807099303" sldId="260"/>
            <ac:picMk id="4" creationId="{66D9EDD9-7BEB-299F-7D0C-30128D13BC40}"/>
          </ac:picMkLst>
        </pc:picChg>
      </pc:sldChg>
      <pc:sldChg chg="addSp delSp modSp mod modCm">
        <pc:chgData name="Chesley, Alexa J." userId="75d0739b-90ee-4c1f-b1e4-fe3cd08543b7" providerId="ADAL" clId="{60EA10F6-6C2D-4326-8248-31BF34DF2341}" dt="2024-05-13T18:04:56.426" v="1931" actId="1076"/>
        <pc:sldMkLst>
          <pc:docMk/>
          <pc:sldMk cId="2766348384" sldId="261"/>
        </pc:sldMkLst>
        <pc:spChg chg="add del mod">
          <ac:chgData name="Chesley, Alexa J." userId="75d0739b-90ee-4c1f-b1e4-fe3cd08543b7" providerId="ADAL" clId="{60EA10F6-6C2D-4326-8248-31BF34DF2341}" dt="2024-05-10T18:13:54.980" v="2" actId="22"/>
          <ac:spMkLst>
            <pc:docMk/>
            <pc:sldMk cId="2766348384" sldId="261"/>
            <ac:spMk id="6" creationId="{5276FD16-5C3C-50B2-40B8-57ADE8CF5317}"/>
          </ac:spMkLst>
        </pc:spChg>
        <pc:spChg chg="mod topLvl">
          <ac:chgData name="Chesley, Alexa J." userId="75d0739b-90ee-4c1f-b1e4-fe3cd08543b7" providerId="ADAL" clId="{60EA10F6-6C2D-4326-8248-31BF34DF2341}" dt="2024-05-13T12:06:57.737" v="437" actId="164"/>
          <ac:spMkLst>
            <pc:docMk/>
            <pc:sldMk cId="2766348384" sldId="261"/>
            <ac:spMk id="12" creationId="{48D28F3F-86F0-B124-4201-A20D7E9BB26E}"/>
          </ac:spMkLst>
        </pc:spChg>
        <pc:spChg chg="mod topLvl">
          <ac:chgData name="Chesley, Alexa J." userId="75d0739b-90ee-4c1f-b1e4-fe3cd08543b7" providerId="ADAL" clId="{60EA10F6-6C2D-4326-8248-31BF34DF2341}" dt="2024-05-13T12:06:57.737" v="437" actId="164"/>
          <ac:spMkLst>
            <pc:docMk/>
            <pc:sldMk cId="2766348384" sldId="261"/>
            <ac:spMk id="14" creationId="{7AEFC270-8A5E-8E86-F944-5EA90A8A9936}"/>
          </ac:spMkLst>
        </pc:spChg>
        <pc:spChg chg="add mod">
          <ac:chgData name="Chesley, Alexa J." userId="75d0739b-90ee-4c1f-b1e4-fe3cd08543b7" providerId="ADAL" clId="{60EA10F6-6C2D-4326-8248-31BF34DF2341}" dt="2024-05-13T18:04:56.426" v="1931" actId="1076"/>
          <ac:spMkLst>
            <pc:docMk/>
            <pc:sldMk cId="2766348384" sldId="261"/>
            <ac:spMk id="27" creationId="{25ECB9ED-3DA8-C03C-9931-6D9A1861384A}"/>
          </ac:spMkLst>
        </pc:spChg>
        <pc:grpChg chg="add del mod">
          <ac:chgData name="Chesley, Alexa J." userId="75d0739b-90ee-4c1f-b1e4-fe3cd08543b7" providerId="ADAL" clId="{60EA10F6-6C2D-4326-8248-31BF34DF2341}" dt="2024-05-13T12:06:42.621" v="434" actId="165"/>
          <ac:grpSpMkLst>
            <pc:docMk/>
            <pc:sldMk cId="2766348384" sldId="261"/>
            <ac:grpSpMk id="3" creationId="{02058605-198F-B55B-C50E-B1AEB2A973CD}"/>
          </ac:grpSpMkLst>
        </pc:grpChg>
        <pc:grpChg chg="add mod">
          <ac:chgData name="Chesley, Alexa J." userId="75d0739b-90ee-4c1f-b1e4-fe3cd08543b7" providerId="ADAL" clId="{60EA10F6-6C2D-4326-8248-31BF34DF2341}" dt="2024-05-13T12:06:35.022" v="432" actId="1076"/>
          <ac:grpSpMkLst>
            <pc:docMk/>
            <pc:sldMk cId="2766348384" sldId="261"/>
            <ac:grpSpMk id="19" creationId="{AE4DF9DD-3B78-A27D-1BDA-57B5F442E60C}"/>
          </ac:grpSpMkLst>
        </pc:grpChg>
        <pc:grpChg chg="add mod">
          <ac:chgData name="Chesley, Alexa J." userId="75d0739b-90ee-4c1f-b1e4-fe3cd08543b7" providerId="ADAL" clId="{60EA10F6-6C2D-4326-8248-31BF34DF2341}" dt="2024-05-13T12:06:59.707" v="438" actId="14100"/>
          <ac:grpSpMkLst>
            <pc:docMk/>
            <pc:sldMk cId="2766348384" sldId="261"/>
            <ac:grpSpMk id="20" creationId="{CEC12F91-3EAD-60AC-785A-B8BA49DA50E1}"/>
          </ac:grpSpMkLst>
        </pc:grpChg>
        <pc:picChg chg="del">
          <ac:chgData name="Chesley, Alexa J." userId="75d0739b-90ee-4c1f-b1e4-fe3cd08543b7" providerId="ADAL" clId="{60EA10F6-6C2D-4326-8248-31BF34DF2341}" dt="2024-05-10T18:13:53.647" v="0" actId="478"/>
          <ac:picMkLst>
            <pc:docMk/>
            <pc:sldMk cId="2766348384" sldId="261"/>
            <ac:picMk id="4" creationId="{E37FB09E-7D0F-851E-6C39-27D3E12F2892}"/>
          </ac:picMkLst>
        </pc:picChg>
        <pc:picChg chg="add mod ord">
          <ac:chgData name="Chesley, Alexa J." userId="75d0739b-90ee-4c1f-b1e4-fe3cd08543b7" providerId="ADAL" clId="{60EA10F6-6C2D-4326-8248-31BF34DF2341}" dt="2024-05-13T12:06:35.022" v="432" actId="1076"/>
          <ac:picMkLst>
            <pc:docMk/>
            <pc:sldMk cId="2766348384" sldId="261"/>
            <ac:picMk id="9" creationId="{B2663737-C6AA-6A4A-B002-57C9C768078A}"/>
          </ac:picMkLst>
        </pc:picChg>
        <pc:cxnChg chg="mod">
          <ac:chgData name="Chesley, Alexa J." userId="75d0739b-90ee-4c1f-b1e4-fe3cd08543b7" providerId="ADAL" clId="{60EA10F6-6C2D-4326-8248-31BF34DF2341}" dt="2024-05-13T12:06:18.828" v="431" actId="164"/>
          <ac:cxnSpMkLst>
            <pc:docMk/>
            <pc:sldMk cId="2766348384" sldId="261"/>
            <ac:cxnSpMk id="2" creationId="{FBC9012A-DC75-DE9A-5613-EF64639E1530}"/>
          </ac:cxnSpMkLst>
        </pc:cxnChg>
        <pc:cxnChg chg="mod">
          <ac:chgData name="Chesley, Alexa J." userId="75d0739b-90ee-4c1f-b1e4-fe3cd08543b7" providerId="ADAL" clId="{60EA10F6-6C2D-4326-8248-31BF34DF2341}" dt="2024-05-13T12:06:18.828" v="431" actId="164"/>
          <ac:cxnSpMkLst>
            <pc:docMk/>
            <pc:sldMk cId="2766348384" sldId="261"/>
            <ac:cxnSpMk id="5" creationId="{342A6DEA-0ADC-FFD1-167D-1DE2CE0FA008}"/>
          </ac:cxnSpMkLst>
        </pc:cxnChg>
        <pc:cxnChg chg="mod">
          <ac:chgData name="Chesley, Alexa J." userId="75d0739b-90ee-4c1f-b1e4-fe3cd08543b7" providerId="ADAL" clId="{60EA10F6-6C2D-4326-8248-31BF34DF2341}" dt="2024-05-13T12:06:18.828" v="431" actId="164"/>
          <ac:cxnSpMkLst>
            <pc:docMk/>
            <pc:sldMk cId="2766348384" sldId="261"/>
            <ac:cxnSpMk id="8" creationId="{3796B943-1370-ECA3-78A1-79D5A8C1A8D4}"/>
          </ac:cxnSpMkLst>
        </pc:cxnChg>
        <pc:cxnChg chg="mod">
          <ac:chgData name="Chesley, Alexa J." userId="75d0739b-90ee-4c1f-b1e4-fe3cd08543b7" providerId="ADAL" clId="{60EA10F6-6C2D-4326-8248-31BF34DF2341}" dt="2024-05-13T12:06:18.828" v="431" actId="164"/>
          <ac:cxnSpMkLst>
            <pc:docMk/>
            <pc:sldMk cId="2766348384" sldId="261"/>
            <ac:cxnSpMk id="10" creationId="{994680C4-DF76-A523-AFC6-2536B50659EE}"/>
          </ac:cxnSpMkLst>
        </pc:cxnChg>
        <pc:cxnChg chg="mod topLvl">
          <ac:chgData name="Chesley, Alexa J." userId="75d0739b-90ee-4c1f-b1e4-fe3cd08543b7" providerId="ADAL" clId="{60EA10F6-6C2D-4326-8248-31BF34DF2341}" dt="2024-05-13T12:06:57.737" v="437" actId="164"/>
          <ac:cxnSpMkLst>
            <pc:docMk/>
            <pc:sldMk cId="2766348384" sldId="261"/>
            <ac:cxnSpMk id="13" creationId="{3370B8EA-8879-EBDD-FD6A-CBF3EC3BDF3E}"/>
          </ac:cxnSpMkLst>
        </pc:cxnChg>
        <pc:cxnChg chg="mod topLvl">
          <ac:chgData name="Chesley, Alexa J." userId="75d0739b-90ee-4c1f-b1e4-fe3cd08543b7" providerId="ADAL" clId="{60EA10F6-6C2D-4326-8248-31BF34DF2341}" dt="2024-05-13T12:06:57.737" v="437" actId="164"/>
          <ac:cxnSpMkLst>
            <pc:docMk/>
            <pc:sldMk cId="2766348384" sldId="261"/>
            <ac:cxnSpMk id="15" creationId="{BF8A4025-82CE-A007-9749-728FBAD31CED}"/>
          </ac:cxnSpMkLst>
        </pc:cxnChg>
        <pc:cxnChg chg="add mod">
          <ac:chgData name="Chesley, Alexa J." userId="75d0739b-90ee-4c1f-b1e4-fe3cd08543b7" providerId="ADAL" clId="{60EA10F6-6C2D-4326-8248-31BF34DF2341}" dt="2024-05-13T12:07:07.369" v="439"/>
          <ac:cxnSpMkLst>
            <pc:docMk/>
            <pc:sldMk cId="2766348384" sldId="261"/>
            <ac:cxnSpMk id="21" creationId="{3EE299CB-109C-6CE9-017C-8E82F2E7661A}"/>
          </ac:cxnSpMkLst>
        </pc:cxnChg>
        <pc:cxnChg chg="add mod">
          <ac:chgData name="Chesley, Alexa J." userId="75d0739b-90ee-4c1f-b1e4-fe3cd08543b7" providerId="ADAL" clId="{60EA10F6-6C2D-4326-8248-31BF34DF2341}" dt="2024-05-13T12:07:32" v="444" actId="14100"/>
          <ac:cxnSpMkLst>
            <pc:docMk/>
            <pc:sldMk cId="2766348384" sldId="261"/>
            <ac:cxnSpMk id="22" creationId="{BB7C76A1-3B58-3147-7247-63CF9AAAED6B}"/>
          </ac:cxnSpMkLst>
        </pc:cxnChg>
        <pc:cxnChg chg="add mod">
          <ac:chgData name="Chesley, Alexa J." userId="75d0739b-90ee-4c1f-b1e4-fe3cd08543b7" providerId="ADAL" clId="{60EA10F6-6C2D-4326-8248-31BF34DF2341}" dt="2024-05-13T12:07:42.087" v="446" actId="1076"/>
          <ac:cxnSpMkLst>
            <pc:docMk/>
            <pc:sldMk cId="2766348384" sldId="261"/>
            <ac:cxnSpMk id="25" creationId="{5FD6E71F-B671-4D96-9187-76CDCF4BB10C}"/>
          </ac:cxnSpMkLst>
        </pc:cxnChg>
        <pc:cxnChg chg="add mod">
          <ac:chgData name="Chesley, Alexa J." userId="75d0739b-90ee-4c1f-b1e4-fe3cd08543b7" providerId="ADAL" clId="{60EA10F6-6C2D-4326-8248-31BF34DF2341}" dt="2024-05-13T12:07:50.645" v="448" actId="1076"/>
          <ac:cxnSpMkLst>
            <pc:docMk/>
            <pc:sldMk cId="2766348384" sldId="261"/>
            <ac:cxnSpMk id="26" creationId="{AB983452-E8C4-7EB5-409D-04A0CA31102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hesley, Alexa J." userId="75d0739b-90ee-4c1f-b1e4-fe3cd08543b7" providerId="ADAL" clId="{60EA10F6-6C2D-4326-8248-31BF34DF2341}" dt="2024-05-10T18:13:53.655" v="1" actId="2056"/>
              <pc2:cmMkLst xmlns:pc2="http://schemas.microsoft.com/office/powerpoint/2019/9/main/command">
                <pc:docMk/>
                <pc:sldMk cId="2766348384" sldId="261"/>
                <pc2:cmMk id="{54B9FACB-1329-4F80-8EB5-9E08DC6EED42}"/>
              </pc2:cmMkLst>
            </pc226:cmChg>
          </p:ext>
        </pc:extLst>
      </pc:sldChg>
      <pc:sldChg chg="addSp delSp modSp mod setBg chgLayout">
        <pc:chgData name="Chesley, Alexa J." userId="75d0739b-90ee-4c1f-b1e4-fe3cd08543b7" providerId="ADAL" clId="{60EA10F6-6C2D-4326-8248-31BF34DF2341}" dt="2024-05-13T18:03:39.360" v="1926" actId="108"/>
        <pc:sldMkLst>
          <pc:docMk/>
          <pc:sldMk cId="1205242728" sldId="262"/>
        </pc:sldMkLst>
        <pc:spChg chg="add mod ord">
          <ac:chgData name="Chesley, Alexa J." userId="75d0739b-90ee-4c1f-b1e4-fe3cd08543b7" providerId="ADAL" clId="{60EA10F6-6C2D-4326-8248-31BF34DF2341}" dt="2024-05-13T18:03:39.360" v="1926" actId="108"/>
          <ac:spMkLst>
            <pc:docMk/>
            <pc:sldMk cId="1205242728" sldId="262"/>
            <ac:spMk id="2" creationId="{E6001B80-E018-BD8C-7429-9132C44372BC}"/>
          </ac:spMkLst>
        </pc:spChg>
        <pc:spChg chg="add del mod ord">
          <ac:chgData name="Chesley, Alexa J." userId="75d0739b-90ee-4c1f-b1e4-fe3cd08543b7" providerId="ADAL" clId="{60EA10F6-6C2D-4326-8248-31BF34DF2341}" dt="2024-05-13T11:56:48.208" v="93" actId="478"/>
          <ac:spMkLst>
            <pc:docMk/>
            <pc:sldMk cId="1205242728" sldId="262"/>
            <ac:spMk id="4" creationId="{1603E8CC-E27B-9BC2-75D7-F2318D0AE77C}"/>
          </ac:spMkLst>
        </pc:spChg>
        <pc:spChg chg="add mod">
          <ac:chgData name="Chesley, Alexa J." userId="75d0739b-90ee-4c1f-b1e4-fe3cd08543b7" providerId="ADAL" clId="{60EA10F6-6C2D-4326-8248-31BF34DF2341}" dt="2024-05-13T17:42:23.048" v="1774" actId="164"/>
          <ac:spMkLst>
            <pc:docMk/>
            <pc:sldMk cId="1205242728" sldId="262"/>
            <ac:spMk id="5" creationId="{EA584D85-6ECB-B079-A90B-1FB96F41ECC3}"/>
          </ac:spMkLst>
        </pc:spChg>
        <pc:spChg chg="add mod">
          <ac:chgData name="Chesley, Alexa J." userId="75d0739b-90ee-4c1f-b1e4-fe3cd08543b7" providerId="ADAL" clId="{60EA10F6-6C2D-4326-8248-31BF34DF2341}" dt="2024-05-13T17:42:23.048" v="1774" actId="164"/>
          <ac:spMkLst>
            <pc:docMk/>
            <pc:sldMk cId="1205242728" sldId="262"/>
            <ac:spMk id="7" creationId="{5ADC46D8-5F70-0BD7-04E7-5FDFAD8B37B0}"/>
          </ac:spMkLst>
        </pc:spChg>
        <pc:spChg chg="add">
          <ac:chgData name="Chesley, Alexa J." userId="75d0739b-90ee-4c1f-b1e4-fe3cd08543b7" providerId="ADAL" clId="{60EA10F6-6C2D-4326-8248-31BF34DF2341}" dt="2024-05-13T11:56:51.860" v="94" actId="26606"/>
          <ac:spMkLst>
            <pc:docMk/>
            <pc:sldMk cId="1205242728" sldId="262"/>
            <ac:spMk id="8" creationId="{D4771268-CB57-404A-9271-370EB28F6090}"/>
          </ac:spMkLst>
        </pc:spChg>
        <pc:spChg chg="add mod">
          <ac:chgData name="Chesley, Alexa J." userId="75d0739b-90ee-4c1f-b1e4-fe3cd08543b7" providerId="ADAL" clId="{60EA10F6-6C2D-4326-8248-31BF34DF2341}" dt="2024-05-13T17:42:23.048" v="1774" actId="164"/>
          <ac:spMkLst>
            <pc:docMk/>
            <pc:sldMk cId="1205242728" sldId="262"/>
            <ac:spMk id="9" creationId="{0EDAB797-C558-4DB1-5FB7-802C89854859}"/>
          </ac:spMkLst>
        </pc:spChg>
        <pc:spChg chg="add mod">
          <ac:chgData name="Chesley, Alexa J." userId="75d0739b-90ee-4c1f-b1e4-fe3cd08543b7" providerId="ADAL" clId="{60EA10F6-6C2D-4326-8248-31BF34DF2341}" dt="2024-05-13T17:42:23.048" v="1774" actId="164"/>
          <ac:spMkLst>
            <pc:docMk/>
            <pc:sldMk cId="1205242728" sldId="262"/>
            <ac:spMk id="10" creationId="{E0C64B4D-9399-B237-EA04-6484761275B2}"/>
          </ac:spMkLst>
        </pc:spChg>
        <pc:spChg chg="add mod">
          <ac:chgData name="Chesley, Alexa J." userId="75d0739b-90ee-4c1f-b1e4-fe3cd08543b7" providerId="ADAL" clId="{60EA10F6-6C2D-4326-8248-31BF34DF2341}" dt="2024-05-13T17:42:23.048" v="1774" actId="164"/>
          <ac:spMkLst>
            <pc:docMk/>
            <pc:sldMk cId="1205242728" sldId="262"/>
            <ac:spMk id="11" creationId="{65F4850E-A541-4F49-A65E-32688FE55C38}"/>
          </ac:spMkLst>
        </pc:spChg>
        <pc:spChg chg="add mod">
          <ac:chgData name="Chesley, Alexa J." userId="75d0739b-90ee-4c1f-b1e4-fe3cd08543b7" providerId="ADAL" clId="{60EA10F6-6C2D-4326-8248-31BF34DF2341}" dt="2024-05-13T17:42:23.048" v="1774" actId="164"/>
          <ac:spMkLst>
            <pc:docMk/>
            <pc:sldMk cId="1205242728" sldId="262"/>
            <ac:spMk id="12" creationId="{E43E977D-8945-1BC2-7E0B-610020E27DDC}"/>
          </ac:spMkLst>
        </pc:spChg>
        <pc:spChg chg="add mod">
          <ac:chgData name="Chesley, Alexa J." userId="75d0739b-90ee-4c1f-b1e4-fe3cd08543b7" providerId="ADAL" clId="{60EA10F6-6C2D-4326-8248-31BF34DF2341}" dt="2024-05-13T17:42:23.048" v="1774" actId="164"/>
          <ac:spMkLst>
            <pc:docMk/>
            <pc:sldMk cId="1205242728" sldId="262"/>
            <ac:spMk id="13" creationId="{23508732-9682-2128-D896-F01487B8A7F8}"/>
          </ac:spMkLst>
        </pc:spChg>
        <pc:spChg chg="add mod">
          <ac:chgData name="Chesley, Alexa J." userId="75d0739b-90ee-4c1f-b1e4-fe3cd08543b7" providerId="ADAL" clId="{60EA10F6-6C2D-4326-8248-31BF34DF2341}" dt="2024-05-13T17:42:23.048" v="1774" actId="164"/>
          <ac:spMkLst>
            <pc:docMk/>
            <pc:sldMk cId="1205242728" sldId="262"/>
            <ac:spMk id="14" creationId="{DADDE71B-B777-F7DC-FE27-9638DDE8273F}"/>
          </ac:spMkLst>
        </pc:spChg>
        <pc:spChg chg="add mod">
          <ac:chgData name="Chesley, Alexa J." userId="75d0739b-90ee-4c1f-b1e4-fe3cd08543b7" providerId="ADAL" clId="{60EA10F6-6C2D-4326-8248-31BF34DF2341}" dt="2024-05-13T17:42:23.048" v="1774" actId="164"/>
          <ac:spMkLst>
            <pc:docMk/>
            <pc:sldMk cId="1205242728" sldId="262"/>
            <ac:spMk id="15" creationId="{37AAAFB3-603A-5308-B566-D477924FB42D}"/>
          </ac:spMkLst>
        </pc:spChg>
        <pc:spChg chg="add mod">
          <ac:chgData name="Chesley, Alexa J." userId="75d0739b-90ee-4c1f-b1e4-fe3cd08543b7" providerId="ADAL" clId="{60EA10F6-6C2D-4326-8248-31BF34DF2341}" dt="2024-05-13T17:42:23.048" v="1774" actId="164"/>
          <ac:spMkLst>
            <pc:docMk/>
            <pc:sldMk cId="1205242728" sldId="262"/>
            <ac:spMk id="16" creationId="{0D91E9CA-18DE-3436-8D91-A3D20BEEC6DC}"/>
          </ac:spMkLst>
        </pc:spChg>
        <pc:spChg chg="add mod">
          <ac:chgData name="Chesley, Alexa J." userId="75d0739b-90ee-4c1f-b1e4-fe3cd08543b7" providerId="ADAL" clId="{60EA10F6-6C2D-4326-8248-31BF34DF2341}" dt="2024-05-13T17:42:23.048" v="1774" actId="164"/>
          <ac:spMkLst>
            <pc:docMk/>
            <pc:sldMk cId="1205242728" sldId="262"/>
            <ac:spMk id="17" creationId="{5A7C1CFF-3BBF-9BDF-9149-71B51AED7BF2}"/>
          </ac:spMkLst>
        </pc:spChg>
        <pc:spChg chg="add mod">
          <ac:chgData name="Chesley, Alexa J." userId="75d0739b-90ee-4c1f-b1e4-fe3cd08543b7" providerId="ADAL" clId="{60EA10F6-6C2D-4326-8248-31BF34DF2341}" dt="2024-05-13T17:42:23.048" v="1774" actId="164"/>
          <ac:spMkLst>
            <pc:docMk/>
            <pc:sldMk cId="1205242728" sldId="262"/>
            <ac:spMk id="18" creationId="{7A25211B-A78B-AAC8-21BA-0474EF1169D0}"/>
          </ac:spMkLst>
        </pc:spChg>
        <pc:spChg chg="add mod">
          <ac:chgData name="Chesley, Alexa J." userId="75d0739b-90ee-4c1f-b1e4-fe3cd08543b7" providerId="ADAL" clId="{60EA10F6-6C2D-4326-8248-31BF34DF2341}" dt="2024-05-13T12:00:14.223" v="271" actId="1076"/>
          <ac:spMkLst>
            <pc:docMk/>
            <pc:sldMk cId="1205242728" sldId="262"/>
            <ac:spMk id="19" creationId="{5E4FBA60-E0E7-DAFC-75A7-42DEAB62CB73}"/>
          </ac:spMkLst>
        </pc:spChg>
        <pc:spChg chg="mod">
          <ac:chgData name="Chesley, Alexa J." userId="75d0739b-90ee-4c1f-b1e4-fe3cd08543b7" providerId="ADAL" clId="{60EA10F6-6C2D-4326-8248-31BF34DF2341}" dt="2024-05-13T17:43:03.637" v="1776"/>
          <ac:spMkLst>
            <pc:docMk/>
            <pc:sldMk cId="1205242728" sldId="262"/>
            <ac:spMk id="22" creationId="{EA584D85-6ECB-B079-A90B-1FB96F41ECC3}"/>
          </ac:spMkLst>
        </pc:spChg>
        <pc:spChg chg="mod">
          <ac:chgData name="Chesley, Alexa J." userId="75d0739b-90ee-4c1f-b1e4-fe3cd08543b7" providerId="ADAL" clId="{60EA10F6-6C2D-4326-8248-31BF34DF2341}" dt="2024-05-13T17:43:03.637" v="1776"/>
          <ac:spMkLst>
            <pc:docMk/>
            <pc:sldMk cId="1205242728" sldId="262"/>
            <ac:spMk id="23" creationId="{5ADC46D8-5F70-0BD7-04E7-5FDFAD8B37B0}"/>
          </ac:spMkLst>
        </pc:spChg>
        <pc:spChg chg="mod">
          <ac:chgData name="Chesley, Alexa J." userId="75d0739b-90ee-4c1f-b1e4-fe3cd08543b7" providerId="ADAL" clId="{60EA10F6-6C2D-4326-8248-31BF34DF2341}" dt="2024-05-13T17:43:03.637" v="1776"/>
          <ac:spMkLst>
            <pc:docMk/>
            <pc:sldMk cId="1205242728" sldId="262"/>
            <ac:spMk id="25" creationId="{0EDAB797-C558-4DB1-5FB7-802C89854859}"/>
          </ac:spMkLst>
        </pc:spChg>
        <pc:spChg chg="mod">
          <ac:chgData name="Chesley, Alexa J." userId="75d0739b-90ee-4c1f-b1e4-fe3cd08543b7" providerId="ADAL" clId="{60EA10F6-6C2D-4326-8248-31BF34DF2341}" dt="2024-05-13T17:43:03.637" v="1776"/>
          <ac:spMkLst>
            <pc:docMk/>
            <pc:sldMk cId="1205242728" sldId="262"/>
            <ac:spMk id="27" creationId="{E0C64B4D-9399-B237-EA04-6484761275B2}"/>
          </ac:spMkLst>
        </pc:spChg>
        <pc:spChg chg="mod">
          <ac:chgData name="Chesley, Alexa J." userId="75d0739b-90ee-4c1f-b1e4-fe3cd08543b7" providerId="ADAL" clId="{60EA10F6-6C2D-4326-8248-31BF34DF2341}" dt="2024-05-13T17:43:03.637" v="1776"/>
          <ac:spMkLst>
            <pc:docMk/>
            <pc:sldMk cId="1205242728" sldId="262"/>
            <ac:spMk id="28" creationId="{65F4850E-A541-4F49-A65E-32688FE55C38}"/>
          </ac:spMkLst>
        </pc:spChg>
        <pc:spChg chg="mod">
          <ac:chgData name="Chesley, Alexa J." userId="75d0739b-90ee-4c1f-b1e4-fe3cd08543b7" providerId="ADAL" clId="{60EA10F6-6C2D-4326-8248-31BF34DF2341}" dt="2024-05-13T17:43:03.637" v="1776"/>
          <ac:spMkLst>
            <pc:docMk/>
            <pc:sldMk cId="1205242728" sldId="262"/>
            <ac:spMk id="29" creationId="{E43E977D-8945-1BC2-7E0B-610020E27DDC}"/>
          </ac:spMkLst>
        </pc:spChg>
        <pc:spChg chg="mod">
          <ac:chgData name="Chesley, Alexa J." userId="75d0739b-90ee-4c1f-b1e4-fe3cd08543b7" providerId="ADAL" clId="{60EA10F6-6C2D-4326-8248-31BF34DF2341}" dt="2024-05-13T17:43:03.637" v="1776"/>
          <ac:spMkLst>
            <pc:docMk/>
            <pc:sldMk cId="1205242728" sldId="262"/>
            <ac:spMk id="30" creationId="{23508732-9682-2128-D896-F01487B8A7F8}"/>
          </ac:spMkLst>
        </pc:spChg>
        <pc:spChg chg="mod">
          <ac:chgData name="Chesley, Alexa J." userId="75d0739b-90ee-4c1f-b1e4-fe3cd08543b7" providerId="ADAL" clId="{60EA10F6-6C2D-4326-8248-31BF34DF2341}" dt="2024-05-13T17:43:03.637" v="1776"/>
          <ac:spMkLst>
            <pc:docMk/>
            <pc:sldMk cId="1205242728" sldId="262"/>
            <ac:spMk id="31" creationId="{DADDE71B-B777-F7DC-FE27-9638DDE8273F}"/>
          </ac:spMkLst>
        </pc:spChg>
        <pc:spChg chg="mod">
          <ac:chgData name="Chesley, Alexa J." userId="75d0739b-90ee-4c1f-b1e4-fe3cd08543b7" providerId="ADAL" clId="{60EA10F6-6C2D-4326-8248-31BF34DF2341}" dt="2024-05-13T17:43:03.637" v="1776"/>
          <ac:spMkLst>
            <pc:docMk/>
            <pc:sldMk cId="1205242728" sldId="262"/>
            <ac:spMk id="32" creationId="{37AAAFB3-603A-5308-B566-D477924FB42D}"/>
          </ac:spMkLst>
        </pc:spChg>
        <pc:spChg chg="mod">
          <ac:chgData name="Chesley, Alexa J." userId="75d0739b-90ee-4c1f-b1e4-fe3cd08543b7" providerId="ADAL" clId="{60EA10F6-6C2D-4326-8248-31BF34DF2341}" dt="2024-05-13T17:43:03.637" v="1776"/>
          <ac:spMkLst>
            <pc:docMk/>
            <pc:sldMk cId="1205242728" sldId="262"/>
            <ac:spMk id="33" creationId="{0D91E9CA-18DE-3436-8D91-A3D20BEEC6DC}"/>
          </ac:spMkLst>
        </pc:spChg>
        <pc:spChg chg="mod">
          <ac:chgData name="Chesley, Alexa J." userId="75d0739b-90ee-4c1f-b1e4-fe3cd08543b7" providerId="ADAL" clId="{60EA10F6-6C2D-4326-8248-31BF34DF2341}" dt="2024-05-13T17:43:03.637" v="1776"/>
          <ac:spMkLst>
            <pc:docMk/>
            <pc:sldMk cId="1205242728" sldId="262"/>
            <ac:spMk id="34" creationId="{5A7C1CFF-3BBF-9BDF-9149-71B51AED7BF2}"/>
          </ac:spMkLst>
        </pc:spChg>
        <pc:spChg chg="mod">
          <ac:chgData name="Chesley, Alexa J." userId="75d0739b-90ee-4c1f-b1e4-fe3cd08543b7" providerId="ADAL" clId="{60EA10F6-6C2D-4326-8248-31BF34DF2341}" dt="2024-05-13T17:43:03.637" v="1776"/>
          <ac:spMkLst>
            <pc:docMk/>
            <pc:sldMk cId="1205242728" sldId="262"/>
            <ac:spMk id="35" creationId="{7A25211B-A78B-AAC8-21BA-0474EF1169D0}"/>
          </ac:spMkLst>
        </pc:spChg>
        <pc:spChg chg="mod">
          <ac:chgData name="Chesley, Alexa J." userId="75d0739b-90ee-4c1f-b1e4-fe3cd08543b7" providerId="ADAL" clId="{60EA10F6-6C2D-4326-8248-31BF34DF2341}" dt="2024-05-13T17:44:54.030" v="1795" actId="208"/>
          <ac:spMkLst>
            <pc:docMk/>
            <pc:sldMk cId="1205242728" sldId="262"/>
            <ac:spMk id="37" creationId="{C003F4E9-1F43-DDF2-8C18-C61924F21BA9}"/>
          </ac:spMkLst>
        </pc:spChg>
        <pc:spChg chg="mod">
          <ac:chgData name="Chesley, Alexa J." userId="75d0739b-90ee-4c1f-b1e4-fe3cd08543b7" providerId="ADAL" clId="{60EA10F6-6C2D-4326-8248-31BF34DF2341}" dt="2024-05-13T17:44:54.030" v="1795" actId="208"/>
          <ac:spMkLst>
            <pc:docMk/>
            <pc:sldMk cId="1205242728" sldId="262"/>
            <ac:spMk id="38" creationId="{722A3AE7-FFEB-28EA-3FEA-1387F28D8B75}"/>
          </ac:spMkLst>
        </pc:spChg>
        <pc:spChg chg="mod">
          <ac:chgData name="Chesley, Alexa J." userId="75d0739b-90ee-4c1f-b1e4-fe3cd08543b7" providerId="ADAL" clId="{60EA10F6-6C2D-4326-8248-31BF34DF2341}" dt="2024-05-13T17:44:54.030" v="1795" actId="208"/>
          <ac:spMkLst>
            <pc:docMk/>
            <pc:sldMk cId="1205242728" sldId="262"/>
            <ac:spMk id="39" creationId="{BB0AB4FB-3BE0-83EC-4F05-1318658696BF}"/>
          </ac:spMkLst>
        </pc:spChg>
        <pc:spChg chg="mod">
          <ac:chgData name="Chesley, Alexa J." userId="75d0739b-90ee-4c1f-b1e4-fe3cd08543b7" providerId="ADAL" clId="{60EA10F6-6C2D-4326-8248-31BF34DF2341}" dt="2024-05-13T17:44:54.030" v="1795" actId="208"/>
          <ac:spMkLst>
            <pc:docMk/>
            <pc:sldMk cId="1205242728" sldId="262"/>
            <ac:spMk id="40" creationId="{92DC5F35-ADD0-2C79-E515-CB0207F65469}"/>
          </ac:spMkLst>
        </pc:spChg>
        <pc:spChg chg="mod">
          <ac:chgData name="Chesley, Alexa J." userId="75d0739b-90ee-4c1f-b1e4-fe3cd08543b7" providerId="ADAL" clId="{60EA10F6-6C2D-4326-8248-31BF34DF2341}" dt="2024-05-13T17:44:54.030" v="1795" actId="208"/>
          <ac:spMkLst>
            <pc:docMk/>
            <pc:sldMk cId="1205242728" sldId="262"/>
            <ac:spMk id="41" creationId="{75E10C9E-9136-3C45-4E6E-BD454CF24FED}"/>
          </ac:spMkLst>
        </pc:spChg>
        <pc:spChg chg="mod">
          <ac:chgData name="Chesley, Alexa J." userId="75d0739b-90ee-4c1f-b1e4-fe3cd08543b7" providerId="ADAL" clId="{60EA10F6-6C2D-4326-8248-31BF34DF2341}" dt="2024-05-13T17:44:54.030" v="1795" actId="208"/>
          <ac:spMkLst>
            <pc:docMk/>
            <pc:sldMk cId="1205242728" sldId="262"/>
            <ac:spMk id="42" creationId="{A8073405-0089-1971-CF2E-B56EEF16B006}"/>
          </ac:spMkLst>
        </pc:spChg>
        <pc:spChg chg="mod">
          <ac:chgData name="Chesley, Alexa J." userId="75d0739b-90ee-4c1f-b1e4-fe3cd08543b7" providerId="ADAL" clId="{60EA10F6-6C2D-4326-8248-31BF34DF2341}" dt="2024-05-13T17:44:54.030" v="1795" actId="208"/>
          <ac:spMkLst>
            <pc:docMk/>
            <pc:sldMk cId="1205242728" sldId="262"/>
            <ac:spMk id="43" creationId="{6B00E33E-8D55-E8B9-7D09-ECBECB370C76}"/>
          </ac:spMkLst>
        </pc:spChg>
        <pc:spChg chg="mod">
          <ac:chgData name="Chesley, Alexa J." userId="75d0739b-90ee-4c1f-b1e4-fe3cd08543b7" providerId="ADAL" clId="{60EA10F6-6C2D-4326-8248-31BF34DF2341}" dt="2024-05-13T17:44:54.030" v="1795" actId="208"/>
          <ac:spMkLst>
            <pc:docMk/>
            <pc:sldMk cId="1205242728" sldId="262"/>
            <ac:spMk id="44" creationId="{3F34B022-E55E-3FBA-C2B7-36AFD1EFCD03}"/>
          </ac:spMkLst>
        </pc:spChg>
        <pc:spChg chg="mod">
          <ac:chgData name="Chesley, Alexa J." userId="75d0739b-90ee-4c1f-b1e4-fe3cd08543b7" providerId="ADAL" clId="{60EA10F6-6C2D-4326-8248-31BF34DF2341}" dt="2024-05-13T17:44:54.030" v="1795" actId="208"/>
          <ac:spMkLst>
            <pc:docMk/>
            <pc:sldMk cId="1205242728" sldId="262"/>
            <ac:spMk id="45" creationId="{F1FD2CCC-9F53-2434-F041-A928136FA7BA}"/>
          </ac:spMkLst>
        </pc:spChg>
        <pc:spChg chg="mod">
          <ac:chgData name="Chesley, Alexa J." userId="75d0739b-90ee-4c1f-b1e4-fe3cd08543b7" providerId="ADAL" clId="{60EA10F6-6C2D-4326-8248-31BF34DF2341}" dt="2024-05-13T17:44:54.030" v="1795" actId="208"/>
          <ac:spMkLst>
            <pc:docMk/>
            <pc:sldMk cId="1205242728" sldId="262"/>
            <ac:spMk id="46" creationId="{D971236A-CDFF-410F-EAAE-3C5486F084D9}"/>
          </ac:spMkLst>
        </pc:spChg>
        <pc:spChg chg="mod">
          <ac:chgData name="Chesley, Alexa J." userId="75d0739b-90ee-4c1f-b1e4-fe3cd08543b7" providerId="ADAL" clId="{60EA10F6-6C2D-4326-8248-31BF34DF2341}" dt="2024-05-13T17:44:54.030" v="1795" actId="208"/>
          <ac:spMkLst>
            <pc:docMk/>
            <pc:sldMk cId="1205242728" sldId="262"/>
            <ac:spMk id="47" creationId="{A1218A7A-79CB-3F90-77F0-6DF9EA8FBF96}"/>
          </ac:spMkLst>
        </pc:spChg>
        <pc:spChg chg="mod">
          <ac:chgData name="Chesley, Alexa J." userId="75d0739b-90ee-4c1f-b1e4-fe3cd08543b7" providerId="ADAL" clId="{60EA10F6-6C2D-4326-8248-31BF34DF2341}" dt="2024-05-13T17:44:54.030" v="1795" actId="208"/>
          <ac:spMkLst>
            <pc:docMk/>
            <pc:sldMk cId="1205242728" sldId="262"/>
            <ac:spMk id="48" creationId="{A2552BA0-DE0C-F8CF-07CB-3B2492FA0852}"/>
          </ac:spMkLst>
        </pc:spChg>
        <pc:spChg chg="add mod">
          <ac:chgData name="Chesley, Alexa J." userId="75d0739b-90ee-4c1f-b1e4-fe3cd08543b7" providerId="ADAL" clId="{60EA10F6-6C2D-4326-8248-31BF34DF2341}" dt="2024-05-13T17:45:09.123" v="1799" actId="208"/>
          <ac:spMkLst>
            <pc:docMk/>
            <pc:sldMk cId="1205242728" sldId="262"/>
            <ac:spMk id="49" creationId="{FC90E9F8-21D6-E680-6F40-7F5128C86F72}"/>
          </ac:spMkLst>
        </pc:spChg>
        <pc:spChg chg="add mod">
          <ac:chgData name="Chesley, Alexa J." userId="75d0739b-90ee-4c1f-b1e4-fe3cd08543b7" providerId="ADAL" clId="{60EA10F6-6C2D-4326-8248-31BF34DF2341}" dt="2024-05-13T17:45:00.937" v="1797" actId="208"/>
          <ac:spMkLst>
            <pc:docMk/>
            <pc:sldMk cId="1205242728" sldId="262"/>
            <ac:spMk id="50" creationId="{B6AA1869-6AB7-3531-64FE-DDE3FAF66881}"/>
          </ac:spMkLst>
        </pc:spChg>
        <pc:grpChg chg="add del mod">
          <ac:chgData name="Chesley, Alexa J." userId="75d0739b-90ee-4c1f-b1e4-fe3cd08543b7" providerId="ADAL" clId="{60EA10F6-6C2D-4326-8248-31BF34DF2341}" dt="2024-05-13T17:42:25.006" v="1775" actId="21"/>
          <ac:grpSpMkLst>
            <pc:docMk/>
            <pc:sldMk cId="1205242728" sldId="262"/>
            <ac:grpSpMk id="20" creationId="{F28433D3-BCFE-427A-BD0F-489B9815E877}"/>
          </ac:grpSpMkLst>
        </pc:grpChg>
        <pc:grpChg chg="add mod">
          <ac:chgData name="Chesley, Alexa J." userId="75d0739b-90ee-4c1f-b1e4-fe3cd08543b7" providerId="ADAL" clId="{60EA10F6-6C2D-4326-8248-31BF34DF2341}" dt="2024-05-13T17:43:03.637" v="1776"/>
          <ac:grpSpMkLst>
            <pc:docMk/>
            <pc:sldMk cId="1205242728" sldId="262"/>
            <ac:grpSpMk id="21" creationId="{F28433D3-BCFE-427A-BD0F-489B9815E877}"/>
          </ac:grpSpMkLst>
        </pc:grpChg>
        <pc:grpChg chg="add mod">
          <ac:chgData name="Chesley, Alexa J." userId="75d0739b-90ee-4c1f-b1e4-fe3cd08543b7" providerId="ADAL" clId="{60EA10F6-6C2D-4326-8248-31BF34DF2341}" dt="2024-05-13T17:44:53.294" v="1794" actId="207"/>
          <ac:grpSpMkLst>
            <pc:docMk/>
            <pc:sldMk cId="1205242728" sldId="262"/>
            <ac:grpSpMk id="36" creationId="{AD1669BD-4D37-1781-6E33-F6C2634B0E6E}"/>
          </ac:grpSpMkLst>
        </pc:grpChg>
        <pc:picChg chg="add mod ord">
          <ac:chgData name="Chesley, Alexa J." userId="75d0739b-90ee-4c1f-b1e4-fe3cd08543b7" providerId="ADAL" clId="{60EA10F6-6C2D-4326-8248-31BF34DF2341}" dt="2024-05-13T17:43:06.150" v="1778" actId="1076"/>
          <ac:picMkLst>
            <pc:docMk/>
            <pc:sldMk cId="1205242728" sldId="262"/>
            <ac:picMk id="3" creationId="{7A7514F9-C3D9-E2F7-FA2A-39712CAF0FED}"/>
          </ac:picMkLst>
        </pc:picChg>
        <pc:picChg chg="del">
          <ac:chgData name="Chesley, Alexa J." userId="75d0739b-90ee-4c1f-b1e4-fe3cd08543b7" providerId="ADAL" clId="{60EA10F6-6C2D-4326-8248-31BF34DF2341}" dt="2024-05-10T18:14:35.879" v="9" actId="478"/>
          <ac:picMkLst>
            <pc:docMk/>
            <pc:sldMk cId="1205242728" sldId="262"/>
            <ac:picMk id="4" creationId="{12F12FC6-3DCF-F544-1BD5-49B420260B5D}"/>
          </ac:picMkLst>
        </pc:picChg>
        <pc:picChg chg="add mod">
          <ac:chgData name="Chesley, Alexa J." userId="75d0739b-90ee-4c1f-b1e4-fe3cd08543b7" providerId="ADAL" clId="{60EA10F6-6C2D-4326-8248-31BF34DF2341}" dt="2024-05-13T11:57:33.923" v="101"/>
          <ac:picMkLst>
            <pc:docMk/>
            <pc:sldMk cId="1205242728" sldId="262"/>
            <ac:picMk id="6" creationId="{5035A5E8-DA69-20A5-1D87-27584A66363F}"/>
          </ac:picMkLst>
        </pc:picChg>
      </pc:sldChg>
      <pc:sldChg chg="addSp delSp modSp mod setBg chgLayout">
        <pc:chgData name="Chesley, Alexa J." userId="75d0739b-90ee-4c1f-b1e4-fe3cd08543b7" providerId="ADAL" clId="{60EA10F6-6C2D-4326-8248-31BF34DF2341}" dt="2024-05-13T18:02:02.817" v="1914" actId="27636"/>
        <pc:sldMkLst>
          <pc:docMk/>
          <pc:sldMk cId="2326355098" sldId="263"/>
        </pc:sldMkLst>
        <pc:spChg chg="add mod ord">
          <ac:chgData name="Chesley, Alexa J." userId="75d0739b-90ee-4c1f-b1e4-fe3cd08543b7" providerId="ADAL" clId="{60EA10F6-6C2D-4326-8248-31BF34DF2341}" dt="2024-05-13T18:02:02.817" v="1914" actId="27636"/>
          <ac:spMkLst>
            <pc:docMk/>
            <pc:sldMk cId="2326355098" sldId="263"/>
            <ac:spMk id="2" creationId="{892EFDC4-9818-B19A-9BBE-B9244F211036}"/>
          </ac:spMkLst>
        </pc:spChg>
        <pc:spChg chg="add del mod ord">
          <ac:chgData name="Chesley, Alexa J." userId="75d0739b-90ee-4c1f-b1e4-fe3cd08543b7" providerId="ADAL" clId="{60EA10F6-6C2D-4326-8248-31BF34DF2341}" dt="2024-05-13T12:09:00.214" v="504" actId="478"/>
          <ac:spMkLst>
            <pc:docMk/>
            <pc:sldMk cId="2326355098" sldId="263"/>
            <ac:spMk id="3" creationId="{9164BCFC-8B35-B299-B448-F232FBE99CDD}"/>
          </ac:spMkLst>
        </pc:spChg>
        <pc:spChg chg="add mod">
          <ac:chgData name="Chesley, Alexa J." userId="75d0739b-90ee-4c1f-b1e4-fe3cd08543b7" providerId="ADAL" clId="{60EA10F6-6C2D-4326-8248-31BF34DF2341}" dt="2024-05-13T12:10:30.539" v="538" actId="1076"/>
          <ac:spMkLst>
            <pc:docMk/>
            <pc:sldMk cId="2326355098" sldId="263"/>
            <ac:spMk id="4" creationId="{7731174C-5432-98F8-9009-5284501F3AF4}"/>
          </ac:spMkLst>
        </pc:spChg>
        <pc:spChg chg="add mod">
          <ac:chgData name="Chesley, Alexa J." userId="75d0739b-90ee-4c1f-b1e4-fe3cd08543b7" providerId="ADAL" clId="{60EA10F6-6C2D-4326-8248-31BF34DF2341}" dt="2024-05-13T12:09:45.108" v="523"/>
          <ac:spMkLst>
            <pc:docMk/>
            <pc:sldMk cId="2326355098" sldId="263"/>
            <ac:spMk id="5" creationId="{B76BD4E1-6DC5-B549-1D52-5136DAFD4863}"/>
          </ac:spMkLst>
        </pc:spChg>
        <pc:spChg chg="add mod">
          <ac:chgData name="Chesley, Alexa J." userId="75d0739b-90ee-4c1f-b1e4-fe3cd08543b7" providerId="ADAL" clId="{60EA10F6-6C2D-4326-8248-31BF34DF2341}" dt="2024-05-13T12:10:22.452" v="535" actId="1076"/>
          <ac:spMkLst>
            <pc:docMk/>
            <pc:sldMk cId="2326355098" sldId="263"/>
            <ac:spMk id="7" creationId="{F6192463-0E5F-1F8E-B185-FC076CA6D5A7}"/>
          </ac:spMkLst>
        </pc:spChg>
        <pc:spChg chg="add mod">
          <ac:chgData name="Chesley, Alexa J." userId="75d0739b-90ee-4c1f-b1e4-fe3cd08543b7" providerId="ADAL" clId="{60EA10F6-6C2D-4326-8248-31BF34DF2341}" dt="2024-05-13T12:10:39.348" v="546" actId="20577"/>
          <ac:spMkLst>
            <pc:docMk/>
            <pc:sldMk cId="2326355098" sldId="263"/>
            <ac:spMk id="9" creationId="{FA7F586A-D0DA-FFF4-3C22-470262965F1A}"/>
          </ac:spMkLst>
        </pc:spChg>
        <pc:spChg chg="add mod">
          <ac:chgData name="Chesley, Alexa J." userId="75d0739b-90ee-4c1f-b1e4-fe3cd08543b7" providerId="ADAL" clId="{60EA10F6-6C2D-4326-8248-31BF34DF2341}" dt="2024-05-13T12:16:25.114" v="932" actId="20577"/>
          <ac:spMkLst>
            <pc:docMk/>
            <pc:sldMk cId="2326355098" sldId="263"/>
            <ac:spMk id="11" creationId="{A8261D12-ED0B-2635-7AA5-EE0E6C824647}"/>
          </ac:spMkLst>
        </pc:spChg>
        <pc:spChg chg="add">
          <ac:chgData name="Chesley, Alexa J." userId="75d0739b-90ee-4c1f-b1e4-fe3cd08543b7" providerId="ADAL" clId="{60EA10F6-6C2D-4326-8248-31BF34DF2341}" dt="2024-05-13T12:09:07.749" v="505" actId="26606"/>
          <ac:spMkLst>
            <pc:docMk/>
            <pc:sldMk cId="2326355098" sldId="263"/>
            <ac:spMk id="15" creationId="{70155189-D96C-4527-B0EC-654B946BE615}"/>
          </ac:spMkLst>
        </pc:spChg>
        <pc:picChg chg="mod ord">
          <ac:chgData name="Chesley, Alexa J." userId="75d0739b-90ee-4c1f-b1e4-fe3cd08543b7" providerId="ADAL" clId="{60EA10F6-6C2D-4326-8248-31BF34DF2341}" dt="2024-05-13T12:10:32.324" v="539" actId="1076"/>
          <ac:picMkLst>
            <pc:docMk/>
            <pc:sldMk cId="2326355098" sldId="263"/>
            <ac:picMk id="6" creationId="{F55B314B-B960-FBB4-1FEE-807E09CC9E16}"/>
          </ac:picMkLst>
        </pc:picChg>
        <pc:picChg chg="mod ord">
          <ac:chgData name="Chesley, Alexa J." userId="75d0739b-90ee-4c1f-b1e4-fe3cd08543b7" providerId="ADAL" clId="{60EA10F6-6C2D-4326-8248-31BF34DF2341}" dt="2024-05-13T12:10:26.764" v="537" actId="1076"/>
          <ac:picMkLst>
            <pc:docMk/>
            <pc:sldMk cId="2326355098" sldId="263"/>
            <ac:picMk id="8" creationId="{E36DB867-7B5E-D5A5-2835-E5B0592C7CE2}"/>
          </ac:picMkLst>
        </pc:picChg>
        <pc:picChg chg="mod ord">
          <ac:chgData name="Chesley, Alexa J." userId="75d0739b-90ee-4c1f-b1e4-fe3cd08543b7" providerId="ADAL" clId="{60EA10F6-6C2D-4326-8248-31BF34DF2341}" dt="2024-05-13T12:15:20.426" v="788" actId="14100"/>
          <ac:picMkLst>
            <pc:docMk/>
            <pc:sldMk cId="2326355098" sldId="263"/>
            <ac:picMk id="10" creationId="{92370455-9A73-A1D7-16CC-A55EF689E14A}"/>
          </ac:picMkLst>
        </pc:picChg>
      </pc:sldChg>
      <pc:sldChg chg="addSp delSp modSp mod setBg chgLayout">
        <pc:chgData name="Chesley, Alexa J." userId="75d0739b-90ee-4c1f-b1e4-fe3cd08543b7" providerId="ADAL" clId="{60EA10F6-6C2D-4326-8248-31BF34DF2341}" dt="2024-05-13T18:02:02.817" v="1915" actId="27636"/>
        <pc:sldMkLst>
          <pc:docMk/>
          <pc:sldMk cId="1748509614" sldId="264"/>
        </pc:sldMkLst>
        <pc:spChg chg="add mod ord">
          <ac:chgData name="Chesley, Alexa J." userId="75d0739b-90ee-4c1f-b1e4-fe3cd08543b7" providerId="ADAL" clId="{60EA10F6-6C2D-4326-8248-31BF34DF2341}" dt="2024-05-13T18:02:02.817" v="1915" actId="27636"/>
          <ac:spMkLst>
            <pc:docMk/>
            <pc:sldMk cId="1748509614" sldId="264"/>
            <ac:spMk id="2" creationId="{40D1C090-0F9A-D2EB-CAB5-E3DC44977F9C}"/>
          </ac:spMkLst>
        </pc:spChg>
        <pc:spChg chg="add del mod ord">
          <ac:chgData name="Chesley, Alexa J." userId="75d0739b-90ee-4c1f-b1e4-fe3cd08543b7" providerId="ADAL" clId="{60EA10F6-6C2D-4326-8248-31BF34DF2341}" dt="2024-05-13T12:17:16.337" v="987" actId="478"/>
          <ac:spMkLst>
            <pc:docMk/>
            <pc:sldMk cId="1748509614" sldId="264"/>
            <ac:spMk id="3" creationId="{D0CD1FA9-78D7-9295-B137-C5A2FB7D3592}"/>
          </ac:spMkLst>
        </pc:spChg>
        <pc:spChg chg="add mod">
          <ac:chgData name="Chesley, Alexa J." userId="75d0739b-90ee-4c1f-b1e4-fe3cd08543b7" providerId="ADAL" clId="{60EA10F6-6C2D-4326-8248-31BF34DF2341}" dt="2024-05-13T12:18:51.903" v="1158" actId="20577"/>
          <ac:spMkLst>
            <pc:docMk/>
            <pc:sldMk cId="1748509614" sldId="264"/>
            <ac:spMk id="5" creationId="{FA2128EA-C5BB-E100-7E5F-7726F0651BA8}"/>
          </ac:spMkLst>
        </pc:spChg>
        <pc:spChg chg="add">
          <ac:chgData name="Chesley, Alexa J." userId="75d0739b-90ee-4c1f-b1e4-fe3cd08543b7" providerId="ADAL" clId="{60EA10F6-6C2D-4326-8248-31BF34DF2341}" dt="2024-05-13T12:17:21.193" v="989" actId="26606"/>
          <ac:spMkLst>
            <pc:docMk/>
            <pc:sldMk cId="1748509614" sldId="264"/>
            <ac:spMk id="9" creationId="{D4771268-CB57-404A-9271-370EB28F6090}"/>
          </ac:spMkLst>
        </pc:spChg>
        <pc:picChg chg="mod ord">
          <ac:chgData name="Chesley, Alexa J." userId="75d0739b-90ee-4c1f-b1e4-fe3cd08543b7" providerId="ADAL" clId="{60EA10F6-6C2D-4326-8248-31BF34DF2341}" dt="2024-05-13T12:17:26.389" v="991" actId="14100"/>
          <ac:picMkLst>
            <pc:docMk/>
            <pc:sldMk cId="1748509614" sldId="264"/>
            <ac:picMk id="4" creationId="{4DD0B40A-A73D-38A4-72AC-CDB1C28A3700}"/>
          </ac:picMkLst>
        </pc:picChg>
      </pc:sldChg>
      <pc:sldChg chg="addSp modSp mod">
        <pc:chgData name="Chesley, Alexa J." userId="75d0739b-90ee-4c1f-b1e4-fe3cd08543b7" providerId="ADAL" clId="{60EA10F6-6C2D-4326-8248-31BF34DF2341}" dt="2024-05-13T18:03:12.618" v="1925" actId="26606"/>
        <pc:sldMkLst>
          <pc:docMk/>
          <pc:sldMk cId="4187309227" sldId="265"/>
        </pc:sldMkLst>
        <pc:spChg chg="mod">
          <ac:chgData name="Chesley, Alexa J." userId="75d0739b-90ee-4c1f-b1e4-fe3cd08543b7" providerId="ADAL" clId="{60EA10F6-6C2D-4326-8248-31BF34DF2341}" dt="2024-05-13T18:03:12.618" v="1925" actId="26606"/>
          <ac:spMkLst>
            <pc:docMk/>
            <pc:sldMk cId="4187309227" sldId="265"/>
            <ac:spMk id="2" creationId="{D6EA3FCB-81B1-E0CB-9DED-835A3E620DE9}"/>
          </ac:spMkLst>
        </pc:spChg>
        <pc:spChg chg="mod">
          <ac:chgData name="Chesley, Alexa J." userId="75d0739b-90ee-4c1f-b1e4-fe3cd08543b7" providerId="ADAL" clId="{60EA10F6-6C2D-4326-8248-31BF34DF2341}" dt="2024-05-13T18:03:12.618" v="1925" actId="26606"/>
          <ac:spMkLst>
            <pc:docMk/>
            <pc:sldMk cId="4187309227" sldId="265"/>
            <ac:spMk id="3" creationId="{D8679001-2B13-E475-77A9-60E2ABBB55BB}"/>
          </ac:spMkLst>
        </pc:spChg>
        <pc:spChg chg="add">
          <ac:chgData name="Chesley, Alexa J." userId="75d0739b-90ee-4c1f-b1e4-fe3cd08543b7" providerId="ADAL" clId="{60EA10F6-6C2D-4326-8248-31BF34DF2341}" dt="2024-05-13T18:03:12.618" v="1925" actId="26606"/>
          <ac:spMkLst>
            <pc:docMk/>
            <pc:sldMk cId="4187309227" sldId="265"/>
            <ac:spMk id="5" creationId="{B1CCD5EF-766D-43B9-A25D-19122E5FB181}"/>
          </ac:spMkLst>
        </pc:spChg>
        <pc:spChg chg="add">
          <ac:chgData name="Chesley, Alexa J." userId="75d0739b-90ee-4c1f-b1e4-fe3cd08543b7" providerId="ADAL" clId="{60EA10F6-6C2D-4326-8248-31BF34DF2341}" dt="2024-05-13T18:03:12.618" v="1925" actId="26606"/>
          <ac:spMkLst>
            <pc:docMk/>
            <pc:sldMk cId="4187309227" sldId="265"/>
            <ac:spMk id="6" creationId="{FD9699C9-77F1-4E33-A750-CB78C7EA29E6}"/>
          </ac:spMkLst>
        </pc:spChg>
      </pc:sldChg>
      <pc:sldChg chg="addSp delSp modSp mod setBg">
        <pc:chgData name="Chesley, Alexa J." userId="75d0739b-90ee-4c1f-b1e4-fe3cd08543b7" providerId="ADAL" clId="{60EA10F6-6C2D-4326-8248-31BF34DF2341}" dt="2024-05-13T17:30:11.825" v="1581" actId="12100"/>
        <pc:sldMkLst>
          <pc:docMk/>
          <pc:sldMk cId="4013487449" sldId="267"/>
        </pc:sldMkLst>
        <pc:spChg chg="mod">
          <ac:chgData name="Chesley, Alexa J." userId="75d0739b-90ee-4c1f-b1e4-fe3cd08543b7" providerId="ADAL" clId="{60EA10F6-6C2D-4326-8248-31BF34DF2341}" dt="2024-05-13T17:29:49.655" v="1579" actId="26606"/>
          <ac:spMkLst>
            <pc:docMk/>
            <pc:sldMk cId="4013487449" sldId="267"/>
            <ac:spMk id="2" creationId="{D6EA3FCB-81B1-E0CB-9DED-835A3E620DE9}"/>
          </ac:spMkLst>
        </pc:spChg>
        <pc:spChg chg="add del">
          <ac:chgData name="Chesley, Alexa J." userId="75d0739b-90ee-4c1f-b1e4-fe3cd08543b7" providerId="ADAL" clId="{60EA10F6-6C2D-4326-8248-31BF34DF2341}" dt="2024-05-13T17:29:49.655" v="1579" actId="26606"/>
          <ac:spMkLst>
            <pc:docMk/>
            <pc:sldMk cId="4013487449" sldId="267"/>
            <ac:spMk id="3" creationId="{D8679001-2B13-E475-77A9-60E2ABBB55BB}"/>
          </ac:spMkLst>
        </pc:spChg>
        <pc:spChg chg="add del">
          <ac:chgData name="Chesley, Alexa J." userId="75d0739b-90ee-4c1f-b1e4-fe3cd08543b7" providerId="ADAL" clId="{60EA10F6-6C2D-4326-8248-31BF34DF2341}" dt="2024-05-13T17:29:49.655" v="1579" actId="26606"/>
          <ac:spMkLst>
            <pc:docMk/>
            <pc:sldMk cId="4013487449" sldId="267"/>
            <ac:spMk id="9" creationId="{2659FDB4-FCBE-4A89-B46D-43D4FA54464D}"/>
          </ac:spMkLst>
        </pc:spChg>
        <pc:graphicFrameChg chg="add del mod">
          <ac:chgData name="Chesley, Alexa J." userId="75d0739b-90ee-4c1f-b1e4-fe3cd08543b7" providerId="ADAL" clId="{60EA10F6-6C2D-4326-8248-31BF34DF2341}" dt="2024-05-13T17:30:11.825" v="1581" actId="12100"/>
          <ac:graphicFrameMkLst>
            <pc:docMk/>
            <pc:sldMk cId="4013487449" sldId="267"/>
            <ac:graphicFrameMk id="5" creationId="{F69D23C1-1124-ACE8-0575-23A8704743FE}"/>
          </ac:graphicFrameMkLst>
        </pc:graphicFrameChg>
        <pc:cxnChg chg="add del">
          <ac:chgData name="Chesley, Alexa J." userId="75d0739b-90ee-4c1f-b1e4-fe3cd08543b7" providerId="ADAL" clId="{60EA10F6-6C2D-4326-8248-31BF34DF2341}" dt="2024-05-13T17:29:49.655" v="1579" actId="26606"/>
          <ac:cxnSpMkLst>
            <pc:docMk/>
            <pc:sldMk cId="4013487449" sldId="267"/>
            <ac:cxnSpMk id="11" creationId="{C8F51B3F-8331-4E4A-AE96-D47B1006EEAD}"/>
          </ac:cxnSpMkLst>
        </pc:cxnChg>
      </pc:sldChg>
      <pc:sldChg chg="addSp delSp modSp new mod setBg">
        <pc:chgData name="Chesley, Alexa J." userId="75d0739b-90ee-4c1f-b1e4-fe3cd08543b7" providerId="ADAL" clId="{60EA10F6-6C2D-4326-8248-31BF34DF2341}" dt="2024-05-13T18:07:32.884" v="1963" actId="20577"/>
        <pc:sldMkLst>
          <pc:docMk/>
          <pc:sldMk cId="3849070262" sldId="268"/>
        </pc:sldMkLst>
        <pc:spChg chg="mod">
          <ac:chgData name="Chesley, Alexa J." userId="75d0739b-90ee-4c1f-b1e4-fe3cd08543b7" providerId="ADAL" clId="{60EA10F6-6C2D-4326-8248-31BF34DF2341}" dt="2024-05-13T18:02:59.839" v="1923" actId="26606"/>
          <ac:spMkLst>
            <pc:docMk/>
            <pc:sldMk cId="3849070262" sldId="268"/>
            <ac:spMk id="2" creationId="{17DE5AE6-429F-AB3A-FBA4-71C6DB84EF35}"/>
          </ac:spMkLst>
        </pc:spChg>
        <pc:spChg chg="mod">
          <ac:chgData name="Chesley, Alexa J." userId="75d0739b-90ee-4c1f-b1e4-fe3cd08543b7" providerId="ADAL" clId="{60EA10F6-6C2D-4326-8248-31BF34DF2341}" dt="2024-05-13T18:07:32.884" v="1963" actId="20577"/>
          <ac:spMkLst>
            <pc:docMk/>
            <pc:sldMk cId="3849070262" sldId="268"/>
            <ac:spMk id="3" creationId="{75FFCEF6-D3F8-9B0D-69E3-B6C55C278F14}"/>
          </ac:spMkLst>
        </pc:spChg>
        <pc:spChg chg="add del">
          <ac:chgData name="Chesley, Alexa J." userId="75d0739b-90ee-4c1f-b1e4-fe3cd08543b7" providerId="ADAL" clId="{60EA10F6-6C2D-4326-8248-31BF34DF2341}" dt="2024-05-13T18:02:59.831" v="1922" actId="26606"/>
          <ac:spMkLst>
            <pc:docMk/>
            <pc:sldMk cId="3849070262" sldId="268"/>
            <ac:spMk id="5" creationId="{AD6F6937-3B5A-4391-9F37-58A571B362A9}"/>
          </ac:spMkLst>
        </pc:spChg>
        <pc:spChg chg="add">
          <ac:chgData name="Chesley, Alexa J." userId="75d0739b-90ee-4c1f-b1e4-fe3cd08543b7" providerId="ADAL" clId="{60EA10F6-6C2D-4326-8248-31BF34DF2341}" dt="2024-05-13T18:02:59.839" v="1923" actId="26606"/>
          <ac:spMkLst>
            <pc:docMk/>
            <pc:sldMk cId="3849070262" sldId="268"/>
            <ac:spMk id="7" creationId="{B1CCD5EF-766D-43B9-A25D-19122E5FB181}"/>
          </ac:spMkLst>
        </pc:spChg>
        <pc:spChg chg="add">
          <ac:chgData name="Chesley, Alexa J." userId="75d0739b-90ee-4c1f-b1e4-fe3cd08543b7" providerId="ADAL" clId="{60EA10F6-6C2D-4326-8248-31BF34DF2341}" dt="2024-05-13T17:26:45.278" v="1564" actId="26606"/>
          <ac:spMkLst>
            <pc:docMk/>
            <pc:sldMk cId="3849070262" sldId="268"/>
            <ac:spMk id="8" creationId="{327D73B4-9F5C-4A64-A179-51B9500CB8B5}"/>
          </ac:spMkLst>
        </pc:spChg>
        <pc:spChg chg="add">
          <ac:chgData name="Chesley, Alexa J." userId="75d0739b-90ee-4c1f-b1e4-fe3cd08543b7" providerId="ADAL" clId="{60EA10F6-6C2D-4326-8248-31BF34DF2341}" dt="2024-05-13T18:02:59.839" v="1923" actId="26606"/>
          <ac:spMkLst>
            <pc:docMk/>
            <pc:sldMk cId="3849070262" sldId="268"/>
            <ac:spMk id="9" creationId="{FD9699C9-77F1-4E33-A750-CB78C7EA29E6}"/>
          </ac:spMkLst>
        </pc:spChg>
        <pc:spChg chg="add">
          <ac:chgData name="Chesley, Alexa J." userId="75d0739b-90ee-4c1f-b1e4-fe3cd08543b7" providerId="ADAL" clId="{60EA10F6-6C2D-4326-8248-31BF34DF2341}" dt="2024-05-13T17:26:45.278" v="1564" actId="26606"/>
          <ac:spMkLst>
            <pc:docMk/>
            <pc:sldMk cId="3849070262" sldId="268"/>
            <ac:spMk id="10" creationId="{C1F06963-6374-4B48-844F-071A9BAAAE02}"/>
          </ac:spMkLst>
        </pc:spChg>
        <pc:spChg chg="add">
          <ac:chgData name="Chesley, Alexa J." userId="75d0739b-90ee-4c1f-b1e4-fe3cd08543b7" providerId="ADAL" clId="{60EA10F6-6C2D-4326-8248-31BF34DF2341}" dt="2024-05-13T17:26:45.278" v="1564" actId="26606"/>
          <ac:spMkLst>
            <pc:docMk/>
            <pc:sldMk cId="3849070262" sldId="268"/>
            <ac:spMk id="12" creationId="{6CB927A4-E432-4310-9CD5-E89FF5063179}"/>
          </ac:spMkLst>
        </pc:spChg>
        <pc:spChg chg="add">
          <ac:chgData name="Chesley, Alexa J." userId="75d0739b-90ee-4c1f-b1e4-fe3cd08543b7" providerId="ADAL" clId="{60EA10F6-6C2D-4326-8248-31BF34DF2341}" dt="2024-05-13T17:26:45.278" v="1564" actId="26606"/>
          <ac:spMkLst>
            <pc:docMk/>
            <pc:sldMk cId="3849070262" sldId="268"/>
            <ac:spMk id="14" creationId="{1453BF6C-B012-48B7-B4E8-6D7AC7C27D02}"/>
          </ac:spMkLst>
        </pc:spChg>
        <pc:spChg chg="add">
          <ac:chgData name="Chesley, Alexa J." userId="75d0739b-90ee-4c1f-b1e4-fe3cd08543b7" providerId="ADAL" clId="{60EA10F6-6C2D-4326-8248-31BF34DF2341}" dt="2024-05-13T17:26:45.278" v="1564" actId="26606"/>
          <ac:spMkLst>
            <pc:docMk/>
            <pc:sldMk cId="3849070262" sldId="268"/>
            <ac:spMk id="16" creationId="{E3020543-B24B-4EC4-8FFC-8DD88EEA91A8}"/>
          </ac:spMkLst>
        </pc:spChg>
        <pc:cxnChg chg="add">
          <ac:chgData name="Chesley, Alexa J." userId="75d0739b-90ee-4c1f-b1e4-fe3cd08543b7" providerId="ADAL" clId="{60EA10F6-6C2D-4326-8248-31BF34DF2341}" dt="2024-05-13T17:26:45.278" v="1564" actId="26606"/>
          <ac:cxnSpMkLst>
            <pc:docMk/>
            <pc:sldMk cId="3849070262" sldId="268"/>
            <ac:cxnSpMk id="18" creationId="{C49DA8F6-BCC1-4447-B54C-57856834B94B}"/>
          </ac:cxnSpMkLst>
        </pc:cxnChg>
      </pc:sldChg>
      <pc:sldChg chg="addSp delSp modSp mod setBg">
        <pc:chgData name="Chesley, Alexa J." userId="75d0739b-90ee-4c1f-b1e4-fe3cd08543b7" providerId="ADAL" clId="{60EA10F6-6C2D-4326-8248-31BF34DF2341}" dt="2024-05-13T18:03:04.685" v="1924" actId="26606"/>
        <pc:sldMkLst>
          <pc:docMk/>
          <pc:sldMk cId="3041319534" sldId="269"/>
        </pc:sldMkLst>
        <pc:spChg chg="mod">
          <ac:chgData name="Chesley, Alexa J." userId="75d0739b-90ee-4c1f-b1e4-fe3cd08543b7" providerId="ADAL" clId="{60EA10F6-6C2D-4326-8248-31BF34DF2341}" dt="2024-05-13T18:03:04.685" v="1924" actId="26606"/>
          <ac:spMkLst>
            <pc:docMk/>
            <pc:sldMk cId="3041319534" sldId="269"/>
            <ac:spMk id="2" creationId="{97F64510-70D0-AE76-F980-E3791F4F338C}"/>
          </ac:spMkLst>
        </pc:spChg>
        <pc:spChg chg="mod ord">
          <ac:chgData name="Chesley, Alexa J." userId="75d0739b-90ee-4c1f-b1e4-fe3cd08543b7" providerId="ADAL" clId="{60EA10F6-6C2D-4326-8248-31BF34DF2341}" dt="2024-05-13T18:03:04.685" v="1924" actId="26606"/>
          <ac:spMkLst>
            <pc:docMk/>
            <pc:sldMk cId="3041319534" sldId="269"/>
            <ac:spMk id="3" creationId="{713FBA33-2218-D9BE-94BC-3B7CEF420900}"/>
          </ac:spMkLst>
        </pc:spChg>
        <pc:spChg chg="add">
          <ac:chgData name="Chesley, Alexa J." userId="75d0739b-90ee-4c1f-b1e4-fe3cd08543b7" providerId="ADAL" clId="{60EA10F6-6C2D-4326-8248-31BF34DF2341}" dt="2024-05-13T18:03:04.685" v="1924" actId="26606"/>
          <ac:spMkLst>
            <pc:docMk/>
            <pc:sldMk cId="3041319534" sldId="269"/>
            <ac:spMk id="6" creationId="{0917429A-7CBA-4A3E-881E-A8D337B12F33}"/>
          </ac:spMkLst>
        </pc:spChg>
        <pc:spChg chg="add del">
          <ac:chgData name="Chesley, Alexa J." userId="75d0739b-90ee-4c1f-b1e4-fe3cd08543b7" providerId="ADAL" clId="{60EA10F6-6C2D-4326-8248-31BF34DF2341}" dt="2024-05-13T17:34:01.460" v="1628" actId="26606"/>
          <ac:spMkLst>
            <pc:docMk/>
            <pc:sldMk cId="3041319534" sldId="269"/>
            <ac:spMk id="9" creationId="{327D73B4-9F5C-4A64-A179-51B9500CB8B5}"/>
          </ac:spMkLst>
        </pc:spChg>
        <pc:spChg chg="add del">
          <ac:chgData name="Chesley, Alexa J." userId="75d0739b-90ee-4c1f-b1e4-fe3cd08543b7" providerId="ADAL" clId="{60EA10F6-6C2D-4326-8248-31BF34DF2341}" dt="2024-05-13T17:34:01.460" v="1628" actId="26606"/>
          <ac:spMkLst>
            <pc:docMk/>
            <pc:sldMk cId="3041319534" sldId="269"/>
            <ac:spMk id="11" creationId="{C1F06963-6374-4B48-844F-071A9BAAAE02}"/>
          </ac:spMkLst>
        </pc:spChg>
        <pc:spChg chg="add del">
          <ac:chgData name="Chesley, Alexa J." userId="75d0739b-90ee-4c1f-b1e4-fe3cd08543b7" providerId="ADAL" clId="{60EA10F6-6C2D-4326-8248-31BF34DF2341}" dt="2024-05-13T17:34:01.460" v="1628" actId="26606"/>
          <ac:spMkLst>
            <pc:docMk/>
            <pc:sldMk cId="3041319534" sldId="269"/>
            <ac:spMk id="13" creationId="{6CB927A4-E432-4310-9CD5-E89FF5063179}"/>
          </ac:spMkLst>
        </pc:spChg>
        <pc:spChg chg="add del">
          <ac:chgData name="Chesley, Alexa J." userId="75d0739b-90ee-4c1f-b1e4-fe3cd08543b7" providerId="ADAL" clId="{60EA10F6-6C2D-4326-8248-31BF34DF2341}" dt="2024-05-13T17:34:01.460" v="1628" actId="26606"/>
          <ac:spMkLst>
            <pc:docMk/>
            <pc:sldMk cId="3041319534" sldId="269"/>
            <ac:spMk id="15" creationId="{1453BF6C-B012-48B7-B4E8-6D7AC7C27D02}"/>
          </ac:spMkLst>
        </pc:spChg>
        <pc:spChg chg="add del">
          <ac:chgData name="Chesley, Alexa J." userId="75d0739b-90ee-4c1f-b1e4-fe3cd08543b7" providerId="ADAL" clId="{60EA10F6-6C2D-4326-8248-31BF34DF2341}" dt="2024-05-13T17:34:01.460" v="1628" actId="26606"/>
          <ac:spMkLst>
            <pc:docMk/>
            <pc:sldMk cId="3041319534" sldId="269"/>
            <ac:spMk id="17" creationId="{E3020543-B24B-4EC4-8FFC-8DD88EEA91A8}"/>
          </ac:spMkLst>
        </pc:spChg>
        <pc:spChg chg="add">
          <ac:chgData name="Chesley, Alexa J." userId="75d0739b-90ee-4c1f-b1e4-fe3cd08543b7" providerId="ADAL" clId="{60EA10F6-6C2D-4326-8248-31BF34DF2341}" dt="2024-05-13T17:34:01.468" v="1629" actId="26606"/>
          <ac:spMkLst>
            <pc:docMk/>
            <pc:sldMk cId="3041319534" sldId="269"/>
            <ac:spMk id="21" creationId="{8D1AA55E-40D5-461B-A5A8-4AE8AAB71B08}"/>
          </ac:spMkLst>
        </pc:spChg>
        <pc:spChg chg="add">
          <ac:chgData name="Chesley, Alexa J." userId="75d0739b-90ee-4c1f-b1e4-fe3cd08543b7" providerId="ADAL" clId="{60EA10F6-6C2D-4326-8248-31BF34DF2341}" dt="2024-05-13T17:34:01.468" v="1629" actId="26606"/>
          <ac:spMkLst>
            <pc:docMk/>
            <pc:sldMk cId="3041319534" sldId="269"/>
            <ac:spMk id="23" creationId="{6CB927A4-E432-4310-9CD5-E89FF5063179}"/>
          </ac:spMkLst>
        </pc:spChg>
        <pc:spChg chg="add">
          <ac:chgData name="Chesley, Alexa J." userId="75d0739b-90ee-4c1f-b1e4-fe3cd08543b7" providerId="ADAL" clId="{60EA10F6-6C2D-4326-8248-31BF34DF2341}" dt="2024-05-13T17:34:01.468" v="1629" actId="26606"/>
          <ac:spMkLst>
            <pc:docMk/>
            <pc:sldMk cId="3041319534" sldId="269"/>
            <ac:spMk id="24" creationId="{E3020543-B24B-4EC4-8FFC-8DD88EEA91A8}"/>
          </ac:spMkLst>
        </pc:spChg>
        <pc:picChg chg="add mod">
          <ac:chgData name="Chesley, Alexa J." userId="75d0739b-90ee-4c1f-b1e4-fe3cd08543b7" providerId="ADAL" clId="{60EA10F6-6C2D-4326-8248-31BF34DF2341}" dt="2024-05-13T18:03:04.685" v="1924" actId="26606"/>
          <ac:picMkLst>
            <pc:docMk/>
            <pc:sldMk cId="3041319534" sldId="269"/>
            <ac:picMk id="4" creationId="{A387B54B-1195-FD17-EFAA-87F21EC85F55}"/>
          </ac:picMkLst>
        </pc:picChg>
        <pc:cxnChg chg="add del">
          <ac:chgData name="Chesley, Alexa J." userId="75d0739b-90ee-4c1f-b1e4-fe3cd08543b7" providerId="ADAL" clId="{60EA10F6-6C2D-4326-8248-31BF34DF2341}" dt="2024-05-13T17:34:01.460" v="1628" actId="26606"/>
          <ac:cxnSpMkLst>
            <pc:docMk/>
            <pc:sldMk cId="3041319534" sldId="269"/>
            <ac:cxnSpMk id="19" creationId="{C49DA8F6-BCC1-4447-B54C-57856834B94B}"/>
          </ac:cxnSpMkLst>
        </pc:cxnChg>
        <pc:cxnChg chg="add">
          <ac:chgData name="Chesley, Alexa J." userId="75d0739b-90ee-4c1f-b1e4-fe3cd08543b7" providerId="ADAL" clId="{60EA10F6-6C2D-4326-8248-31BF34DF2341}" dt="2024-05-13T17:34:01.468" v="1629" actId="26606"/>
          <ac:cxnSpMkLst>
            <pc:docMk/>
            <pc:sldMk cId="3041319534" sldId="269"/>
            <ac:cxnSpMk id="22" creationId="{7EB498BD-8089-4626-91EA-4978EBEF535E}"/>
          </ac:cxnSpMkLst>
        </pc:cxnChg>
      </pc:sldChg>
      <pc:sldChg chg="addSp delSp modSp new mod setBg">
        <pc:chgData name="Chesley, Alexa J." userId="75d0739b-90ee-4c1f-b1e4-fe3cd08543b7" providerId="ADAL" clId="{60EA10F6-6C2D-4326-8248-31BF34DF2341}" dt="2024-05-13T18:05:19.802" v="1933" actId="403"/>
        <pc:sldMkLst>
          <pc:docMk/>
          <pc:sldMk cId="1680306445" sldId="270"/>
        </pc:sldMkLst>
        <pc:spChg chg="mod">
          <ac:chgData name="Chesley, Alexa J." userId="75d0739b-90ee-4c1f-b1e4-fe3cd08543b7" providerId="ADAL" clId="{60EA10F6-6C2D-4326-8248-31BF34DF2341}" dt="2024-05-13T18:05:19.802" v="1933" actId="403"/>
          <ac:spMkLst>
            <pc:docMk/>
            <pc:sldMk cId="1680306445" sldId="270"/>
            <ac:spMk id="2" creationId="{10574AE9-4BA5-F203-D4BB-337B4F3814C0}"/>
          </ac:spMkLst>
        </pc:spChg>
        <pc:spChg chg="del">
          <ac:chgData name="Chesley, Alexa J." userId="75d0739b-90ee-4c1f-b1e4-fe3cd08543b7" providerId="ADAL" clId="{60EA10F6-6C2D-4326-8248-31BF34DF2341}" dt="2024-05-13T17:28:28.830" v="1576" actId="26606"/>
          <ac:spMkLst>
            <pc:docMk/>
            <pc:sldMk cId="1680306445" sldId="270"/>
            <ac:spMk id="3" creationId="{2EBD603C-CF52-7C90-75BD-6282498CF2F0}"/>
          </ac:spMkLst>
        </pc:spChg>
        <pc:spChg chg="add">
          <ac:chgData name="Chesley, Alexa J." userId="75d0739b-90ee-4c1f-b1e4-fe3cd08543b7" providerId="ADAL" clId="{60EA10F6-6C2D-4326-8248-31BF34DF2341}" dt="2024-05-13T17:28:28.830" v="1576" actId="26606"/>
          <ac:spMkLst>
            <pc:docMk/>
            <pc:sldMk cId="1680306445" sldId="270"/>
            <ac:spMk id="11" creationId="{79C60ED7-11F7-478C-AC8E-0865FABDACBF}"/>
          </ac:spMkLst>
        </pc:spChg>
        <pc:spChg chg="add">
          <ac:chgData name="Chesley, Alexa J." userId="75d0739b-90ee-4c1f-b1e4-fe3cd08543b7" providerId="ADAL" clId="{60EA10F6-6C2D-4326-8248-31BF34DF2341}" dt="2024-05-13T17:28:28.830" v="1576" actId="26606"/>
          <ac:spMkLst>
            <pc:docMk/>
            <pc:sldMk cId="1680306445" sldId="270"/>
            <ac:spMk id="13" creationId="{D472C551-D440-40DF-9260-BDB9AC40960A}"/>
          </ac:spMkLst>
        </pc:spChg>
        <pc:spChg chg="add">
          <ac:chgData name="Chesley, Alexa J." userId="75d0739b-90ee-4c1f-b1e4-fe3cd08543b7" providerId="ADAL" clId="{60EA10F6-6C2D-4326-8248-31BF34DF2341}" dt="2024-05-13T17:28:28.830" v="1576" actId="26606"/>
          <ac:spMkLst>
            <pc:docMk/>
            <pc:sldMk cId="1680306445" sldId="270"/>
            <ac:spMk id="17" creationId="{508BEF50-7B1E-49A4-BC19-5F4F1D755E64}"/>
          </ac:spMkLst>
        </pc:spChg>
        <pc:spChg chg="add">
          <ac:chgData name="Chesley, Alexa J." userId="75d0739b-90ee-4c1f-b1e4-fe3cd08543b7" providerId="ADAL" clId="{60EA10F6-6C2D-4326-8248-31BF34DF2341}" dt="2024-05-13T17:28:28.830" v="1576" actId="26606"/>
          <ac:spMkLst>
            <pc:docMk/>
            <pc:sldMk cId="1680306445" sldId="270"/>
            <ac:spMk id="19" creationId="{3FBAD350-5664-4811-A208-657FB882D350}"/>
          </ac:spMkLst>
        </pc:spChg>
        <pc:spChg chg="add">
          <ac:chgData name="Chesley, Alexa J." userId="75d0739b-90ee-4c1f-b1e4-fe3cd08543b7" providerId="ADAL" clId="{60EA10F6-6C2D-4326-8248-31BF34DF2341}" dt="2024-05-13T17:28:28.830" v="1576" actId="26606"/>
          <ac:spMkLst>
            <pc:docMk/>
            <pc:sldMk cId="1680306445" sldId="270"/>
            <ac:spMk id="21" creationId="{C39ADB8F-D187-49D7-BDCF-C1B6DC727068}"/>
          </ac:spMkLst>
        </pc:spChg>
        <pc:picChg chg="add">
          <ac:chgData name="Chesley, Alexa J." userId="75d0739b-90ee-4c1f-b1e4-fe3cd08543b7" providerId="ADAL" clId="{60EA10F6-6C2D-4326-8248-31BF34DF2341}" dt="2024-05-13T17:28:28.830" v="1576" actId="26606"/>
          <ac:picMkLst>
            <pc:docMk/>
            <pc:sldMk cId="1680306445" sldId="270"/>
            <ac:picMk id="5" creationId="{5C21A070-5663-25B7-ACC0-3E3EB14CCD39}"/>
          </ac:picMkLst>
        </pc:picChg>
        <pc:cxnChg chg="add">
          <ac:chgData name="Chesley, Alexa J." userId="75d0739b-90ee-4c1f-b1e4-fe3cd08543b7" providerId="ADAL" clId="{60EA10F6-6C2D-4326-8248-31BF34DF2341}" dt="2024-05-13T17:28:28.830" v="1576" actId="26606"/>
          <ac:cxnSpMkLst>
            <pc:docMk/>
            <pc:sldMk cId="1680306445" sldId="270"/>
            <ac:cxnSpMk id="9" creationId="{D1B787A8-0D67-4B7E-9B48-86BD906AB6B5}"/>
          </ac:cxnSpMkLst>
        </pc:cxnChg>
        <pc:cxnChg chg="add">
          <ac:chgData name="Chesley, Alexa J." userId="75d0739b-90ee-4c1f-b1e4-fe3cd08543b7" providerId="ADAL" clId="{60EA10F6-6C2D-4326-8248-31BF34DF2341}" dt="2024-05-13T17:28:28.830" v="1576" actId="26606"/>
          <ac:cxnSpMkLst>
            <pc:docMk/>
            <pc:sldMk cId="1680306445" sldId="270"/>
            <ac:cxnSpMk id="15" creationId="{56020367-4FD5-4596-8E10-C5F095CD8DBF}"/>
          </ac:cxnSpMkLst>
        </pc:cxnChg>
      </pc:sldChg>
      <pc:sldChg chg="addSp delSp modSp new mod">
        <pc:chgData name="Chesley, Alexa J." userId="75d0739b-90ee-4c1f-b1e4-fe3cd08543b7" providerId="ADAL" clId="{60EA10F6-6C2D-4326-8248-31BF34DF2341}" dt="2024-05-13T18:02:39.289" v="1920"/>
        <pc:sldMkLst>
          <pc:docMk/>
          <pc:sldMk cId="3047644423" sldId="271"/>
        </pc:sldMkLst>
        <pc:spChg chg="mod">
          <ac:chgData name="Chesley, Alexa J." userId="75d0739b-90ee-4c1f-b1e4-fe3cd08543b7" providerId="ADAL" clId="{60EA10F6-6C2D-4326-8248-31BF34DF2341}" dt="2024-05-13T18:02:39.289" v="1920"/>
          <ac:spMkLst>
            <pc:docMk/>
            <pc:sldMk cId="3047644423" sldId="271"/>
            <ac:spMk id="2" creationId="{D0E8805A-4EB5-AFBE-30CC-FEFD1F277669}"/>
          </ac:spMkLst>
        </pc:spChg>
        <pc:spChg chg="del">
          <ac:chgData name="Chesley, Alexa J." userId="75d0739b-90ee-4c1f-b1e4-fe3cd08543b7" providerId="ADAL" clId="{60EA10F6-6C2D-4326-8248-31BF34DF2341}" dt="2024-05-13T17:53:36.201" v="1818" actId="22"/>
          <ac:spMkLst>
            <pc:docMk/>
            <pc:sldMk cId="3047644423" sldId="271"/>
            <ac:spMk id="3" creationId="{561C8987-752E-FE36-B296-F1ADE4432157}"/>
          </ac:spMkLst>
        </pc:spChg>
        <pc:spChg chg="add del mod">
          <ac:chgData name="Chesley, Alexa J." userId="75d0739b-90ee-4c1f-b1e4-fe3cd08543b7" providerId="ADAL" clId="{60EA10F6-6C2D-4326-8248-31BF34DF2341}" dt="2024-05-13T17:55:05.229" v="1823" actId="22"/>
          <ac:spMkLst>
            <pc:docMk/>
            <pc:sldMk cId="3047644423" sldId="271"/>
            <ac:spMk id="9" creationId="{EDAE254F-80AC-25E7-29F1-A2EA7C977485}"/>
          </ac:spMkLst>
        </pc:spChg>
        <pc:picChg chg="add del mod ord">
          <ac:chgData name="Chesley, Alexa J." userId="75d0739b-90ee-4c1f-b1e4-fe3cd08543b7" providerId="ADAL" clId="{60EA10F6-6C2D-4326-8248-31BF34DF2341}" dt="2024-05-13T17:54:46.297" v="1822" actId="478"/>
          <ac:picMkLst>
            <pc:docMk/>
            <pc:sldMk cId="3047644423" sldId="271"/>
            <ac:picMk id="5" creationId="{A4797B54-9089-7D4C-E0D7-A067D42858C3}"/>
          </ac:picMkLst>
        </pc:picChg>
        <pc:picChg chg="add del mod">
          <ac:chgData name="Chesley, Alexa J." userId="75d0739b-90ee-4c1f-b1e4-fe3cd08543b7" providerId="ADAL" clId="{60EA10F6-6C2D-4326-8248-31BF34DF2341}" dt="2024-05-13T17:54:46.297" v="1822" actId="478"/>
          <ac:picMkLst>
            <pc:docMk/>
            <pc:sldMk cId="3047644423" sldId="271"/>
            <ac:picMk id="7" creationId="{DAAE1A99-E207-0290-1C74-459EB4178D6E}"/>
          </ac:picMkLst>
        </pc:picChg>
        <pc:picChg chg="add mod ord">
          <ac:chgData name="Chesley, Alexa J." userId="75d0739b-90ee-4c1f-b1e4-fe3cd08543b7" providerId="ADAL" clId="{60EA10F6-6C2D-4326-8248-31BF34DF2341}" dt="2024-05-13T17:55:58.224" v="1831" actId="14100"/>
          <ac:picMkLst>
            <pc:docMk/>
            <pc:sldMk cId="3047644423" sldId="271"/>
            <ac:picMk id="11" creationId="{6814225D-5F87-44FA-F5EF-BFB4FB74B326}"/>
          </ac:picMkLst>
        </pc:picChg>
        <pc:picChg chg="add mod">
          <ac:chgData name="Chesley, Alexa J." userId="75d0739b-90ee-4c1f-b1e4-fe3cd08543b7" providerId="ADAL" clId="{60EA10F6-6C2D-4326-8248-31BF34DF2341}" dt="2024-05-13T17:55:50.189" v="1827" actId="1076"/>
          <ac:picMkLst>
            <pc:docMk/>
            <pc:sldMk cId="3047644423" sldId="271"/>
            <ac:picMk id="13" creationId="{F2DFD878-5926-53FB-A911-B4D814314E03}"/>
          </ac:picMkLst>
        </pc:picChg>
      </pc:sldChg>
      <pc:sldChg chg="new del">
        <pc:chgData name="Chesley, Alexa J." userId="75d0739b-90ee-4c1f-b1e4-fe3cd08543b7" providerId="ADAL" clId="{60EA10F6-6C2D-4326-8248-31BF34DF2341}" dt="2024-05-13T17:31:27.458" v="1583" actId="680"/>
        <pc:sldMkLst>
          <pc:docMk/>
          <pc:sldMk cId="3696097545" sldId="271"/>
        </pc:sldMkLst>
      </pc:sldChg>
      <pc:sldChg chg="addSp delSp modSp new mod">
        <pc:chgData name="Chesley, Alexa J." userId="75d0739b-90ee-4c1f-b1e4-fe3cd08543b7" providerId="ADAL" clId="{60EA10F6-6C2D-4326-8248-31BF34DF2341}" dt="2024-05-13T18:02:39.289" v="1920"/>
        <pc:sldMkLst>
          <pc:docMk/>
          <pc:sldMk cId="1742207889" sldId="272"/>
        </pc:sldMkLst>
        <pc:spChg chg="mod">
          <ac:chgData name="Chesley, Alexa J." userId="75d0739b-90ee-4c1f-b1e4-fe3cd08543b7" providerId="ADAL" clId="{60EA10F6-6C2D-4326-8248-31BF34DF2341}" dt="2024-05-13T18:02:39.289" v="1920"/>
          <ac:spMkLst>
            <pc:docMk/>
            <pc:sldMk cId="1742207889" sldId="272"/>
            <ac:spMk id="2" creationId="{4EAF16F6-FE89-F82E-8710-40797F64CFD3}"/>
          </ac:spMkLst>
        </pc:spChg>
        <pc:spChg chg="del">
          <ac:chgData name="Chesley, Alexa J." userId="75d0739b-90ee-4c1f-b1e4-fe3cd08543b7" providerId="ADAL" clId="{60EA10F6-6C2D-4326-8248-31BF34DF2341}" dt="2024-05-13T17:57:57.411" v="1833" actId="22"/>
          <ac:spMkLst>
            <pc:docMk/>
            <pc:sldMk cId="1742207889" sldId="272"/>
            <ac:spMk id="3" creationId="{762CA991-0F76-6989-D5C5-60B51F0441DF}"/>
          </ac:spMkLst>
        </pc:spChg>
        <pc:picChg chg="add mod ord">
          <ac:chgData name="Chesley, Alexa J." userId="75d0739b-90ee-4c1f-b1e4-fe3cd08543b7" providerId="ADAL" clId="{60EA10F6-6C2D-4326-8248-31BF34DF2341}" dt="2024-05-13T18:02:39.289" v="1920"/>
          <ac:picMkLst>
            <pc:docMk/>
            <pc:sldMk cId="1742207889" sldId="272"/>
            <ac:picMk id="5" creationId="{02F5F0BD-EE05-376E-8BAA-79FB9CB5A88D}"/>
          </ac:picMkLst>
        </pc:picChg>
      </pc:sldChg>
    </pc:docChg>
  </pc:docChgLst>
  <pc:docChgLst>
    <pc:chgData name="Curtler, Anna G." userId="9de41cbb-3399-4bf3-b4cd-a2d6bb2ff0e5" providerId="ADAL" clId="{D1B079E4-3253-493E-8CB0-E0EF188FD688}"/>
    <pc:docChg chg="undo custSel addSld delSld modSld sldOrd">
      <pc:chgData name="Curtler, Anna G." userId="9de41cbb-3399-4bf3-b4cd-a2d6bb2ff0e5" providerId="ADAL" clId="{D1B079E4-3253-493E-8CB0-E0EF188FD688}" dt="2024-05-13T18:10:58.078" v="1418" actId="12"/>
      <pc:docMkLst>
        <pc:docMk/>
      </pc:docMkLst>
      <pc:sldChg chg="modSp modNotesTx">
        <pc:chgData name="Curtler, Anna G." userId="9de41cbb-3399-4bf3-b4cd-a2d6bb2ff0e5" providerId="ADAL" clId="{D1B079E4-3253-493E-8CB0-E0EF188FD688}" dt="2024-05-13T18:01:00.781" v="1338"/>
        <pc:sldMkLst>
          <pc:docMk/>
          <pc:sldMk cId="710319520" sldId="256"/>
        </pc:sldMkLst>
        <pc:spChg chg="mod">
          <ac:chgData name="Curtler, Anna G." userId="9de41cbb-3399-4bf3-b4cd-a2d6bb2ff0e5" providerId="ADAL" clId="{D1B079E4-3253-493E-8CB0-E0EF188FD688}" dt="2024-05-13T18:01:00.781" v="1338"/>
          <ac:spMkLst>
            <pc:docMk/>
            <pc:sldMk cId="710319520" sldId="256"/>
            <ac:spMk id="2" creationId="{F119E688-2886-4221-05E9-C0570A11C0B2}"/>
          </ac:spMkLst>
        </pc:spChg>
      </pc:sldChg>
      <pc:sldChg chg="addSp delSp modSp mod setBg setClrOvrMap delDesignElem">
        <pc:chgData name="Curtler, Anna G." userId="9de41cbb-3399-4bf3-b4cd-a2d6bb2ff0e5" providerId="ADAL" clId="{D1B079E4-3253-493E-8CB0-E0EF188FD688}" dt="2024-05-13T18:04:03.376" v="1340" actId="1076"/>
        <pc:sldMkLst>
          <pc:docMk/>
          <pc:sldMk cId="3390790882" sldId="257"/>
        </pc:sldMkLst>
        <pc:spChg chg="mod ord">
          <ac:chgData name="Curtler, Anna G." userId="9de41cbb-3399-4bf3-b4cd-a2d6bb2ff0e5" providerId="ADAL" clId="{D1B079E4-3253-493E-8CB0-E0EF188FD688}" dt="2024-05-13T18:03:30.431" v="1339" actId="26606"/>
          <ac:spMkLst>
            <pc:docMk/>
            <pc:sldMk cId="3390790882" sldId="257"/>
            <ac:spMk id="2" creationId="{B2412D7E-A065-BA35-FABC-10EEE0DB2B8B}"/>
          </ac:spMkLst>
        </pc:spChg>
        <pc:spChg chg="mod">
          <ac:chgData name="Curtler, Anna G." userId="9de41cbb-3399-4bf3-b4cd-a2d6bb2ff0e5" providerId="ADAL" clId="{D1B079E4-3253-493E-8CB0-E0EF188FD688}" dt="2024-05-13T18:04:03.376" v="1340" actId="1076"/>
          <ac:spMkLst>
            <pc:docMk/>
            <pc:sldMk cId="3390790882" sldId="257"/>
            <ac:spMk id="3" creationId="{84B30B82-D0F8-7BAF-20B8-5CDF073A74EC}"/>
          </ac:spMkLst>
        </pc:spChg>
        <pc:spChg chg="add">
          <ac:chgData name="Curtler, Anna G." userId="9de41cbb-3399-4bf3-b4cd-a2d6bb2ff0e5" providerId="ADAL" clId="{D1B079E4-3253-493E-8CB0-E0EF188FD688}" dt="2024-05-13T18:03:30.431" v="1339" actId="26606"/>
          <ac:spMkLst>
            <pc:docMk/>
            <pc:sldMk cId="3390790882" sldId="257"/>
            <ac:spMk id="8" creationId="{E2FE3A7B-DDFF-4F81-8AAE-11D96D138C0D}"/>
          </ac:spMkLst>
        </pc:spChg>
        <pc:spChg chg="add">
          <ac:chgData name="Curtler, Anna G." userId="9de41cbb-3399-4bf3-b4cd-a2d6bb2ff0e5" providerId="ADAL" clId="{D1B079E4-3253-493E-8CB0-E0EF188FD688}" dt="2024-05-13T18:03:30.431" v="1339" actId="26606"/>
          <ac:spMkLst>
            <pc:docMk/>
            <pc:sldMk cId="3390790882" sldId="257"/>
            <ac:spMk id="10" creationId="{69825ADD-F95C-4747-9B41-5DB21C28E6D2}"/>
          </ac:spMkLst>
        </pc:spChg>
        <pc:spChg chg="add">
          <ac:chgData name="Curtler, Anna G." userId="9de41cbb-3399-4bf3-b4cd-a2d6bb2ff0e5" providerId="ADAL" clId="{D1B079E4-3253-493E-8CB0-E0EF188FD688}" dt="2024-05-13T18:03:30.431" v="1339" actId="26606"/>
          <ac:spMkLst>
            <pc:docMk/>
            <pc:sldMk cId="3390790882" sldId="257"/>
            <ac:spMk id="12" creationId="{86791A8E-B2BA-467D-BB87-8CFBFB13AF9F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3390790882" sldId="257"/>
            <ac:spMk id="73" creationId="{8F9CBE3F-79A8-4F8F-88D9-DAD03D0D281F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3390790882" sldId="257"/>
            <ac:spMk id="75" creationId="{508BEF50-7B1E-49A4-BC19-5F4F1D755E64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3390790882" sldId="257"/>
            <ac:spMk id="77" creationId="{C5CB530E-515E-412C-9DF1-5F8FFBD6F383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3390790882" sldId="257"/>
            <ac:spMk id="79" creationId="{AEA7509D-F04F-40CB-A0B3-EEF16499CC9F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3390790882" sldId="257"/>
            <ac:spMk id="81" creationId="{C39ADB8F-D187-49D7-BDCF-C1B6DC727068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3390790882" sldId="257"/>
            <ac:spMk id="83" creationId="{712D4376-A578-4FF1-94FC-245E7A6A489F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3390790882" sldId="257"/>
            <ac:spMk id="85" creationId="{3FBAD350-5664-4811-A208-657FB882D350}"/>
          </ac:spMkLst>
        </pc:spChg>
        <pc:cxnChg chg="del">
          <ac:chgData name="Curtler, Anna G." userId="9de41cbb-3399-4bf3-b4cd-a2d6bb2ff0e5" providerId="ADAL" clId="{D1B079E4-3253-493E-8CB0-E0EF188FD688}" dt="2024-05-13T17:59:40.969" v="1331"/>
          <ac:cxnSpMkLst>
            <pc:docMk/>
            <pc:sldMk cId="3390790882" sldId="257"/>
            <ac:cxnSpMk id="87" creationId="{56020367-4FD5-4596-8E10-C5F095CD8DBF}"/>
          </ac:cxnSpMkLst>
        </pc:cxnChg>
      </pc:sldChg>
      <pc:sldChg chg="modSp mod modNotesTx">
        <pc:chgData name="Curtler, Anna G." userId="9de41cbb-3399-4bf3-b4cd-a2d6bb2ff0e5" providerId="ADAL" clId="{D1B079E4-3253-493E-8CB0-E0EF188FD688}" dt="2024-05-13T17:37:22.279" v="1277" actId="1076"/>
        <pc:sldMkLst>
          <pc:docMk/>
          <pc:sldMk cId="813366736" sldId="258"/>
        </pc:sldMkLst>
        <pc:spChg chg="mod">
          <ac:chgData name="Curtler, Anna G." userId="9de41cbb-3399-4bf3-b4cd-a2d6bb2ff0e5" providerId="ADAL" clId="{D1B079E4-3253-493E-8CB0-E0EF188FD688}" dt="2024-05-13T17:37:22.279" v="1277" actId="1076"/>
          <ac:spMkLst>
            <pc:docMk/>
            <pc:sldMk cId="813366736" sldId="258"/>
            <ac:spMk id="2" creationId="{25F7FA9B-3398-86CA-CE9C-D58470B3EFCE}"/>
          </ac:spMkLst>
        </pc:spChg>
      </pc:sldChg>
      <pc:sldChg chg="addSp modSp mod modNotesTx">
        <pc:chgData name="Curtler, Anna G." userId="9de41cbb-3399-4bf3-b4cd-a2d6bb2ff0e5" providerId="ADAL" clId="{D1B079E4-3253-493E-8CB0-E0EF188FD688}" dt="2024-05-13T17:37:31.707" v="1278" actId="1076"/>
        <pc:sldMkLst>
          <pc:docMk/>
          <pc:sldMk cId="4117483150" sldId="259"/>
        </pc:sldMkLst>
        <pc:spChg chg="add mod">
          <ac:chgData name="Curtler, Anna G." userId="9de41cbb-3399-4bf3-b4cd-a2d6bb2ff0e5" providerId="ADAL" clId="{D1B079E4-3253-493E-8CB0-E0EF188FD688}" dt="2024-05-10T18:10:04.864" v="948" actId="14100"/>
          <ac:spMkLst>
            <pc:docMk/>
            <pc:sldMk cId="4117483150" sldId="259"/>
            <ac:spMk id="9" creationId="{B56F14ED-4F90-2F69-99FE-3D7F0719F330}"/>
          </ac:spMkLst>
        </pc:spChg>
        <pc:spChg chg="mod">
          <ac:chgData name="Curtler, Anna G." userId="9de41cbb-3399-4bf3-b4cd-a2d6bb2ff0e5" providerId="ADAL" clId="{D1B079E4-3253-493E-8CB0-E0EF188FD688}" dt="2024-05-13T17:37:31.707" v="1278" actId="1076"/>
          <ac:spMkLst>
            <pc:docMk/>
            <pc:sldMk cId="4117483150" sldId="259"/>
            <ac:spMk id="10" creationId="{7A41136A-416D-A8DD-DBE8-4120943D7737}"/>
          </ac:spMkLst>
        </pc:spChg>
        <pc:spChg chg="add mod">
          <ac:chgData name="Curtler, Anna G." userId="9de41cbb-3399-4bf3-b4cd-a2d6bb2ff0e5" providerId="ADAL" clId="{D1B079E4-3253-493E-8CB0-E0EF188FD688}" dt="2024-05-10T18:09:34.285" v="913" actId="1076"/>
          <ac:spMkLst>
            <pc:docMk/>
            <pc:sldMk cId="4117483150" sldId="259"/>
            <ac:spMk id="12" creationId="{BB71E3AA-347B-DF00-4559-DDC3F2B620AC}"/>
          </ac:spMkLst>
        </pc:spChg>
        <pc:cxnChg chg="add mod">
          <ac:chgData name="Curtler, Anna G." userId="9de41cbb-3399-4bf3-b4cd-a2d6bb2ff0e5" providerId="ADAL" clId="{D1B079E4-3253-493E-8CB0-E0EF188FD688}" dt="2024-05-10T18:07:57.634" v="866" actId="1076"/>
          <ac:cxnSpMkLst>
            <pc:docMk/>
            <pc:sldMk cId="4117483150" sldId="259"/>
            <ac:cxnSpMk id="3" creationId="{ABB61A7A-1431-7117-B763-CB273F5A88EC}"/>
          </ac:cxnSpMkLst>
        </pc:cxnChg>
        <pc:cxnChg chg="add mod">
          <ac:chgData name="Curtler, Anna G." userId="9de41cbb-3399-4bf3-b4cd-a2d6bb2ff0e5" providerId="ADAL" clId="{D1B079E4-3253-493E-8CB0-E0EF188FD688}" dt="2024-05-10T18:08:22.932" v="871" actId="208"/>
          <ac:cxnSpMkLst>
            <pc:docMk/>
            <pc:sldMk cId="4117483150" sldId="259"/>
            <ac:cxnSpMk id="11" creationId="{496EDB18-2FD5-984D-644F-6E4AC8A70F63}"/>
          </ac:cxnSpMkLst>
        </pc:cxnChg>
      </pc:sldChg>
      <pc:sldChg chg="addSp delSp modSp mod delDesignElem modNotesTx">
        <pc:chgData name="Curtler, Anna G." userId="9de41cbb-3399-4bf3-b4cd-a2d6bb2ff0e5" providerId="ADAL" clId="{D1B079E4-3253-493E-8CB0-E0EF188FD688}" dt="2024-05-13T18:10:42.805" v="1416" actId="255"/>
        <pc:sldMkLst>
          <pc:docMk/>
          <pc:sldMk cId="807099303" sldId="260"/>
        </pc:sldMkLst>
        <pc:spChg chg="add mod">
          <ac:chgData name="Curtler, Anna G." userId="9de41cbb-3399-4bf3-b4cd-a2d6bb2ff0e5" providerId="ADAL" clId="{D1B079E4-3253-493E-8CB0-E0EF188FD688}" dt="2024-05-10T17:54:12.389" v="535" actId="1076"/>
          <ac:spMkLst>
            <pc:docMk/>
            <pc:sldMk cId="807099303" sldId="260"/>
            <ac:spMk id="2" creationId="{040599E2-4B10-F298-C7FD-69EAFC208DFF}"/>
          </ac:spMkLst>
        </pc:spChg>
        <pc:spChg chg="del">
          <ac:chgData name="Curtler, Anna G." userId="9de41cbb-3399-4bf3-b4cd-a2d6bb2ff0e5" providerId="ADAL" clId="{D1B079E4-3253-493E-8CB0-E0EF188FD688}" dt="2024-05-13T17:42:19.654" v="1283"/>
          <ac:spMkLst>
            <pc:docMk/>
            <pc:sldMk cId="807099303" sldId="260"/>
            <ac:spMk id="15" creationId="{9427AF5F-9A0E-42B7-A252-FD64C9885F9C}"/>
          </ac:spMkLst>
        </pc:spChg>
        <pc:spChg chg="mod">
          <ac:chgData name="Curtler, Anna G." userId="9de41cbb-3399-4bf3-b4cd-a2d6bb2ff0e5" providerId="ADAL" clId="{D1B079E4-3253-493E-8CB0-E0EF188FD688}" dt="2024-05-13T18:10:42.805" v="1416" actId="255"/>
          <ac:spMkLst>
            <pc:docMk/>
            <pc:sldMk cId="807099303" sldId="260"/>
            <ac:spMk id="16" creationId="{086664E7-B25C-0949-8A2D-5041AECC276D}"/>
          </ac:spMkLst>
        </pc:spChg>
      </pc:sldChg>
      <pc:sldChg chg="addSp modSp mod modCm modNotesTx">
        <pc:chgData name="Curtler, Anna G." userId="9de41cbb-3399-4bf3-b4cd-a2d6bb2ff0e5" providerId="ADAL" clId="{D1B079E4-3253-493E-8CB0-E0EF188FD688}" dt="2024-05-13T17:30:39.780" v="1237" actId="20577"/>
        <pc:sldMkLst>
          <pc:docMk/>
          <pc:sldMk cId="2766348384" sldId="261"/>
        </pc:sldMkLst>
        <pc:spChg chg="add mod">
          <ac:chgData name="Curtler, Anna G." userId="9de41cbb-3399-4bf3-b4cd-a2d6bb2ff0e5" providerId="ADAL" clId="{D1B079E4-3253-493E-8CB0-E0EF188FD688}" dt="2024-05-10T18:12:06.664" v="964" actId="1076"/>
          <ac:spMkLst>
            <pc:docMk/>
            <pc:sldMk cId="2766348384" sldId="261"/>
            <ac:spMk id="12" creationId="{48D28F3F-86F0-B124-4201-A20D7E9BB26E}"/>
          </ac:spMkLst>
        </pc:spChg>
        <pc:spChg chg="add mod">
          <ac:chgData name="Curtler, Anna G." userId="9de41cbb-3399-4bf3-b4cd-a2d6bb2ff0e5" providerId="ADAL" clId="{D1B079E4-3253-493E-8CB0-E0EF188FD688}" dt="2024-05-10T18:13:22.742" v="968" actId="1076"/>
          <ac:spMkLst>
            <pc:docMk/>
            <pc:sldMk cId="2766348384" sldId="261"/>
            <ac:spMk id="14" creationId="{7AEFC270-8A5E-8E86-F944-5EA90A8A9936}"/>
          </ac:spMkLst>
        </pc:spChg>
        <pc:cxnChg chg="add mod">
          <ac:chgData name="Curtler, Anna G." userId="9de41cbb-3399-4bf3-b4cd-a2d6bb2ff0e5" providerId="ADAL" clId="{D1B079E4-3253-493E-8CB0-E0EF188FD688}" dt="2024-05-10T18:10:28.250" v="951" actId="14100"/>
          <ac:cxnSpMkLst>
            <pc:docMk/>
            <pc:sldMk cId="2766348384" sldId="261"/>
            <ac:cxnSpMk id="2" creationId="{FBC9012A-DC75-DE9A-5613-EF64639E1530}"/>
          </ac:cxnSpMkLst>
        </pc:cxnChg>
        <pc:cxnChg chg="add mod">
          <ac:chgData name="Curtler, Anna G." userId="9de41cbb-3399-4bf3-b4cd-a2d6bb2ff0e5" providerId="ADAL" clId="{D1B079E4-3253-493E-8CB0-E0EF188FD688}" dt="2024-05-10T18:11:16.827" v="955" actId="14100"/>
          <ac:cxnSpMkLst>
            <pc:docMk/>
            <pc:sldMk cId="2766348384" sldId="261"/>
            <ac:cxnSpMk id="5" creationId="{342A6DEA-0ADC-FFD1-167D-1DE2CE0FA008}"/>
          </ac:cxnSpMkLst>
        </pc:cxnChg>
        <pc:cxnChg chg="add mod">
          <ac:chgData name="Curtler, Anna G." userId="9de41cbb-3399-4bf3-b4cd-a2d6bb2ff0e5" providerId="ADAL" clId="{D1B079E4-3253-493E-8CB0-E0EF188FD688}" dt="2024-05-10T18:11:33.749" v="958" actId="14100"/>
          <ac:cxnSpMkLst>
            <pc:docMk/>
            <pc:sldMk cId="2766348384" sldId="261"/>
            <ac:cxnSpMk id="8" creationId="{3796B943-1370-ECA3-78A1-79D5A8C1A8D4}"/>
          </ac:cxnSpMkLst>
        </pc:cxnChg>
        <pc:cxnChg chg="add mod">
          <ac:chgData name="Curtler, Anna G." userId="9de41cbb-3399-4bf3-b4cd-a2d6bb2ff0e5" providerId="ADAL" clId="{D1B079E4-3253-493E-8CB0-E0EF188FD688}" dt="2024-05-10T18:11:48.886" v="962" actId="1076"/>
          <ac:cxnSpMkLst>
            <pc:docMk/>
            <pc:sldMk cId="2766348384" sldId="261"/>
            <ac:cxnSpMk id="10" creationId="{994680C4-DF76-A523-AFC6-2536B50659EE}"/>
          </ac:cxnSpMkLst>
        </pc:cxnChg>
        <pc:cxnChg chg="add mod">
          <ac:chgData name="Curtler, Anna G." userId="9de41cbb-3399-4bf3-b4cd-a2d6bb2ff0e5" providerId="ADAL" clId="{D1B079E4-3253-493E-8CB0-E0EF188FD688}" dt="2024-05-10T18:12:25.451" v="966" actId="1076"/>
          <ac:cxnSpMkLst>
            <pc:docMk/>
            <pc:sldMk cId="2766348384" sldId="261"/>
            <ac:cxnSpMk id="13" creationId="{3370B8EA-8879-EBDD-FD6A-CBF3EC3BDF3E}"/>
          </ac:cxnSpMkLst>
        </pc:cxnChg>
        <pc:cxnChg chg="add mod">
          <ac:chgData name="Curtler, Anna G." userId="9de41cbb-3399-4bf3-b4cd-a2d6bb2ff0e5" providerId="ADAL" clId="{D1B079E4-3253-493E-8CB0-E0EF188FD688}" dt="2024-05-10T18:13:38.187" v="970" actId="1076"/>
          <ac:cxnSpMkLst>
            <pc:docMk/>
            <pc:sldMk cId="2766348384" sldId="261"/>
            <ac:cxnSpMk id="15" creationId="{BF8A4025-82CE-A007-9749-728FBAD31CE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urtler, Anna G." userId="9de41cbb-3399-4bf3-b4cd-a2d6bb2ff0e5" providerId="ADAL" clId="{D1B079E4-3253-493E-8CB0-E0EF188FD688}" dt="2024-05-10T18:13:54.635" v="971" actId="2056"/>
              <pc2:cmMkLst xmlns:pc2="http://schemas.microsoft.com/office/powerpoint/2019/9/main/command">
                <pc:docMk/>
                <pc:sldMk cId="2766348384" sldId="261"/>
                <pc2:cmMk id="{54B9FACB-1329-4F80-8EB5-9E08DC6EED42}"/>
              </pc2:cmMkLst>
            </pc226:cmChg>
          </p:ext>
        </pc:extLst>
      </pc:sldChg>
      <pc:sldChg chg="addSp delSp modSp mod delDesignElem modNotesTx">
        <pc:chgData name="Curtler, Anna G." userId="9de41cbb-3399-4bf3-b4cd-a2d6bb2ff0e5" providerId="ADAL" clId="{D1B079E4-3253-493E-8CB0-E0EF188FD688}" dt="2024-05-13T17:42:58.957" v="1298" actId="20577"/>
        <pc:sldMkLst>
          <pc:docMk/>
          <pc:sldMk cId="1205242728" sldId="262"/>
        </pc:sldMkLst>
        <pc:spChg chg="mod">
          <ac:chgData name="Curtler, Anna G." userId="9de41cbb-3399-4bf3-b4cd-a2d6bb2ff0e5" providerId="ADAL" clId="{D1B079E4-3253-493E-8CB0-E0EF188FD688}" dt="2024-05-13T17:42:58.957" v="1298" actId="20577"/>
          <ac:spMkLst>
            <pc:docMk/>
            <pc:sldMk cId="1205242728" sldId="262"/>
            <ac:spMk id="2" creationId="{E6001B80-E018-BD8C-7429-9132C44372BC}"/>
          </ac:spMkLst>
        </pc:spChg>
        <pc:spChg chg="del">
          <ac:chgData name="Curtler, Anna G." userId="9de41cbb-3399-4bf3-b4cd-a2d6bb2ff0e5" providerId="ADAL" clId="{D1B079E4-3253-493E-8CB0-E0EF188FD688}" dt="2024-05-13T17:42:19.654" v="1283"/>
          <ac:spMkLst>
            <pc:docMk/>
            <pc:sldMk cId="1205242728" sldId="262"/>
            <ac:spMk id="8" creationId="{D4771268-CB57-404A-9271-370EB28F6090}"/>
          </ac:spMkLst>
        </pc:spChg>
        <pc:spChg chg="mod">
          <ac:chgData name="Curtler, Anna G." userId="9de41cbb-3399-4bf3-b4cd-a2d6bb2ff0e5" providerId="ADAL" clId="{D1B079E4-3253-493E-8CB0-E0EF188FD688}" dt="2024-05-13T17:42:45.340" v="1288" actId="26606"/>
          <ac:spMkLst>
            <pc:docMk/>
            <pc:sldMk cId="1205242728" sldId="262"/>
            <ac:spMk id="19" creationId="{5E4FBA60-E0E7-DAFC-75A7-42DEAB62CB73}"/>
          </ac:spMkLst>
        </pc:spChg>
        <pc:spChg chg="add del">
          <ac:chgData name="Curtler, Anna G." userId="9de41cbb-3399-4bf3-b4cd-a2d6bb2ff0e5" providerId="ADAL" clId="{D1B079E4-3253-493E-8CB0-E0EF188FD688}" dt="2024-05-13T17:42:49.751" v="1290"/>
          <ac:spMkLst>
            <pc:docMk/>
            <pc:sldMk cId="1205242728" sldId="262"/>
            <ac:spMk id="24" creationId="{2B97F24A-32CE-4C1C-A50D-3016B394DCFB}"/>
          </ac:spMkLst>
        </pc:spChg>
        <pc:spChg chg="add del">
          <ac:chgData name="Curtler, Anna G." userId="9de41cbb-3399-4bf3-b4cd-a2d6bb2ff0e5" providerId="ADAL" clId="{D1B079E4-3253-493E-8CB0-E0EF188FD688}" dt="2024-05-13T17:42:49.751" v="1290"/>
          <ac:spMkLst>
            <pc:docMk/>
            <pc:sldMk cId="1205242728" sldId="262"/>
            <ac:spMk id="26" creationId="{CD8B4F24-440B-49E9-B85D-733523DC064B}"/>
          </ac:spMkLst>
        </pc:spChg>
        <pc:picChg chg="mod ord">
          <ac:chgData name="Curtler, Anna G." userId="9de41cbb-3399-4bf3-b4cd-a2d6bb2ff0e5" providerId="ADAL" clId="{D1B079E4-3253-493E-8CB0-E0EF188FD688}" dt="2024-05-13T17:42:45.340" v="1288" actId="26606"/>
          <ac:picMkLst>
            <pc:docMk/>
            <pc:sldMk cId="1205242728" sldId="262"/>
            <ac:picMk id="3" creationId="{7A7514F9-C3D9-E2F7-FA2A-39712CAF0FED}"/>
          </ac:picMkLst>
        </pc:picChg>
      </pc:sldChg>
      <pc:sldChg chg="delSp modSp mod delDesignElem modNotesTx">
        <pc:chgData name="Curtler, Anna G." userId="9de41cbb-3399-4bf3-b4cd-a2d6bb2ff0e5" providerId="ADAL" clId="{D1B079E4-3253-493E-8CB0-E0EF188FD688}" dt="2024-05-13T18:10:58.078" v="1418" actId="12"/>
        <pc:sldMkLst>
          <pc:docMk/>
          <pc:sldMk cId="2326355098" sldId="263"/>
        </pc:sldMkLst>
        <pc:spChg chg="mod">
          <ac:chgData name="Curtler, Anna G." userId="9de41cbb-3399-4bf3-b4cd-a2d6bb2ff0e5" providerId="ADAL" clId="{D1B079E4-3253-493E-8CB0-E0EF188FD688}" dt="2024-05-13T18:10:58.078" v="1418" actId="12"/>
          <ac:spMkLst>
            <pc:docMk/>
            <pc:sldMk cId="2326355098" sldId="263"/>
            <ac:spMk id="11" creationId="{A8261D12-ED0B-2635-7AA5-EE0E6C824647}"/>
          </ac:spMkLst>
        </pc:spChg>
        <pc:spChg chg="del">
          <ac:chgData name="Curtler, Anna G." userId="9de41cbb-3399-4bf3-b4cd-a2d6bb2ff0e5" providerId="ADAL" clId="{D1B079E4-3253-493E-8CB0-E0EF188FD688}" dt="2024-05-13T17:42:19.654" v="1283"/>
          <ac:spMkLst>
            <pc:docMk/>
            <pc:sldMk cId="2326355098" sldId="263"/>
            <ac:spMk id="15" creationId="{70155189-D96C-4527-B0EC-654B946BE615}"/>
          </ac:spMkLst>
        </pc:spChg>
      </pc:sldChg>
      <pc:sldChg chg="addSp delSp modSp mod delDesignElem modNotesTx">
        <pc:chgData name="Curtler, Anna G." userId="9de41cbb-3399-4bf3-b4cd-a2d6bb2ff0e5" providerId="ADAL" clId="{D1B079E4-3253-493E-8CB0-E0EF188FD688}" dt="2024-05-13T17:42:19.654" v="1283"/>
        <pc:sldMkLst>
          <pc:docMk/>
          <pc:sldMk cId="1748509614" sldId="264"/>
        </pc:sldMkLst>
        <pc:spChg chg="mod">
          <ac:chgData name="Curtler, Anna G." userId="9de41cbb-3399-4bf3-b4cd-a2d6bb2ff0e5" providerId="ADAL" clId="{D1B079E4-3253-493E-8CB0-E0EF188FD688}" dt="2024-05-13T17:32:54.568" v="1268" actId="26606"/>
          <ac:spMkLst>
            <pc:docMk/>
            <pc:sldMk cId="1748509614" sldId="264"/>
            <ac:spMk id="2" creationId="{40D1C090-0F9A-D2EB-CAB5-E3DC44977F9C}"/>
          </ac:spMkLst>
        </pc:spChg>
        <pc:spChg chg="mod">
          <ac:chgData name="Curtler, Anna G." userId="9de41cbb-3399-4bf3-b4cd-a2d6bb2ff0e5" providerId="ADAL" clId="{D1B079E4-3253-493E-8CB0-E0EF188FD688}" dt="2024-05-13T17:33:18.223" v="1273" actId="1076"/>
          <ac:spMkLst>
            <pc:docMk/>
            <pc:sldMk cId="1748509614" sldId="264"/>
            <ac:spMk id="5" creationId="{FA2128EA-C5BB-E100-7E5F-7726F0651BA8}"/>
          </ac:spMkLst>
        </pc:spChg>
        <pc:spChg chg="add del">
          <ac:chgData name="Curtler, Anna G." userId="9de41cbb-3399-4bf3-b4cd-a2d6bb2ff0e5" providerId="ADAL" clId="{D1B079E4-3253-493E-8CB0-E0EF188FD688}" dt="2024-05-13T17:32:39.451" v="1267" actId="26606"/>
          <ac:spMkLst>
            <pc:docMk/>
            <pc:sldMk cId="1748509614" sldId="264"/>
            <ac:spMk id="9" creationId="{D4771268-CB57-404A-9271-370EB28F6090}"/>
          </ac:spMkLst>
        </pc:spChg>
        <pc:spChg chg="add del">
          <ac:chgData name="Curtler, Anna G." userId="9de41cbb-3399-4bf3-b4cd-a2d6bb2ff0e5" providerId="ADAL" clId="{D1B079E4-3253-493E-8CB0-E0EF188FD688}" dt="2024-05-13T17:32:05.045" v="1254" actId="26606"/>
          <ac:spMkLst>
            <pc:docMk/>
            <pc:sldMk cId="1748509614" sldId="264"/>
            <ac:spMk id="14" creationId="{C0763A76-9F1C-4FC5-82B7-DD475DA461B2}"/>
          </ac:spMkLst>
        </pc:spChg>
        <pc:spChg chg="add del">
          <ac:chgData name="Curtler, Anna G." userId="9de41cbb-3399-4bf3-b4cd-a2d6bb2ff0e5" providerId="ADAL" clId="{D1B079E4-3253-493E-8CB0-E0EF188FD688}" dt="2024-05-13T17:32:05.045" v="1254" actId="26606"/>
          <ac:spMkLst>
            <pc:docMk/>
            <pc:sldMk cId="1748509614" sldId="264"/>
            <ac:spMk id="16" creationId="{E81BF4F6-F2CF-4984-9D14-D6966D92F99F}"/>
          </ac:spMkLst>
        </pc:spChg>
        <pc:spChg chg="add del">
          <ac:chgData name="Curtler, Anna G." userId="9de41cbb-3399-4bf3-b4cd-a2d6bb2ff0e5" providerId="ADAL" clId="{D1B079E4-3253-493E-8CB0-E0EF188FD688}" dt="2024-05-13T17:32:14.713" v="1256" actId="26606"/>
          <ac:spMkLst>
            <pc:docMk/>
            <pc:sldMk cId="1748509614" sldId="264"/>
            <ac:spMk id="18" creationId="{D009D6D5-DAC2-4A8B-A17A-E206B9012D09}"/>
          </ac:spMkLst>
        </pc:spChg>
        <pc:spChg chg="add del">
          <ac:chgData name="Curtler, Anna G." userId="9de41cbb-3399-4bf3-b4cd-a2d6bb2ff0e5" providerId="ADAL" clId="{D1B079E4-3253-493E-8CB0-E0EF188FD688}" dt="2024-05-13T17:32:18.343" v="1260" actId="26606"/>
          <ac:spMkLst>
            <pc:docMk/>
            <pc:sldMk cId="1748509614" sldId="264"/>
            <ac:spMk id="23" creationId="{D1D34770-47A8-402C-AF23-2B653F2D88C1}"/>
          </ac:spMkLst>
        </pc:spChg>
        <pc:spChg chg="add del">
          <ac:chgData name="Curtler, Anna G." userId="9de41cbb-3399-4bf3-b4cd-a2d6bb2ff0e5" providerId="ADAL" clId="{D1B079E4-3253-493E-8CB0-E0EF188FD688}" dt="2024-05-13T17:32:22.977" v="1262" actId="26606"/>
          <ac:spMkLst>
            <pc:docMk/>
            <pc:sldMk cId="1748509614" sldId="264"/>
            <ac:spMk id="25" creationId="{D009D6D5-DAC2-4A8B-A17A-E206B9012D09}"/>
          </ac:spMkLst>
        </pc:spChg>
        <pc:spChg chg="add del">
          <ac:chgData name="Curtler, Anna G." userId="9de41cbb-3399-4bf3-b4cd-a2d6bb2ff0e5" providerId="ADAL" clId="{D1B079E4-3253-493E-8CB0-E0EF188FD688}" dt="2024-05-13T17:32:31.292" v="1264" actId="26606"/>
          <ac:spMkLst>
            <pc:docMk/>
            <pc:sldMk cId="1748509614" sldId="264"/>
            <ac:spMk id="27" creationId="{B210AC1D-4063-4C6E-9528-FA9C4C0C18E6}"/>
          </ac:spMkLst>
        </pc:spChg>
        <pc:spChg chg="add del">
          <ac:chgData name="Curtler, Anna G." userId="9de41cbb-3399-4bf3-b4cd-a2d6bb2ff0e5" providerId="ADAL" clId="{D1B079E4-3253-493E-8CB0-E0EF188FD688}" dt="2024-05-13T17:32:31.292" v="1264" actId="26606"/>
          <ac:spMkLst>
            <pc:docMk/>
            <pc:sldMk cId="1748509614" sldId="264"/>
            <ac:spMk id="28" creationId="{02F8C595-E68C-4306-AED8-DC7826A0A506}"/>
          </ac:spMkLst>
        </pc:spChg>
        <pc:spChg chg="add del">
          <ac:chgData name="Curtler, Anna G." userId="9de41cbb-3399-4bf3-b4cd-a2d6bb2ff0e5" providerId="ADAL" clId="{D1B079E4-3253-493E-8CB0-E0EF188FD688}" dt="2024-05-13T17:42:19.654" v="1283"/>
          <ac:spMkLst>
            <pc:docMk/>
            <pc:sldMk cId="1748509614" sldId="264"/>
            <ac:spMk id="40" creationId="{9F7D5CDA-D291-4307-BF55-1381FED29634}"/>
          </ac:spMkLst>
        </pc:spChg>
        <pc:grpChg chg="add del">
          <ac:chgData name="Curtler, Anna G." userId="9de41cbb-3399-4bf3-b4cd-a2d6bb2ff0e5" providerId="ADAL" clId="{D1B079E4-3253-493E-8CB0-E0EF188FD688}" dt="2024-05-13T17:32:17.318" v="1258" actId="26606"/>
          <ac:grpSpMkLst>
            <pc:docMk/>
            <pc:sldMk cId="1748509614" sldId="264"/>
            <ac:grpSpMk id="20" creationId="{1FD67D68-9B83-C338-8342-3348D8F22347}"/>
          </ac:grpSpMkLst>
        </pc:grpChg>
        <pc:grpChg chg="add del">
          <ac:chgData name="Curtler, Anna G." userId="9de41cbb-3399-4bf3-b4cd-a2d6bb2ff0e5" providerId="ADAL" clId="{D1B079E4-3253-493E-8CB0-E0EF188FD688}" dt="2024-05-13T17:32:39.423" v="1266" actId="26606"/>
          <ac:grpSpMkLst>
            <pc:docMk/>
            <pc:sldMk cId="1748509614" sldId="264"/>
            <ac:grpSpMk id="30" creationId="{5EFBDE31-BB3E-6CFC-23CD-B5976DA38438}"/>
          </ac:grpSpMkLst>
        </pc:grpChg>
        <pc:grpChg chg="add del">
          <ac:chgData name="Curtler, Anna G." userId="9de41cbb-3399-4bf3-b4cd-a2d6bb2ff0e5" providerId="ADAL" clId="{D1B079E4-3253-493E-8CB0-E0EF188FD688}" dt="2024-05-13T17:32:54.568" v="1268" actId="26606"/>
          <ac:grpSpMkLst>
            <pc:docMk/>
            <pc:sldMk cId="1748509614" sldId="264"/>
            <ac:grpSpMk id="33" creationId="{1FD67D68-9B83-C338-8342-3348D8F22347}"/>
          </ac:grpSpMkLst>
        </pc:grpChg>
        <pc:picChg chg="mod ord">
          <ac:chgData name="Curtler, Anna G." userId="9de41cbb-3399-4bf3-b4cd-a2d6bb2ff0e5" providerId="ADAL" clId="{D1B079E4-3253-493E-8CB0-E0EF188FD688}" dt="2024-05-13T17:32:54.568" v="1268" actId="26606"/>
          <ac:picMkLst>
            <pc:docMk/>
            <pc:sldMk cId="1748509614" sldId="264"/>
            <ac:picMk id="4" creationId="{4DD0B40A-A73D-38A4-72AC-CDB1C28A3700}"/>
          </ac:picMkLst>
        </pc:picChg>
      </pc:sldChg>
      <pc:sldChg chg="addSp delSp modSp new mod setBg delDesignElem modNotesTx">
        <pc:chgData name="Curtler, Anna G." userId="9de41cbb-3399-4bf3-b4cd-a2d6bb2ff0e5" providerId="ADAL" clId="{D1B079E4-3253-493E-8CB0-E0EF188FD688}" dt="2024-05-13T18:09:41.641" v="1411" actId="27636"/>
        <pc:sldMkLst>
          <pc:docMk/>
          <pc:sldMk cId="4187309227" sldId="265"/>
        </pc:sldMkLst>
        <pc:spChg chg="mod">
          <ac:chgData name="Curtler, Anna G." userId="9de41cbb-3399-4bf3-b4cd-a2d6bb2ff0e5" providerId="ADAL" clId="{D1B079E4-3253-493E-8CB0-E0EF188FD688}" dt="2024-05-13T17:26:06.807" v="1132" actId="26606"/>
          <ac:spMkLst>
            <pc:docMk/>
            <pc:sldMk cId="4187309227" sldId="265"/>
            <ac:spMk id="2" creationId="{D6EA3FCB-81B1-E0CB-9DED-835A3E620DE9}"/>
          </ac:spMkLst>
        </pc:spChg>
        <pc:spChg chg="mod">
          <ac:chgData name="Curtler, Anna G." userId="9de41cbb-3399-4bf3-b4cd-a2d6bb2ff0e5" providerId="ADAL" clId="{D1B079E4-3253-493E-8CB0-E0EF188FD688}" dt="2024-05-13T18:09:41.641" v="1411" actId="27636"/>
          <ac:spMkLst>
            <pc:docMk/>
            <pc:sldMk cId="4187309227" sldId="265"/>
            <ac:spMk id="3" creationId="{D8679001-2B13-E475-77A9-60E2ABBB55BB}"/>
          </ac:spMkLst>
        </pc:spChg>
        <pc:spChg chg="add del">
          <ac:chgData name="Curtler, Anna G." userId="9de41cbb-3399-4bf3-b4cd-a2d6bb2ff0e5" providerId="ADAL" clId="{D1B079E4-3253-493E-8CB0-E0EF188FD688}" dt="2024-05-13T17:59:40.969" v="1331"/>
          <ac:spMkLst>
            <pc:docMk/>
            <pc:sldMk cId="4187309227" sldId="265"/>
            <ac:spMk id="8" creationId="{A2679492-7988-4050-9056-542444452411}"/>
          </ac:spMkLst>
        </pc:spChg>
        <pc:spChg chg="add del">
          <ac:chgData name="Curtler, Anna G." userId="9de41cbb-3399-4bf3-b4cd-a2d6bb2ff0e5" providerId="ADAL" clId="{D1B079E4-3253-493E-8CB0-E0EF188FD688}" dt="2024-05-13T17:59:40.969" v="1331"/>
          <ac:spMkLst>
            <pc:docMk/>
            <pc:sldMk cId="4187309227" sldId="265"/>
            <ac:spMk id="10" creationId="{B091B163-7D61-4891-ABCF-5C13D9C418D0}"/>
          </ac:spMkLst>
        </pc:spChg>
        <pc:spChg chg="add del">
          <ac:chgData name="Curtler, Anna G." userId="9de41cbb-3399-4bf3-b4cd-a2d6bb2ff0e5" providerId="ADAL" clId="{D1B079E4-3253-493E-8CB0-E0EF188FD688}" dt="2024-05-13T17:59:40.969" v="1331"/>
          <ac:spMkLst>
            <pc:docMk/>
            <pc:sldMk cId="4187309227" sldId="265"/>
            <ac:spMk id="12" creationId="{6CB927A4-E432-4310-9CD5-E89FF5063179}"/>
          </ac:spMkLst>
        </pc:spChg>
        <pc:spChg chg="add del">
          <ac:chgData name="Curtler, Anna G." userId="9de41cbb-3399-4bf3-b4cd-a2d6bb2ff0e5" providerId="ADAL" clId="{D1B079E4-3253-493E-8CB0-E0EF188FD688}" dt="2024-05-13T17:59:40.969" v="1331"/>
          <ac:spMkLst>
            <pc:docMk/>
            <pc:sldMk cId="4187309227" sldId="265"/>
            <ac:spMk id="14" creationId="{E3020543-B24B-4EC4-8FFC-8DD88EEA91A8}"/>
          </ac:spMkLst>
        </pc:spChg>
        <pc:spChg chg="add del">
          <ac:chgData name="Curtler, Anna G." userId="9de41cbb-3399-4bf3-b4cd-a2d6bb2ff0e5" providerId="ADAL" clId="{D1B079E4-3253-493E-8CB0-E0EF188FD688}" dt="2024-05-13T17:59:40.969" v="1331"/>
          <ac:spMkLst>
            <pc:docMk/>
            <pc:sldMk cId="4187309227" sldId="265"/>
            <ac:spMk id="16" creationId="{1453BF6C-B012-48B7-B4E8-6D7AC7C27D02}"/>
          </ac:spMkLst>
        </pc:spChg>
        <pc:cxnChg chg="add del">
          <ac:chgData name="Curtler, Anna G." userId="9de41cbb-3399-4bf3-b4cd-a2d6bb2ff0e5" providerId="ADAL" clId="{D1B079E4-3253-493E-8CB0-E0EF188FD688}" dt="2024-05-13T17:59:40.969" v="1331"/>
          <ac:cxnSpMkLst>
            <pc:docMk/>
            <pc:sldMk cId="4187309227" sldId="265"/>
            <ac:cxnSpMk id="18" creationId="{C49DA8F6-BCC1-4447-B54C-57856834B94B}"/>
          </ac:cxnSpMkLst>
        </pc:cxnChg>
      </pc:sldChg>
      <pc:sldChg chg="new del">
        <pc:chgData name="Curtler, Anna G." userId="9de41cbb-3399-4bf3-b4cd-a2d6bb2ff0e5" providerId="ADAL" clId="{D1B079E4-3253-493E-8CB0-E0EF188FD688}" dt="2024-05-10T17:55:25.655" v="539" actId="47"/>
        <pc:sldMkLst>
          <pc:docMk/>
          <pc:sldMk cId="735341940" sldId="266"/>
        </pc:sldMkLst>
      </pc:sldChg>
      <pc:sldChg chg="del">
        <pc:chgData name="Curtler, Anna G." userId="9de41cbb-3399-4bf3-b4cd-a2d6bb2ff0e5" providerId="ADAL" clId="{D1B079E4-3253-493E-8CB0-E0EF188FD688}" dt="2024-05-10T17:55:48.715" v="543" actId="47"/>
        <pc:sldMkLst>
          <pc:docMk/>
          <pc:sldMk cId="2068671953" sldId="266"/>
        </pc:sldMkLst>
      </pc:sldChg>
      <pc:sldChg chg="new del ord">
        <pc:chgData name="Curtler, Anna G." userId="9de41cbb-3399-4bf3-b4cd-a2d6bb2ff0e5" providerId="ADAL" clId="{D1B079E4-3253-493E-8CB0-E0EF188FD688}" dt="2024-05-10T17:29:38.504" v="155" actId="47"/>
        <pc:sldMkLst>
          <pc:docMk/>
          <pc:sldMk cId="3636310786" sldId="266"/>
        </pc:sldMkLst>
      </pc:sldChg>
      <pc:sldChg chg="add del">
        <pc:chgData name="Curtler, Anna G." userId="9de41cbb-3399-4bf3-b4cd-a2d6bb2ff0e5" providerId="ADAL" clId="{D1B079E4-3253-493E-8CB0-E0EF188FD688}" dt="2024-05-10T17:55:43.124" v="541" actId="47"/>
        <pc:sldMkLst>
          <pc:docMk/>
          <pc:sldMk cId="1285203874" sldId="267"/>
        </pc:sldMkLst>
      </pc:sldChg>
      <pc:sldChg chg="delSp modSp add mod delDesignElem modNotesTx">
        <pc:chgData name="Curtler, Anna G." userId="9de41cbb-3399-4bf3-b4cd-a2d6bb2ff0e5" providerId="ADAL" clId="{D1B079E4-3253-493E-8CB0-E0EF188FD688}" dt="2024-05-13T18:08:49.682" v="1399" actId="1076"/>
        <pc:sldMkLst>
          <pc:docMk/>
          <pc:sldMk cId="4013487449" sldId="267"/>
        </pc:sldMkLst>
        <pc:spChg chg="mod">
          <ac:chgData name="Curtler, Anna G." userId="9de41cbb-3399-4bf3-b4cd-a2d6bb2ff0e5" providerId="ADAL" clId="{D1B079E4-3253-493E-8CB0-E0EF188FD688}" dt="2024-05-13T18:08:49.682" v="1399" actId="1076"/>
          <ac:spMkLst>
            <pc:docMk/>
            <pc:sldMk cId="4013487449" sldId="267"/>
            <ac:spMk id="2" creationId="{D6EA3FCB-81B1-E0CB-9DED-835A3E620DE9}"/>
          </ac:spMkLst>
        </pc:spChg>
        <pc:spChg chg="mod">
          <ac:chgData name="Curtler, Anna G." userId="9de41cbb-3399-4bf3-b4cd-a2d6bb2ff0e5" providerId="ADAL" clId="{D1B079E4-3253-493E-8CB0-E0EF188FD688}" dt="2024-05-10T18:15:24.846" v="977" actId="1076"/>
          <ac:spMkLst>
            <pc:docMk/>
            <pc:sldMk cId="4013487449" sldId="267"/>
            <ac:spMk id="3" creationId="{D8679001-2B13-E475-77A9-60E2ABBB55BB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4013487449" sldId="267"/>
            <ac:spMk id="9" creationId="{2659FDB4-FCBE-4A89-B46D-43D4FA54464D}"/>
          </ac:spMkLst>
        </pc:spChg>
        <pc:cxnChg chg="del">
          <ac:chgData name="Curtler, Anna G." userId="9de41cbb-3399-4bf3-b4cd-a2d6bb2ff0e5" providerId="ADAL" clId="{D1B079E4-3253-493E-8CB0-E0EF188FD688}" dt="2024-05-13T17:59:40.969" v="1331"/>
          <ac:cxnSpMkLst>
            <pc:docMk/>
            <pc:sldMk cId="4013487449" sldId="267"/>
            <ac:cxnSpMk id="11" creationId="{C8F51B3F-8331-4E4A-AE96-D47B1006EEAD}"/>
          </ac:cxnSpMkLst>
        </pc:cxnChg>
      </pc:sldChg>
      <pc:sldChg chg="delSp delDesignElem modNotesTx">
        <pc:chgData name="Curtler, Anna G." userId="9de41cbb-3399-4bf3-b4cd-a2d6bb2ff0e5" providerId="ADAL" clId="{D1B079E4-3253-493E-8CB0-E0EF188FD688}" dt="2024-05-13T17:59:40.969" v="1331"/>
        <pc:sldMkLst>
          <pc:docMk/>
          <pc:sldMk cId="3849070262" sldId="268"/>
        </pc:sldMkLst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3849070262" sldId="268"/>
            <ac:spMk id="8" creationId="{327D73B4-9F5C-4A64-A179-51B9500CB8B5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3849070262" sldId="268"/>
            <ac:spMk id="10" creationId="{C1F06963-6374-4B48-844F-071A9BAAAE02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3849070262" sldId="268"/>
            <ac:spMk id="12" creationId="{6CB927A4-E432-4310-9CD5-E89FF5063179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3849070262" sldId="268"/>
            <ac:spMk id="14" creationId="{1453BF6C-B012-48B7-B4E8-6D7AC7C27D02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3849070262" sldId="268"/>
            <ac:spMk id="16" creationId="{E3020543-B24B-4EC4-8FFC-8DD88EEA91A8}"/>
          </ac:spMkLst>
        </pc:spChg>
        <pc:cxnChg chg="del">
          <ac:chgData name="Curtler, Anna G." userId="9de41cbb-3399-4bf3-b4cd-a2d6bb2ff0e5" providerId="ADAL" clId="{D1B079E4-3253-493E-8CB0-E0EF188FD688}" dt="2024-05-13T17:59:40.969" v="1331"/>
          <ac:cxnSpMkLst>
            <pc:docMk/>
            <pc:sldMk cId="3849070262" sldId="268"/>
            <ac:cxnSpMk id="18" creationId="{C49DA8F6-BCC1-4447-B54C-57856834B94B}"/>
          </ac:cxnSpMkLst>
        </pc:cxnChg>
      </pc:sldChg>
      <pc:sldChg chg="delSp modSp new mod delDesignElem modNotesTx">
        <pc:chgData name="Curtler, Anna G." userId="9de41cbb-3399-4bf3-b4cd-a2d6bb2ff0e5" providerId="ADAL" clId="{D1B079E4-3253-493E-8CB0-E0EF188FD688}" dt="2024-05-13T18:07:42.131" v="1395" actId="14100"/>
        <pc:sldMkLst>
          <pc:docMk/>
          <pc:sldMk cId="3041319534" sldId="269"/>
        </pc:sldMkLst>
        <pc:spChg chg="mod">
          <ac:chgData name="Curtler, Anna G." userId="9de41cbb-3399-4bf3-b4cd-a2d6bb2ff0e5" providerId="ADAL" clId="{D1B079E4-3253-493E-8CB0-E0EF188FD688}" dt="2024-05-13T18:07:30.123" v="1394" actId="26606"/>
          <ac:spMkLst>
            <pc:docMk/>
            <pc:sldMk cId="3041319534" sldId="269"/>
            <ac:spMk id="2" creationId="{97F64510-70D0-AE76-F980-E3791F4F338C}"/>
          </ac:spMkLst>
        </pc:spChg>
        <pc:spChg chg="mod">
          <ac:chgData name="Curtler, Anna G." userId="9de41cbb-3399-4bf3-b4cd-a2d6bb2ff0e5" providerId="ADAL" clId="{D1B079E4-3253-493E-8CB0-E0EF188FD688}" dt="2024-05-13T18:07:42.131" v="1395" actId="14100"/>
          <ac:spMkLst>
            <pc:docMk/>
            <pc:sldMk cId="3041319534" sldId="269"/>
            <ac:spMk id="3" creationId="{713FBA33-2218-D9BE-94BC-3B7CEF420900}"/>
          </ac:spMkLst>
        </pc:spChg>
        <pc:spChg chg="del">
          <ac:chgData name="Curtler, Anna G." userId="9de41cbb-3399-4bf3-b4cd-a2d6bb2ff0e5" providerId="ADAL" clId="{D1B079E4-3253-493E-8CB0-E0EF188FD688}" dt="2024-05-13T18:05:32.110" v="1348" actId="26606"/>
          <ac:spMkLst>
            <pc:docMk/>
            <pc:sldMk cId="3041319534" sldId="269"/>
            <ac:spMk id="6" creationId="{0917429A-7CBA-4A3E-881E-A8D337B12F33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3041319534" sldId="269"/>
            <ac:spMk id="21" creationId="{8D1AA55E-40D5-461B-A5A8-4AE8AAB71B08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3041319534" sldId="269"/>
            <ac:spMk id="23" creationId="{6CB927A4-E432-4310-9CD5-E89FF5063179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3041319534" sldId="269"/>
            <ac:spMk id="24" creationId="{E3020543-B24B-4EC4-8FFC-8DD88EEA91A8}"/>
          </ac:spMkLst>
        </pc:spChg>
        <pc:picChg chg="mod ord">
          <ac:chgData name="Curtler, Anna G." userId="9de41cbb-3399-4bf3-b4cd-a2d6bb2ff0e5" providerId="ADAL" clId="{D1B079E4-3253-493E-8CB0-E0EF188FD688}" dt="2024-05-13T18:07:30.123" v="1394" actId="26606"/>
          <ac:picMkLst>
            <pc:docMk/>
            <pc:sldMk cId="3041319534" sldId="269"/>
            <ac:picMk id="4" creationId="{A387B54B-1195-FD17-EFAA-87F21EC85F55}"/>
          </ac:picMkLst>
        </pc:picChg>
        <pc:cxnChg chg="del">
          <ac:chgData name="Curtler, Anna G." userId="9de41cbb-3399-4bf3-b4cd-a2d6bb2ff0e5" providerId="ADAL" clId="{D1B079E4-3253-493E-8CB0-E0EF188FD688}" dt="2024-05-13T17:59:40.969" v="1331"/>
          <ac:cxnSpMkLst>
            <pc:docMk/>
            <pc:sldMk cId="3041319534" sldId="269"/>
            <ac:cxnSpMk id="22" creationId="{7EB498BD-8089-4626-91EA-4978EBEF535E}"/>
          </ac:cxnSpMkLst>
        </pc:cxnChg>
      </pc:sldChg>
      <pc:sldChg chg="delSp modSp mod ord delDesignElem">
        <pc:chgData name="Curtler, Anna G." userId="9de41cbb-3399-4bf3-b4cd-a2d6bb2ff0e5" providerId="ADAL" clId="{D1B079E4-3253-493E-8CB0-E0EF188FD688}" dt="2024-05-13T18:08:36.176" v="1397" actId="207"/>
        <pc:sldMkLst>
          <pc:docMk/>
          <pc:sldMk cId="1680306445" sldId="270"/>
        </pc:sldMkLst>
        <pc:spChg chg="mod">
          <ac:chgData name="Curtler, Anna G." userId="9de41cbb-3399-4bf3-b4cd-a2d6bb2ff0e5" providerId="ADAL" clId="{D1B079E4-3253-493E-8CB0-E0EF188FD688}" dt="2024-05-13T18:08:36.176" v="1397" actId="207"/>
          <ac:spMkLst>
            <pc:docMk/>
            <pc:sldMk cId="1680306445" sldId="270"/>
            <ac:spMk id="2" creationId="{10574AE9-4BA5-F203-D4BB-337B4F3814C0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1680306445" sldId="270"/>
            <ac:spMk id="11" creationId="{79C60ED7-11F7-478C-AC8E-0865FABDACBF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1680306445" sldId="270"/>
            <ac:spMk id="13" creationId="{D472C551-D440-40DF-9260-BDB9AC40960A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1680306445" sldId="270"/>
            <ac:spMk id="17" creationId="{508BEF50-7B1E-49A4-BC19-5F4F1D755E64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1680306445" sldId="270"/>
            <ac:spMk id="19" creationId="{3FBAD350-5664-4811-A208-657FB882D350}"/>
          </ac:spMkLst>
        </pc:spChg>
        <pc:spChg chg="del">
          <ac:chgData name="Curtler, Anna G." userId="9de41cbb-3399-4bf3-b4cd-a2d6bb2ff0e5" providerId="ADAL" clId="{D1B079E4-3253-493E-8CB0-E0EF188FD688}" dt="2024-05-13T17:59:40.969" v="1331"/>
          <ac:spMkLst>
            <pc:docMk/>
            <pc:sldMk cId="1680306445" sldId="270"/>
            <ac:spMk id="21" creationId="{C39ADB8F-D187-49D7-BDCF-C1B6DC727068}"/>
          </ac:spMkLst>
        </pc:spChg>
        <pc:cxnChg chg="del">
          <ac:chgData name="Curtler, Anna G." userId="9de41cbb-3399-4bf3-b4cd-a2d6bb2ff0e5" providerId="ADAL" clId="{D1B079E4-3253-493E-8CB0-E0EF188FD688}" dt="2024-05-13T17:59:40.969" v="1331"/>
          <ac:cxnSpMkLst>
            <pc:docMk/>
            <pc:sldMk cId="1680306445" sldId="270"/>
            <ac:cxnSpMk id="9" creationId="{D1B787A8-0D67-4B7E-9B48-86BD906AB6B5}"/>
          </ac:cxnSpMkLst>
        </pc:cxnChg>
        <pc:cxnChg chg="del">
          <ac:chgData name="Curtler, Anna G." userId="9de41cbb-3399-4bf3-b4cd-a2d6bb2ff0e5" providerId="ADAL" clId="{D1B079E4-3253-493E-8CB0-E0EF188FD688}" dt="2024-05-13T17:59:40.969" v="1331"/>
          <ac:cxnSpMkLst>
            <pc:docMk/>
            <pc:sldMk cId="1680306445" sldId="270"/>
            <ac:cxnSpMk id="15" creationId="{56020367-4FD5-4596-8E10-C5F095CD8DBF}"/>
          </ac:cxnSpMkLst>
        </pc:cxnChg>
      </pc:sldChg>
      <pc:sldChg chg="modSp mod modNotesTx">
        <pc:chgData name="Curtler, Anna G." userId="9de41cbb-3399-4bf3-b4cd-a2d6bb2ff0e5" providerId="ADAL" clId="{D1B079E4-3253-493E-8CB0-E0EF188FD688}" dt="2024-05-13T18:05:16.198" v="1347" actId="1076"/>
        <pc:sldMkLst>
          <pc:docMk/>
          <pc:sldMk cId="3047644423" sldId="271"/>
        </pc:sldMkLst>
        <pc:spChg chg="mod">
          <ac:chgData name="Curtler, Anna G." userId="9de41cbb-3399-4bf3-b4cd-a2d6bb2ff0e5" providerId="ADAL" clId="{D1B079E4-3253-493E-8CB0-E0EF188FD688}" dt="2024-05-13T18:05:16.198" v="1347" actId="1076"/>
          <ac:spMkLst>
            <pc:docMk/>
            <pc:sldMk cId="3047644423" sldId="271"/>
            <ac:spMk id="2" creationId="{D0E8805A-4EB5-AFBE-30CC-FEFD1F277669}"/>
          </ac:spMkLst>
        </pc:spChg>
        <pc:picChg chg="mod">
          <ac:chgData name="Curtler, Anna G." userId="9de41cbb-3399-4bf3-b4cd-a2d6bb2ff0e5" providerId="ADAL" clId="{D1B079E4-3253-493E-8CB0-E0EF188FD688}" dt="2024-05-13T18:00:05.357" v="1337" actId="1076"/>
          <ac:picMkLst>
            <pc:docMk/>
            <pc:sldMk cId="3047644423" sldId="271"/>
            <ac:picMk id="11" creationId="{6814225D-5F87-44FA-F5EF-BFB4FB74B326}"/>
          </ac:picMkLst>
        </pc:picChg>
        <pc:picChg chg="mod">
          <ac:chgData name="Curtler, Anna G." userId="9de41cbb-3399-4bf3-b4cd-a2d6bb2ff0e5" providerId="ADAL" clId="{D1B079E4-3253-493E-8CB0-E0EF188FD688}" dt="2024-05-13T18:00:01.911" v="1336" actId="1076"/>
          <ac:picMkLst>
            <pc:docMk/>
            <pc:sldMk cId="3047644423" sldId="271"/>
            <ac:picMk id="13" creationId="{F2DFD878-5926-53FB-A911-B4D814314E03}"/>
          </ac:picMkLst>
        </pc:picChg>
      </pc:sldChg>
      <pc:sldChg chg="modSp modNotesTx">
        <pc:chgData name="Curtler, Anna G." userId="9de41cbb-3399-4bf3-b4cd-a2d6bb2ff0e5" providerId="ADAL" clId="{D1B079E4-3253-493E-8CB0-E0EF188FD688}" dt="2024-05-13T18:01:00.781" v="1338"/>
        <pc:sldMkLst>
          <pc:docMk/>
          <pc:sldMk cId="1742207889" sldId="272"/>
        </pc:sldMkLst>
        <pc:spChg chg="mod">
          <ac:chgData name="Curtler, Anna G." userId="9de41cbb-3399-4bf3-b4cd-a2d6bb2ff0e5" providerId="ADAL" clId="{D1B079E4-3253-493E-8CB0-E0EF188FD688}" dt="2024-05-13T18:01:00.781" v="1338"/>
          <ac:spMkLst>
            <pc:docMk/>
            <pc:sldMk cId="1742207889" sldId="272"/>
            <ac:spMk id="2" creationId="{4EAF16F6-FE89-F82E-8710-40797F64CFD3}"/>
          </ac:spMkLst>
        </pc:spChg>
        <pc:picChg chg="mod">
          <ac:chgData name="Curtler, Anna G." userId="9de41cbb-3399-4bf3-b4cd-a2d6bb2ff0e5" providerId="ADAL" clId="{D1B079E4-3253-493E-8CB0-E0EF188FD688}" dt="2024-05-13T18:01:00.781" v="1338"/>
          <ac:picMkLst>
            <pc:docMk/>
            <pc:sldMk cId="1742207889" sldId="272"/>
            <ac:picMk id="5" creationId="{02F5F0BD-EE05-376E-8BAA-79FB9CB5A88D}"/>
          </ac:picMkLst>
        </pc:picChg>
      </pc:sldChg>
    </pc:docChg>
  </pc:docChgLst>
  <pc:docChgLst>
    <pc:chgData name="Curtler, Anna G." userId="9de41cbb-3399-4bf3-b4cd-a2d6bb2ff0e5" providerId="ADAL" clId="{BD3D4B3F-50ED-45B5-910C-587DB8E3B5F2}"/>
    <pc:docChg chg="custSel addSld delSld modSld sldOrd">
      <pc:chgData name="Curtler, Anna G." userId="9de41cbb-3399-4bf3-b4cd-a2d6bb2ff0e5" providerId="ADAL" clId="{BD3D4B3F-50ED-45B5-910C-587DB8E3B5F2}" dt="2024-05-06T21:07:18.585" v="545" actId="1076"/>
      <pc:docMkLst>
        <pc:docMk/>
      </pc:docMkLst>
      <pc:sldChg chg="addSp delSp modSp mod ord modNotesTx">
        <pc:chgData name="Curtler, Anna G." userId="9de41cbb-3399-4bf3-b4cd-a2d6bb2ff0e5" providerId="ADAL" clId="{BD3D4B3F-50ED-45B5-910C-587DB8E3B5F2}" dt="2024-05-06T21:02:11.020" v="231" actId="20577"/>
        <pc:sldMkLst>
          <pc:docMk/>
          <pc:sldMk cId="710319520" sldId="256"/>
        </pc:sldMkLst>
        <pc:spChg chg="del">
          <ac:chgData name="Curtler, Anna G." userId="9de41cbb-3399-4bf3-b4cd-a2d6bb2ff0e5" providerId="ADAL" clId="{BD3D4B3F-50ED-45B5-910C-587DB8E3B5F2}" dt="2024-05-06T20:53:57.538" v="10" actId="478"/>
          <ac:spMkLst>
            <pc:docMk/>
            <pc:sldMk cId="710319520" sldId="256"/>
            <ac:spMk id="2" creationId="{7FDE8C89-A880-73FC-51EC-128E088186CD}"/>
          </ac:spMkLst>
        </pc:spChg>
        <pc:spChg chg="del">
          <ac:chgData name="Curtler, Anna G." userId="9de41cbb-3399-4bf3-b4cd-a2d6bb2ff0e5" providerId="ADAL" clId="{BD3D4B3F-50ED-45B5-910C-587DB8E3B5F2}" dt="2024-05-06T20:53:55.666" v="9" actId="478"/>
          <ac:spMkLst>
            <pc:docMk/>
            <pc:sldMk cId="710319520" sldId="256"/>
            <ac:spMk id="3" creationId="{0B65E27A-30C9-A3D5-F43A-B8B4A7DEED4A}"/>
          </ac:spMkLst>
        </pc:spChg>
        <pc:picChg chg="add mod modCrop">
          <ac:chgData name="Curtler, Anna G." userId="9de41cbb-3399-4bf3-b4cd-a2d6bb2ff0e5" providerId="ADAL" clId="{BD3D4B3F-50ED-45B5-910C-587DB8E3B5F2}" dt="2024-05-06T20:56:39.873" v="32" actId="1076"/>
          <ac:picMkLst>
            <pc:docMk/>
            <pc:sldMk cId="710319520" sldId="256"/>
            <ac:picMk id="4" creationId="{EB77EA4C-E500-6D31-A281-632307B16D15}"/>
          </ac:picMkLst>
        </pc:picChg>
      </pc:sldChg>
      <pc:sldChg chg="addSp delSp add del setBg delDesignElem">
        <pc:chgData name="Curtler, Anna G." userId="9de41cbb-3399-4bf3-b4cd-a2d6bb2ff0e5" providerId="ADAL" clId="{BD3D4B3F-50ED-45B5-910C-587DB8E3B5F2}" dt="2024-05-06T20:53:15.575" v="3"/>
        <pc:sldMkLst>
          <pc:docMk/>
          <pc:sldMk cId="3390790882" sldId="257"/>
        </pc:sldMkLst>
        <pc:spChg chg="add del">
          <ac:chgData name="Curtler, Anna G." userId="9de41cbb-3399-4bf3-b4cd-a2d6bb2ff0e5" providerId="ADAL" clId="{BD3D4B3F-50ED-45B5-910C-587DB8E3B5F2}" dt="2024-05-06T20:53:15.551" v="2"/>
          <ac:spMkLst>
            <pc:docMk/>
            <pc:sldMk cId="3390790882" sldId="257"/>
            <ac:spMk id="73" creationId="{8F9CBE3F-79A8-4F8F-88D9-DAD03D0D281F}"/>
          </ac:spMkLst>
        </pc:spChg>
        <pc:spChg chg="add del">
          <ac:chgData name="Curtler, Anna G." userId="9de41cbb-3399-4bf3-b4cd-a2d6bb2ff0e5" providerId="ADAL" clId="{BD3D4B3F-50ED-45B5-910C-587DB8E3B5F2}" dt="2024-05-06T20:53:15.551" v="2"/>
          <ac:spMkLst>
            <pc:docMk/>
            <pc:sldMk cId="3390790882" sldId="257"/>
            <ac:spMk id="75" creationId="{508BEF50-7B1E-49A4-BC19-5F4F1D755E64}"/>
          </ac:spMkLst>
        </pc:spChg>
        <pc:spChg chg="add del">
          <ac:chgData name="Curtler, Anna G." userId="9de41cbb-3399-4bf3-b4cd-a2d6bb2ff0e5" providerId="ADAL" clId="{BD3D4B3F-50ED-45B5-910C-587DB8E3B5F2}" dt="2024-05-06T20:53:15.551" v="2"/>
          <ac:spMkLst>
            <pc:docMk/>
            <pc:sldMk cId="3390790882" sldId="257"/>
            <ac:spMk id="77" creationId="{C5CB530E-515E-412C-9DF1-5F8FFBD6F383}"/>
          </ac:spMkLst>
        </pc:spChg>
        <pc:spChg chg="add del">
          <ac:chgData name="Curtler, Anna G." userId="9de41cbb-3399-4bf3-b4cd-a2d6bb2ff0e5" providerId="ADAL" clId="{BD3D4B3F-50ED-45B5-910C-587DB8E3B5F2}" dt="2024-05-06T20:53:15.551" v="2"/>
          <ac:spMkLst>
            <pc:docMk/>
            <pc:sldMk cId="3390790882" sldId="257"/>
            <ac:spMk id="79" creationId="{AEA7509D-F04F-40CB-A0B3-EEF16499CC9F}"/>
          </ac:spMkLst>
        </pc:spChg>
        <pc:spChg chg="add del">
          <ac:chgData name="Curtler, Anna G." userId="9de41cbb-3399-4bf3-b4cd-a2d6bb2ff0e5" providerId="ADAL" clId="{BD3D4B3F-50ED-45B5-910C-587DB8E3B5F2}" dt="2024-05-06T20:53:15.551" v="2"/>
          <ac:spMkLst>
            <pc:docMk/>
            <pc:sldMk cId="3390790882" sldId="257"/>
            <ac:spMk id="81" creationId="{C39ADB8F-D187-49D7-BDCF-C1B6DC727068}"/>
          </ac:spMkLst>
        </pc:spChg>
        <pc:spChg chg="add del">
          <ac:chgData name="Curtler, Anna G." userId="9de41cbb-3399-4bf3-b4cd-a2d6bb2ff0e5" providerId="ADAL" clId="{BD3D4B3F-50ED-45B5-910C-587DB8E3B5F2}" dt="2024-05-06T20:53:15.551" v="2"/>
          <ac:spMkLst>
            <pc:docMk/>
            <pc:sldMk cId="3390790882" sldId="257"/>
            <ac:spMk id="83" creationId="{712D4376-A578-4FF1-94FC-245E7A6A489F}"/>
          </ac:spMkLst>
        </pc:spChg>
        <pc:spChg chg="add del">
          <ac:chgData name="Curtler, Anna G." userId="9de41cbb-3399-4bf3-b4cd-a2d6bb2ff0e5" providerId="ADAL" clId="{BD3D4B3F-50ED-45B5-910C-587DB8E3B5F2}" dt="2024-05-06T20:53:15.551" v="2"/>
          <ac:spMkLst>
            <pc:docMk/>
            <pc:sldMk cId="3390790882" sldId="257"/>
            <ac:spMk id="85" creationId="{3FBAD350-5664-4811-A208-657FB882D350}"/>
          </ac:spMkLst>
        </pc:spChg>
        <pc:cxnChg chg="add del">
          <ac:chgData name="Curtler, Anna G." userId="9de41cbb-3399-4bf3-b4cd-a2d6bb2ff0e5" providerId="ADAL" clId="{BD3D4B3F-50ED-45B5-910C-587DB8E3B5F2}" dt="2024-05-06T20:53:15.551" v="2"/>
          <ac:cxnSpMkLst>
            <pc:docMk/>
            <pc:sldMk cId="3390790882" sldId="257"/>
            <ac:cxnSpMk id="87" creationId="{56020367-4FD5-4596-8E10-C5F095CD8DBF}"/>
          </ac:cxnSpMkLst>
        </pc:cxnChg>
      </pc:sldChg>
      <pc:sldChg chg="add ord modNotesTx">
        <pc:chgData name="Curtler, Anna G." userId="9de41cbb-3399-4bf3-b4cd-a2d6bb2ff0e5" providerId="ADAL" clId="{BD3D4B3F-50ED-45B5-910C-587DB8E3B5F2}" dt="2024-05-06T21:01:18.370" v="96" actId="20577"/>
        <pc:sldMkLst>
          <pc:docMk/>
          <pc:sldMk cId="813366736" sldId="258"/>
        </pc:sldMkLst>
      </pc:sldChg>
      <pc:sldChg chg="addSp delSp modSp new mod modNotesTx">
        <pc:chgData name="Curtler, Anna G." userId="9de41cbb-3399-4bf3-b4cd-a2d6bb2ff0e5" providerId="ADAL" clId="{BD3D4B3F-50ED-45B5-910C-587DB8E3B5F2}" dt="2024-05-06T21:01:25.561" v="119" actId="20577"/>
        <pc:sldMkLst>
          <pc:docMk/>
          <pc:sldMk cId="4117483150" sldId="259"/>
        </pc:sldMkLst>
        <pc:spChg chg="del">
          <ac:chgData name="Curtler, Anna G." userId="9de41cbb-3399-4bf3-b4cd-a2d6bb2ff0e5" providerId="ADAL" clId="{BD3D4B3F-50ED-45B5-910C-587DB8E3B5F2}" dt="2024-05-06T20:55:58.832" v="19" actId="478"/>
          <ac:spMkLst>
            <pc:docMk/>
            <pc:sldMk cId="4117483150" sldId="259"/>
            <ac:spMk id="2" creationId="{987C3725-22BF-EF27-351E-A4E3F3BBDFA1}"/>
          </ac:spMkLst>
        </pc:spChg>
        <pc:spChg chg="del">
          <ac:chgData name="Curtler, Anna G." userId="9de41cbb-3399-4bf3-b4cd-a2d6bb2ff0e5" providerId="ADAL" clId="{BD3D4B3F-50ED-45B5-910C-587DB8E3B5F2}" dt="2024-05-06T20:55:55.281" v="18" actId="478"/>
          <ac:spMkLst>
            <pc:docMk/>
            <pc:sldMk cId="4117483150" sldId="259"/>
            <ac:spMk id="3" creationId="{666FF2D9-0CA8-2AE1-23EB-0C5E72AE123F}"/>
          </ac:spMkLst>
        </pc:spChg>
        <pc:grpChg chg="add mod">
          <ac:chgData name="Curtler, Anna G." userId="9de41cbb-3399-4bf3-b4cd-a2d6bb2ff0e5" providerId="ADAL" clId="{BD3D4B3F-50ED-45B5-910C-587DB8E3B5F2}" dt="2024-05-06T20:56:08.936" v="24" actId="1076"/>
          <ac:grpSpMkLst>
            <pc:docMk/>
            <pc:sldMk cId="4117483150" sldId="259"/>
            <ac:grpSpMk id="4" creationId="{7CA5BDB7-5FDE-5049-38C1-653275CE13C3}"/>
          </ac:grpSpMkLst>
        </pc:grpChg>
        <pc:picChg chg="add mod">
          <ac:chgData name="Curtler, Anna G." userId="9de41cbb-3399-4bf3-b4cd-a2d6bb2ff0e5" providerId="ADAL" clId="{BD3D4B3F-50ED-45B5-910C-587DB8E3B5F2}" dt="2024-05-06T20:56:00.191" v="20"/>
          <ac:picMkLst>
            <pc:docMk/>
            <pc:sldMk cId="4117483150" sldId="259"/>
            <ac:picMk id="5" creationId="{9BEEB686-9C13-B95F-B4B6-5F9031671020}"/>
          </ac:picMkLst>
        </pc:picChg>
        <pc:picChg chg="add mod">
          <ac:chgData name="Curtler, Anna G." userId="9de41cbb-3399-4bf3-b4cd-a2d6bb2ff0e5" providerId="ADAL" clId="{BD3D4B3F-50ED-45B5-910C-587DB8E3B5F2}" dt="2024-05-06T20:56:00.191" v="20"/>
          <ac:picMkLst>
            <pc:docMk/>
            <pc:sldMk cId="4117483150" sldId="259"/>
            <ac:picMk id="6" creationId="{5CCA7012-770A-EF2D-7851-1CDC995F7038}"/>
          </ac:picMkLst>
        </pc:picChg>
        <pc:picChg chg="add mod">
          <ac:chgData name="Curtler, Anna G." userId="9de41cbb-3399-4bf3-b4cd-a2d6bb2ff0e5" providerId="ADAL" clId="{BD3D4B3F-50ED-45B5-910C-587DB8E3B5F2}" dt="2024-05-06T20:56:00.191" v="20"/>
          <ac:picMkLst>
            <pc:docMk/>
            <pc:sldMk cId="4117483150" sldId="259"/>
            <ac:picMk id="7" creationId="{91FF80ED-B0E7-4B79-5C56-5E8074AE3339}"/>
          </ac:picMkLst>
        </pc:picChg>
        <pc:picChg chg="add mod">
          <ac:chgData name="Curtler, Anna G." userId="9de41cbb-3399-4bf3-b4cd-a2d6bb2ff0e5" providerId="ADAL" clId="{BD3D4B3F-50ED-45B5-910C-587DB8E3B5F2}" dt="2024-05-06T20:56:00.191" v="20"/>
          <ac:picMkLst>
            <pc:docMk/>
            <pc:sldMk cId="4117483150" sldId="259"/>
            <ac:picMk id="8" creationId="{14128CE3-913E-11A1-BDD2-9CBCB1E611FF}"/>
          </ac:picMkLst>
        </pc:picChg>
      </pc:sldChg>
      <pc:sldChg chg="addSp delSp modSp new mod modNotesTx">
        <pc:chgData name="Curtler, Anna G." userId="9de41cbb-3399-4bf3-b4cd-a2d6bb2ff0e5" providerId="ADAL" clId="{BD3D4B3F-50ED-45B5-910C-587DB8E3B5F2}" dt="2024-05-06T21:02:51.373" v="404" actId="20577"/>
        <pc:sldMkLst>
          <pc:docMk/>
          <pc:sldMk cId="807099303" sldId="260"/>
        </pc:sldMkLst>
        <pc:spChg chg="del mod">
          <ac:chgData name="Curtler, Anna G." userId="9de41cbb-3399-4bf3-b4cd-a2d6bb2ff0e5" providerId="ADAL" clId="{BD3D4B3F-50ED-45B5-910C-587DB8E3B5F2}" dt="2024-05-06T20:57:19.859" v="47" actId="478"/>
          <ac:spMkLst>
            <pc:docMk/>
            <pc:sldMk cId="807099303" sldId="260"/>
            <ac:spMk id="2" creationId="{0DEC8B29-6390-91DD-159C-77E11D7DD886}"/>
          </ac:spMkLst>
        </pc:spChg>
        <pc:spChg chg="del">
          <ac:chgData name="Curtler, Anna G." userId="9de41cbb-3399-4bf3-b4cd-a2d6bb2ff0e5" providerId="ADAL" clId="{BD3D4B3F-50ED-45B5-910C-587DB8E3B5F2}" dt="2024-05-06T20:57:06.311" v="34"/>
          <ac:spMkLst>
            <pc:docMk/>
            <pc:sldMk cId="807099303" sldId="260"/>
            <ac:spMk id="3" creationId="{7CFA1839-341C-5D0C-E216-89741F0DC46E}"/>
          </ac:spMkLst>
        </pc:spChg>
        <pc:spChg chg="add del mod">
          <ac:chgData name="Curtler, Anna G." userId="9de41cbb-3399-4bf3-b4cd-a2d6bb2ff0e5" providerId="ADAL" clId="{BD3D4B3F-50ED-45B5-910C-587DB8E3B5F2}" dt="2024-05-06T20:57:22.243" v="48" actId="478"/>
          <ac:spMkLst>
            <pc:docMk/>
            <pc:sldMk cId="807099303" sldId="260"/>
            <ac:spMk id="6" creationId="{345B2770-1061-7EDB-7FC8-A2E870C34A8E}"/>
          </ac:spMkLst>
        </pc:spChg>
        <pc:picChg chg="add mod">
          <ac:chgData name="Curtler, Anna G." userId="9de41cbb-3399-4bf3-b4cd-a2d6bb2ff0e5" providerId="ADAL" clId="{BD3D4B3F-50ED-45B5-910C-587DB8E3B5F2}" dt="2024-05-06T20:57:25.635" v="50" actId="1076"/>
          <ac:picMkLst>
            <pc:docMk/>
            <pc:sldMk cId="807099303" sldId="260"/>
            <ac:picMk id="4" creationId="{66D9EDD9-7BEB-299F-7D0C-30128D13BC40}"/>
          </ac:picMkLst>
        </pc:picChg>
      </pc:sldChg>
      <pc:sldChg chg="addSp delSp modSp new mod modNotesTx">
        <pc:chgData name="Curtler, Anna G." userId="9de41cbb-3399-4bf3-b4cd-a2d6bb2ff0e5" providerId="ADAL" clId="{BD3D4B3F-50ED-45B5-910C-587DB8E3B5F2}" dt="2024-05-06T21:03:18.030" v="516" actId="20577"/>
        <pc:sldMkLst>
          <pc:docMk/>
          <pc:sldMk cId="2766348384" sldId="261"/>
        </pc:sldMkLst>
        <pc:spChg chg="del">
          <ac:chgData name="Curtler, Anna G." userId="9de41cbb-3399-4bf3-b4cd-a2d6bb2ff0e5" providerId="ADAL" clId="{BD3D4B3F-50ED-45B5-910C-587DB8E3B5F2}" dt="2024-05-06T20:58:39.581" v="55" actId="478"/>
          <ac:spMkLst>
            <pc:docMk/>
            <pc:sldMk cId="2766348384" sldId="261"/>
            <ac:spMk id="2" creationId="{B299CB7E-DD82-FB11-EF1D-4DABE036E0D3}"/>
          </ac:spMkLst>
        </pc:spChg>
        <pc:spChg chg="del">
          <ac:chgData name="Curtler, Anna G." userId="9de41cbb-3399-4bf3-b4cd-a2d6bb2ff0e5" providerId="ADAL" clId="{BD3D4B3F-50ED-45B5-910C-587DB8E3B5F2}" dt="2024-05-06T20:58:34.274" v="52"/>
          <ac:spMkLst>
            <pc:docMk/>
            <pc:sldMk cId="2766348384" sldId="261"/>
            <ac:spMk id="3" creationId="{7D6DF7CF-7E9F-34CB-501B-A98E99458790}"/>
          </ac:spMkLst>
        </pc:spChg>
        <pc:picChg chg="add mod">
          <ac:chgData name="Curtler, Anna G." userId="9de41cbb-3399-4bf3-b4cd-a2d6bb2ff0e5" providerId="ADAL" clId="{BD3D4B3F-50ED-45B5-910C-587DB8E3B5F2}" dt="2024-05-06T20:58:37.453" v="54" actId="1076"/>
          <ac:picMkLst>
            <pc:docMk/>
            <pc:sldMk cId="2766348384" sldId="261"/>
            <ac:picMk id="4" creationId="{E37FB09E-7D0F-851E-6C39-27D3E12F2892}"/>
          </ac:picMkLst>
        </pc:picChg>
      </pc:sldChg>
      <pc:sldChg chg="addSp delSp modSp new mod ord modNotesTx">
        <pc:chgData name="Curtler, Anna G." userId="9de41cbb-3399-4bf3-b4cd-a2d6bb2ff0e5" providerId="ADAL" clId="{BD3D4B3F-50ED-45B5-910C-587DB8E3B5F2}" dt="2024-05-06T21:01:43.482" v="177" actId="20577"/>
        <pc:sldMkLst>
          <pc:docMk/>
          <pc:sldMk cId="1205242728" sldId="262"/>
        </pc:sldMkLst>
        <pc:spChg chg="del">
          <ac:chgData name="Curtler, Anna G." userId="9de41cbb-3399-4bf3-b4cd-a2d6bb2ff0e5" providerId="ADAL" clId="{BD3D4B3F-50ED-45B5-910C-587DB8E3B5F2}" dt="2024-05-06T20:58:56.933" v="58" actId="478"/>
          <ac:spMkLst>
            <pc:docMk/>
            <pc:sldMk cId="1205242728" sldId="262"/>
            <ac:spMk id="2" creationId="{9083362F-B168-343A-93A3-8FEE457134A8}"/>
          </ac:spMkLst>
        </pc:spChg>
        <pc:spChg chg="del">
          <ac:chgData name="Curtler, Anna G." userId="9de41cbb-3399-4bf3-b4cd-a2d6bb2ff0e5" providerId="ADAL" clId="{BD3D4B3F-50ED-45B5-910C-587DB8E3B5F2}" dt="2024-05-06T20:58:51.509" v="57" actId="478"/>
          <ac:spMkLst>
            <pc:docMk/>
            <pc:sldMk cId="1205242728" sldId="262"/>
            <ac:spMk id="3" creationId="{E4DB1D07-C915-63BD-E281-4323654C9822}"/>
          </ac:spMkLst>
        </pc:spChg>
        <pc:picChg chg="add mod">
          <ac:chgData name="Curtler, Anna G." userId="9de41cbb-3399-4bf3-b4cd-a2d6bb2ff0e5" providerId="ADAL" clId="{BD3D4B3F-50ED-45B5-910C-587DB8E3B5F2}" dt="2024-05-06T20:59:04.718" v="63" actId="1076"/>
          <ac:picMkLst>
            <pc:docMk/>
            <pc:sldMk cId="1205242728" sldId="262"/>
            <ac:picMk id="4" creationId="{12F12FC6-3DCF-F544-1BD5-49B420260B5D}"/>
          </ac:picMkLst>
        </pc:picChg>
      </pc:sldChg>
      <pc:sldChg chg="addSp delSp modSp new mod modNotesTx">
        <pc:chgData name="Curtler, Anna G." userId="9de41cbb-3399-4bf3-b4cd-a2d6bb2ff0e5" providerId="ADAL" clId="{BD3D4B3F-50ED-45B5-910C-587DB8E3B5F2}" dt="2024-05-06T21:03:23.589" v="529" actId="20577"/>
        <pc:sldMkLst>
          <pc:docMk/>
          <pc:sldMk cId="2326355098" sldId="263"/>
        </pc:sldMkLst>
        <pc:spChg chg="del">
          <ac:chgData name="Curtler, Anna G." userId="9de41cbb-3399-4bf3-b4cd-a2d6bb2ff0e5" providerId="ADAL" clId="{BD3D4B3F-50ED-45B5-910C-587DB8E3B5F2}" dt="2024-05-06T20:59:45.767" v="70" actId="478"/>
          <ac:spMkLst>
            <pc:docMk/>
            <pc:sldMk cId="2326355098" sldId="263"/>
            <ac:spMk id="2" creationId="{6EA63A2B-0E0A-DC49-B7B5-5FEC9AC84BE9}"/>
          </ac:spMkLst>
        </pc:spChg>
        <pc:spChg chg="del">
          <ac:chgData name="Curtler, Anna G." userId="9de41cbb-3399-4bf3-b4cd-a2d6bb2ff0e5" providerId="ADAL" clId="{BD3D4B3F-50ED-45B5-910C-587DB8E3B5F2}" dt="2024-05-06T20:59:39.113" v="67"/>
          <ac:spMkLst>
            <pc:docMk/>
            <pc:sldMk cId="2326355098" sldId="263"/>
            <ac:spMk id="3" creationId="{AA8C2C9D-A60C-BC93-45FE-FE74037FEDAF}"/>
          </ac:spMkLst>
        </pc:spChg>
        <pc:spChg chg="add del mod">
          <ac:chgData name="Curtler, Anna G." userId="9de41cbb-3399-4bf3-b4cd-a2d6bb2ff0e5" providerId="ADAL" clId="{BD3D4B3F-50ED-45B5-910C-587DB8E3B5F2}" dt="2024-05-06T21:00:31.609" v="79" actId="478"/>
          <ac:spMkLst>
            <pc:docMk/>
            <pc:sldMk cId="2326355098" sldId="263"/>
            <ac:spMk id="12" creationId="{D393B4C7-1E27-9644-A3CE-F68E8C5CF4D9}"/>
          </ac:spMkLst>
        </pc:spChg>
        <pc:picChg chg="add del mod">
          <ac:chgData name="Curtler, Anna G." userId="9de41cbb-3399-4bf3-b4cd-a2d6bb2ff0e5" providerId="ADAL" clId="{BD3D4B3F-50ED-45B5-910C-587DB8E3B5F2}" dt="2024-05-06T21:00:27.011" v="77" actId="478"/>
          <ac:picMkLst>
            <pc:docMk/>
            <pc:sldMk cId="2326355098" sldId="263"/>
            <ac:picMk id="4" creationId="{CA85B7E2-5595-1AEE-0AD8-D833319A3D8D}"/>
          </ac:picMkLst>
        </pc:picChg>
        <pc:picChg chg="add mod">
          <ac:chgData name="Curtler, Anna G." userId="9de41cbb-3399-4bf3-b4cd-a2d6bb2ff0e5" providerId="ADAL" clId="{BD3D4B3F-50ED-45B5-910C-587DB8E3B5F2}" dt="2024-05-06T21:00:48.611" v="89" actId="1076"/>
          <ac:picMkLst>
            <pc:docMk/>
            <pc:sldMk cId="2326355098" sldId="263"/>
            <ac:picMk id="6" creationId="{F55B314B-B960-FBB4-1FEE-807E09CC9E16}"/>
          </ac:picMkLst>
        </pc:picChg>
        <pc:picChg chg="add mod">
          <ac:chgData name="Curtler, Anna G." userId="9de41cbb-3399-4bf3-b4cd-a2d6bb2ff0e5" providerId="ADAL" clId="{BD3D4B3F-50ED-45B5-910C-587DB8E3B5F2}" dt="2024-05-06T21:00:55.131" v="90" actId="1076"/>
          <ac:picMkLst>
            <pc:docMk/>
            <pc:sldMk cId="2326355098" sldId="263"/>
            <ac:picMk id="8" creationId="{E36DB867-7B5E-D5A5-2835-E5B0592C7CE2}"/>
          </ac:picMkLst>
        </pc:picChg>
        <pc:picChg chg="add mod">
          <ac:chgData name="Curtler, Anna G." userId="9de41cbb-3399-4bf3-b4cd-a2d6bb2ff0e5" providerId="ADAL" clId="{BD3D4B3F-50ED-45B5-910C-587DB8E3B5F2}" dt="2024-05-06T21:00:56.851" v="91" actId="1076"/>
          <ac:picMkLst>
            <pc:docMk/>
            <pc:sldMk cId="2326355098" sldId="263"/>
            <ac:picMk id="10" creationId="{92370455-9A73-A1D7-16CC-A55EF689E14A}"/>
          </ac:picMkLst>
        </pc:picChg>
      </pc:sldChg>
      <pc:sldChg chg="addSp delSp modSp new mod">
        <pc:chgData name="Curtler, Anna G." userId="9de41cbb-3399-4bf3-b4cd-a2d6bb2ff0e5" providerId="ADAL" clId="{BD3D4B3F-50ED-45B5-910C-587DB8E3B5F2}" dt="2024-05-06T21:07:18.585" v="545" actId="1076"/>
        <pc:sldMkLst>
          <pc:docMk/>
          <pc:sldMk cId="1748509614" sldId="264"/>
        </pc:sldMkLst>
        <pc:spChg chg="del">
          <ac:chgData name="Curtler, Anna G." userId="9de41cbb-3399-4bf3-b4cd-a2d6bb2ff0e5" providerId="ADAL" clId="{BD3D4B3F-50ED-45B5-910C-587DB8E3B5F2}" dt="2024-05-06T21:03:51.766" v="532" actId="478"/>
          <ac:spMkLst>
            <pc:docMk/>
            <pc:sldMk cId="1748509614" sldId="264"/>
            <ac:spMk id="2" creationId="{2AD85F12-2E4E-DD2E-D22B-5F6BE825514B}"/>
          </ac:spMkLst>
        </pc:spChg>
        <pc:spChg chg="del">
          <ac:chgData name="Curtler, Anna G." userId="9de41cbb-3399-4bf3-b4cd-a2d6bb2ff0e5" providerId="ADAL" clId="{BD3D4B3F-50ED-45B5-910C-587DB8E3B5F2}" dt="2024-05-06T21:03:50.023" v="531" actId="478"/>
          <ac:spMkLst>
            <pc:docMk/>
            <pc:sldMk cId="1748509614" sldId="264"/>
            <ac:spMk id="3" creationId="{A48A3276-89B9-E42C-339B-47A19A11B605}"/>
          </ac:spMkLst>
        </pc:spChg>
        <pc:picChg chg="add mod">
          <ac:chgData name="Curtler, Anna G." userId="9de41cbb-3399-4bf3-b4cd-a2d6bb2ff0e5" providerId="ADAL" clId="{BD3D4B3F-50ED-45B5-910C-587DB8E3B5F2}" dt="2024-05-06T21:07:18.585" v="545" actId="1076"/>
          <ac:picMkLst>
            <pc:docMk/>
            <pc:sldMk cId="1748509614" sldId="264"/>
            <ac:picMk id="4" creationId="{4DD0B40A-A73D-38A4-72AC-CDB1C28A3700}"/>
          </ac:picMkLst>
        </pc:picChg>
        <pc:picChg chg="add del mod">
          <ac:chgData name="Curtler, Anna G." userId="9de41cbb-3399-4bf3-b4cd-a2d6bb2ff0e5" providerId="ADAL" clId="{BD3D4B3F-50ED-45B5-910C-587DB8E3B5F2}" dt="2024-05-06T21:07:11.655" v="540" actId="478"/>
          <ac:picMkLst>
            <pc:docMk/>
            <pc:sldMk cId="1748509614" sldId="264"/>
            <ac:picMk id="5" creationId="{4D781F81-C4B1-ED55-A695-C0CD53565894}"/>
          </ac:picMkLst>
        </pc:picChg>
      </pc:sldChg>
    </pc:docChg>
  </pc:docChgLst>
</pc:chgInfo>
</file>

<file path=ppt/comments/modernComment_104_301B5B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14A01A-0CDC-44F8-808E-C712A133D4DC}" authorId="{3438E424-7F7C-BA65-BF43-DE69F383337A}" created="2024-05-08T17:47:13.16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07099303" sldId="260"/>
      <ac:picMk id="4" creationId="{66D9EDD9-7BEB-299F-7D0C-30128D13BC40}"/>
    </ac:deMkLst>
    <p188:txBody>
      <a:bodyPr/>
      <a:lstStyle/>
      <a:p>
        <a:r>
          <a:rPr lang="en-US"/>
          <a:t>Add title</a:t>
        </a:r>
      </a:p>
    </p188:txBody>
  </p188:cm>
</p188:cmLst>
</file>

<file path=ppt/comments/modernComment_105_A4E320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B9FACB-1329-4F80-8EB5-9E08DC6EED42}" authorId="{3438E424-7F7C-BA65-BF43-DE69F383337A}" created="2024-05-08T17:47:25.89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66348384" sldId="261"/>
      <ac:picMk id="4" creationId="{E37FB09E-7D0F-851E-6C39-27D3E12F2892}"/>
    </ac:deMkLst>
    <p188:txBody>
      <a:bodyPr/>
      <a:lstStyle/>
      <a:p>
        <a:r>
          <a:rPr lang="en-US"/>
          <a:t>add cl limit lines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0E709-E1CC-45CE-A71B-6D577A3E55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A58220-3C2E-4659-8D58-273E7A3051A6}">
      <dgm:prSet/>
      <dgm:spPr/>
      <dgm:t>
        <a:bodyPr/>
        <a:lstStyle/>
        <a:p>
          <a:r>
            <a:rPr lang="en-US"/>
            <a:t>Road density is a factor but not the only indication of a lake at risk for chloride concentration</a:t>
          </a:r>
        </a:p>
      </dgm:t>
    </dgm:pt>
    <dgm:pt modelId="{5ABC070D-34E8-4149-A19C-99D5890F80F2}" type="parTrans" cxnId="{D3807E62-45EF-41A7-8857-CC7F414CC117}">
      <dgm:prSet/>
      <dgm:spPr/>
      <dgm:t>
        <a:bodyPr/>
        <a:lstStyle/>
        <a:p>
          <a:endParaRPr lang="en-US"/>
        </a:p>
      </dgm:t>
    </dgm:pt>
    <dgm:pt modelId="{6339BB57-7291-4874-A810-E46BFAB16447}" type="sibTrans" cxnId="{D3807E62-45EF-41A7-8857-CC7F414CC117}">
      <dgm:prSet/>
      <dgm:spPr/>
      <dgm:t>
        <a:bodyPr/>
        <a:lstStyle/>
        <a:p>
          <a:endParaRPr lang="en-US"/>
        </a:p>
      </dgm:t>
    </dgm:pt>
    <dgm:pt modelId="{5838BA3A-A4DE-472D-8E51-03DE8A88BE2D}">
      <dgm:prSet/>
      <dgm:spPr/>
      <dgm:t>
        <a:bodyPr/>
        <a:lstStyle/>
        <a:p>
          <a:r>
            <a:rPr lang="en-US"/>
            <a:t>Snowfall does not correlate with chloride trends</a:t>
          </a:r>
        </a:p>
      </dgm:t>
    </dgm:pt>
    <dgm:pt modelId="{2A2BAB1E-4DA3-44FA-877F-B86627CAD0C4}" type="parTrans" cxnId="{04DE24D9-F517-4542-8548-88D512D8F37C}">
      <dgm:prSet/>
      <dgm:spPr/>
      <dgm:t>
        <a:bodyPr/>
        <a:lstStyle/>
        <a:p>
          <a:endParaRPr lang="en-US"/>
        </a:p>
      </dgm:t>
    </dgm:pt>
    <dgm:pt modelId="{632DEB83-439C-4E20-9951-BF5EC08BDCB7}" type="sibTrans" cxnId="{04DE24D9-F517-4542-8548-88D512D8F37C}">
      <dgm:prSet/>
      <dgm:spPr/>
      <dgm:t>
        <a:bodyPr/>
        <a:lstStyle/>
        <a:p>
          <a:endParaRPr lang="en-US"/>
        </a:p>
      </dgm:t>
    </dgm:pt>
    <dgm:pt modelId="{25388772-EF85-4D34-B814-DB770CED4B9E}">
      <dgm:prSet/>
      <dgm:spPr/>
      <dgm:t>
        <a:bodyPr/>
        <a:lstStyle/>
        <a:p>
          <a:r>
            <a:rPr lang="en-US"/>
            <a:t>A lake’s watershed area is a bigger factor than the lake’s position in the chain</a:t>
          </a:r>
        </a:p>
      </dgm:t>
    </dgm:pt>
    <dgm:pt modelId="{3433E419-31B9-41A1-9AE5-6DB2A8D38658}" type="parTrans" cxnId="{61E1388B-1D8E-49E8-9165-A8C02B0BB6D2}">
      <dgm:prSet/>
      <dgm:spPr/>
      <dgm:t>
        <a:bodyPr/>
        <a:lstStyle/>
        <a:p>
          <a:endParaRPr lang="en-US"/>
        </a:p>
      </dgm:t>
    </dgm:pt>
    <dgm:pt modelId="{4BAED3E1-5E1F-44FB-A0AB-DE6272151E68}" type="sibTrans" cxnId="{61E1388B-1D8E-49E8-9165-A8C02B0BB6D2}">
      <dgm:prSet/>
      <dgm:spPr/>
      <dgm:t>
        <a:bodyPr/>
        <a:lstStyle/>
        <a:p>
          <a:endParaRPr lang="en-US"/>
        </a:p>
      </dgm:t>
    </dgm:pt>
    <dgm:pt modelId="{DB15FE6F-BAD5-49D4-9999-69BA724A69F4}" type="pres">
      <dgm:prSet presAssocID="{DDE0E709-E1CC-45CE-A71B-6D577A3E55B6}" presName="linear" presStyleCnt="0">
        <dgm:presLayoutVars>
          <dgm:animLvl val="lvl"/>
          <dgm:resizeHandles val="exact"/>
        </dgm:presLayoutVars>
      </dgm:prSet>
      <dgm:spPr/>
    </dgm:pt>
    <dgm:pt modelId="{B24C1FE7-FAF1-42BF-80EF-530F0C5716C5}" type="pres">
      <dgm:prSet presAssocID="{7AA58220-3C2E-4659-8D58-273E7A3051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9F6D5D-8670-401D-B201-735CA6DD4729}" type="pres">
      <dgm:prSet presAssocID="{6339BB57-7291-4874-A810-E46BFAB16447}" presName="spacer" presStyleCnt="0"/>
      <dgm:spPr/>
    </dgm:pt>
    <dgm:pt modelId="{44161B7A-785E-4F17-8501-725D37FF02E9}" type="pres">
      <dgm:prSet presAssocID="{5838BA3A-A4DE-472D-8E51-03DE8A88BE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DF99FC-7383-49C2-9BE2-7D7697A3FB8F}" type="pres">
      <dgm:prSet presAssocID="{632DEB83-439C-4E20-9951-BF5EC08BDCB7}" presName="spacer" presStyleCnt="0"/>
      <dgm:spPr/>
    </dgm:pt>
    <dgm:pt modelId="{0BC9AB51-5FEB-4ECA-9700-4884A9BA608F}" type="pres">
      <dgm:prSet presAssocID="{25388772-EF85-4D34-B814-DB770CED4B9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2B7C3A-00C5-4A7C-8532-1635EA9FB1E8}" type="presOf" srcId="{5838BA3A-A4DE-472D-8E51-03DE8A88BE2D}" destId="{44161B7A-785E-4F17-8501-725D37FF02E9}" srcOrd="0" destOrd="0" presId="urn:microsoft.com/office/officeart/2005/8/layout/vList2"/>
    <dgm:cxn modelId="{D3807E62-45EF-41A7-8857-CC7F414CC117}" srcId="{DDE0E709-E1CC-45CE-A71B-6D577A3E55B6}" destId="{7AA58220-3C2E-4659-8D58-273E7A3051A6}" srcOrd="0" destOrd="0" parTransId="{5ABC070D-34E8-4149-A19C-99D5890F80F2}" sibTransId="{6339BB57-7291-4874-A810-E46BFAB16447}"/>
    <dgm:cxn modelId="{E9054558-34C0-4D85-86C9-E499B6A7FE5F}" type="presOf" srcId="{25388772-EF85-4D34-B814-DB770CED4B9E}" destId="{0BC9AB51-5FEB-4ECA-9700-4884A9BA608F}" srcOrd="0" destOrd="0" presId="urn:microsoft.com/office/officeart/2005/8/layout/vList2"/>
    <dgm:cxn modelId="{61E1388B-1D8E-49E8-9165-A8C02B0BB6D2}" srcId="{DDE0E709-E1CC-45CE-A71B-6D577A3E55B6}" destId="{25388772-EF85-4D34-B814-DB770CED4B9E}" srcOrd="2" destOrd="0" parTransId="{3433E419-31B9-41A1-9AE5-6DB2A8D38658}" sibTransId="{4BAED3E1-5E1F-44FB-A0AB-DE6272151E68}"/>
    <dgm:cxn modelId="{04DE24D9-F517-4542-8548-88D512D8F37C}" srcId="{DDE0E709-E1CC-45CE-A71B-6D577A3E55B6}" destId="{5838BA3A-A4DE-472D-8E51-03DE8A88BE2D}" srcOrd="1" destOrd="0" parTransId="{2A2BAB1E-4DA3-44FA-877F-B86627CAD0C4}" sibTransId="{632DEB83-439C-4E20-9951-BF5EC08BDCB7}"/>
    <dgm:cxn modelId="{0E8E97ED-5D9D-4A25-BAEE-3151480A88EA}" type="presOf" srcId="{7AA58220-3C2E-4659-8D58-273E7A3051A6}" destId="{B24C1FE7-FAF1-42BF-80EF-530F0C5716C5}" srcOrd="0" destOrd="0" presId="urn:microsoft.com/office/officeart/2005/8/layout/vList2"/>
    <dgm:cxn modelId="{895CB2FC-DAB6-488A-B54E-F7B1826F715F}" type="presOf" srcId="{DDE0E709-E1CC-45CE-A71B-6D577A3E55B6}" destId="{DB15FE6F-BAD5-49D4-9999-69BA724A69F4}" srcOrd="0" destOrd="0" presId="urn:microsoft.com/office/officeart/2005/8/layout/vList2"/>
    <dgm:cxn modelId="{006586E1-7335-4E70-87D3-F096E9A20D10}" type="presParOf" srcId="{DB15FE6F-BAD5-49D4-9999-69BA724A69F4}" destId="{B24C1FE7-FAF1-42BF-80EF-530F0C5716C5}" srcOrd="0" destOrd="0" presId="urn:microsoft.com/office/officeart/2005/8/layout/vList2"/>
    <dgm:cxn modelId="{5677F356-9438-4262-A9A2-DD19BBECDAE4}" type="presParOf" srcId="{DB15FE6F-BAD5-49D4-9999-69BA724A69F4}" destId="{E49F6D5D-8670-401D-B201-735CA6DD4729}" srcOrd="1" destOrd="0" presId="urn:microsoft.com/office/officeart/2005/8/layout/vList2"/>
    <dgm:cxn modelId="{B805E10A-3222-430F-B22B-4ACE058A1734}" type="presParOf" srcId="{DB15FE6F-BAD5-49D4-9999-69BA724A69F4}" destId="{44161B7A-785E-4F17-8501-725D37FF02E9}" srcOrd="2" destOrd="0" presId="urn:microsoft.com/office/officeart/2005/8/layout/vList2"/>
    <dgm:cxn modelId="{438E99E4-FD89-486F-9340-45FE6687F56E}" type="presParOf" srcId="{DB15FE6F-BAD5-49D4-9999-69BA724A69F4}" destId="{7BDF99FC-7383-49C2-9BE2-7D7697A3FB8F}" srcOrd="3" destOrd="0" presId="urn:microsoft.com/office/officeart/2005/8/layout/vList2"/>
    <dgm:cxn modelId="{5277DF31-D654-4259-85C4-8BD3F0D41962}" type="presParOf" srcId="{DB15FE6F-BAD5-49D4-9999-69BA724A69F4}" destId="{0BC9AB51-5FEB-4ECA-9700-4884A9BA60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1FE7-FAF1-42BF-80EF-530F0C5716C5}">
      <dsp:nvSpPr>
        <dsp:cNvPr id="0" name=""/>
        <dsp:cNvSpPr/>
      </dsp:nvSpPr>
      <dsp:spPr>
        <a:xfrm>
          <a:off x="0" y="62993"/>
          <a:ext cx="6245265" cy="17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Road density is a factor but not the only indication of a lake at risk for chloride concentration</a:t>
          </a:r>
        </a:p>
      </dsp:txBody>
      <dsp:txXfrm>
        <a:off x="85900" y="148893"/>
        <a:ext cx="6073465" cy="1587880"/>
      </dsp:txXfrm>
    </dsp:sp>
    <dsp:sp modelId="{44161B7A-785E-4F17-8501-725D37FF02E9}">
      <dsp:nvSpPr>
        <dsp:cNvPr id="0" name=""/>
        <dsp:cNvSpPr/>
      </dsp:nvSpPr>
      <dsp:spPr>
        <a:xfrm>
          <a:off x="0" y="1914833"/>
          <a:ext cx="6245265" cy="17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Snowfall does not correlate with chloride trends</a:t>
          </a:r>
        </a:p>
      </dsp:txBody>
      <dsp:txXfrm>
        <a:off x="85900" y="2000733"/>
        <a:ext cx="6073465" cy="1587880"/>
      </dsp:txXfrm>
    </dsp:sp>
    <dsp:sp modelId="{0BC9AB51-5FEB-4ECA-9700-4884A9BA608F}">
      <dsp:nvSpPr>
        <dsp:cNvPr id="0" name=""/>
        <dsp:cNvSpPr/>
      </dsp:nvSpPr>
      <dsp:spPr>
        <a:xfrm>
          <a:off x="0" y="3766673"/>
          <a:ext cx="6245265" cy="17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 lake’s watershed area is a bigger factor than the lake’s position in the chain</a:t>
          </a:r>
        </a:p>
      </dsp:txBody>
      <dsp:txXfrm>
        <a:off x="85900" y="3852573"/>
        <a:ext cx="6073465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E07C1-D682-4DE0-A129-FE4BBE26DD0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429F-0FB6-4760-B026-60E3485F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7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29F-0FB6-4760-B026-60E3485F22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Snowfall data – don’t see correlation between peaks and dips of snowfall and Cl. Signifies that chloride concentration is more complicated than road salt application - </a:t>
            </a:r>
            <a:r>
              <a:rPr lang="en-US" err="1"/>
              <a:t>alexa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29F-0FB6-4760-B026-60E3485F22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47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Distribution of all chloride values. Shows how lakes and chains differ from year to year - </a:t>
            </a:r>
            <a:r>
              <a:rPr lang="en-US" err="1"/>
              <a:t>alexa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29F-0FB6-4760-B026-60E3485F22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5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Road density - </a:t>
            </a:r>
            <a:r>
              <a:rPr lang="en-US" err="1"/>
              <a:t>alexa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29F-0FB6-4760-B026-60E3485F22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alexa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29F-0FB6-4760-B026-60E3485F22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29F-0FB6-4760-B026-60E3485F22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29F-0FB6-4760-B026-60E3485F2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8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29F-0FB6-4760-B026-60E3485F22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3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 - 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29F-0FB6-4760-B026-60E3485F22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29F-0FB6-4760-B026-60E3485F2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Chloride over time - 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29F-0FB6-4760-B026-60E3485F2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alexa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29F-0FB6-4760-B026-60E3485F2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38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Seasonal </a:t>
            </a:r>
            <a:r>
              <a:rPr lang="en-US" err="1"/>
              <a:t>kendall</a:t>
            </a:r>
            <a:r>
              <a:rPr lang="en-US"/>
              <a:t> test - Significant trends over time - 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29F-0FB6-4760-B026-60E3485F22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1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Mapped average cl from all data - 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29F-0FB6-4760-B026-60E3485F22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C7B1F1C-3EC1-4291-A52E-B19FF82B15A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0EAEED8-FC4F-4503-BAF7-B0FC6528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F1C-3EC1-4291-A52E-B19FF82B15A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AEED8-FC4F-4503-BAF7-B0FC6528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2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F1C-3EC1-4291-A52E-B19FF82B15A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AEED8-FC4F-4503-BAF7-B0FC6528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6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F1C-3EC1-4291-A52E-B19FF82B15A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AEED8-FC4F-4503-BAF7-B0FC6528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6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F1C-3EC1-4291-A52E-B19FF82B15A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AEED8-FC4F-4503-BAF7-B0FC6528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3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F1C-3EC1-4291-A52E-B19FF82B15A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AEED8-FC4F-4503-BAF7-B0FC6528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F1C-3EC1-4291-A52E-B19FF82B15A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AEED8-FC4F-4503-BAF7-B0FC6528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F1C-3EC1-4291-A52E-B19FF82B15A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AEED8-FC4F-4503-BAF7-B0FC6528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F1C-3EC1-4291-A52E-B19FF82B15A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AEED8-FC4F-4503-BAF7-B0FC6528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7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1F1C-3EC1-4291-A52E-B19FF82B15A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0EAEED8-FC4F-4503-BAF7-B0FC6528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6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C7B1F1C-3EC1-4291-A52E-B19FF82B15A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0EAEED8-FC4F-4503-BAF7-B0FC6528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37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C7B1F1C-3EC1-4291-A52E-B19FF82B15A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0EAEED8-FC4F-4503-BAF7-B0FC6528E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8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301B5BA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A4E3206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30B82-D0F8-7BAF-20B8-5CDF073A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321914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Anna Curtler and Alexa Chesley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12D7E-A065-BA35-FABC-10EEE0DB2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5600"/>
              <a:t>Analyzing Chloride Concentrations in Major Lake Chains of the Twin Cities Metro Area (TCMA)</a:t>
            </a:r>
          </a:p>
        </p:txBody>
      </p:sp>
    </p:spTree>
    <p:extLst>
      <p:ext uri="{BB962C8B-B14F-4D97-AF65-F5344CB8AC3E}">
        <p14:creationId xmlns:p14="http://schemas.microsoft.com/office/powerpoint/2010/main" val="3390790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 descr="A map with red and yellow squares&#10;&#10;Description automatically generated">
            <a:extLst>
              <a:ext uri="{FF2B5EF4-FFF2-40B4-BE49-F238E27FC236}">
                <a16:creationId xmlns:a16="http://schemas.microsoft.com/office/drawing/2014/main" id="{EB77EA4C-E500-6D31-A281-632307B16D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t="27389" b="39759"/>
          <a:stretch/>
        </p:blipFill>
        <p:spPr>
          <a:xfrm>
            <a:off x="1147971" y="1311266"/>
            <a:ext cx="10635690" cy="5375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9E688-2886-4221-05E9-C0570A11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71450"/>
            <a:ext cx="10772775" cy="1658198"/>
          </a:xfrm>
        </p:spPr>
        <p:txBody>
          <a:bodyPr/>
          <a:lstStyle/>
          <a:p>
            <a:r>
              <a:rPr lang="en-US"/>
              <a:t>Spatial Distribution of [Cl]</a:t>
            </a:r>
          </a:p>
        </p:txBody>
      </p:sp>
    </p:spTree>
    <p:extLst>
      <p:ext uri="{BB962C8B-B14F-4D97-AF65-F5344CB8AC3E}">
        <p14:creationId xmlns:p14="http://schemas.microsoft.com/office/powerpoint/2010/main" val="71031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EEDB87-C861-537F-01D4-BF554B28CAC2}"/>
              </a:ext>
            </a:extLst>
          </p:cNvPr>
          <p:cNvSpPr txBox="1"/>
          <p:nvPr/>
        </p:nvSpPr>
        <p:spPr>
          <a:xfrm>
            <a:off x="533400" y="519182"/>
            <a:ext cx="10515600" cy="130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2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Snowfall in TCMA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86664E7-B25C-0949-8A2D-5041AECC2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71313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latin typeface="+mj-lt"/>
                <a:ea typeface="+mj-ea"/>
                <a:cs typeface="+mj-cs"/>
              </a:rPr>
              <a:t>No obvious correlation with [Cl] increases</a:t>
            </a:r>
          </a:p>
          <a:p>
            <a:pPr marL="0" indent="0">
              <a:buNone/>
            </a:pPr>
            <a:endParaRPr lang="en-US" sz="2200">
              <a:latin typeface="+mj-lt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latin typeface="+mj-lt"/>
                <a:ea typeface="+mj-ea"/>
                <a:cs typeface="+mj-cs"/>
              </a:rPr>
              <a:t>Corroborates complexity in Cl distribution and life cycle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4" name="Content Placeholder 3" descr="A graph showing the snow in twin cities metro area&#10;&#10;Description automatically generated">
            <a:extLst>
              <a:ext uri="{FF2B5EF4-FFF2-40B4-BE49-F238E27FC236}">
                <a16:creationId xmlns:a16="http://schemas.microsoft.com/office/drawing/2014/main" id="{66D9EDD9-7BEB-299F-7D0C-30128D13BC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 r="2221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70993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663737-C6AA-6A4A-B002-57C9C7680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174116" y="543669"/>
            <a:ext cx="10236233" cy="5991447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E4DF9DD-3B78-A27D-1BDA-57B5F442E60C}"/>
              </a:ext>
            </a:extLst>
          </p:cNvPr>
          <p:cNvGrpSpPr/>
          <p:nvPr/>
        </p:nvGrpSpPr>
        <p:grpSpPr>
          <a:xfrm>
            <a:off x="660298" y="1959582"/>
            <a:ext cx="8538494" cy="3754448"/>
            <a:chOff x="1298926" y="1342661"/>
            <a:chExt cx="8538494" cy="3754448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BC9012A-DC75-DE9A-5613-EF64639E1530}"/>
                </a:ext>
              </a:extLst>
            </p:cNvPr>
            <p:cNvCxnSpPr>
              <a:cxnSpLocks/>
            </p:cNvCxnSpPr>
            <p:nvPr/>
          </p:nvCxnSpPr>
          <p:spPr>
            <a:xfrm>
              <a:off x="1298926" y="1856520"/>
              <a:ext cx="3444524" cy="0"/>
            </a:xfrm>
            <a:prstGeom prst="line">
              <a:avLst/>
            </a:prstGeom>
            <a:ln>
              <a:solidFill>
                <a:srgbClr val="6B4CD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2A6DEA-0ADC-FFD1-167D-1DE2CE0FA008}"/>
                </a:ext>
              </a:extLst>
            </p:cNvPr>
            <p:cNvCxnSpPr>
              <a:cxnSpLocks/>
            </p:cNvCxnSpPr>
            <p:nvPr/>
          </p:nvCxnSpPr>
          <p:spPr>
            <a:xfrm>
              <a:off x="1406165" y="4779855"/>
              <a:ext cx="3470635" cy="0"/>
            </a:xfrm>
            <a:prstGeom prst="line">
              <a:avLst/>
            </a:prstGeom>
            <a:ln>
              <a:solidFill>
                <a:srgbClr val="6B4CD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96B943-1370-ECA3-78A1-79D5A8C1A8D4}"/>
                </a:ext>
              </a:extLst>
            </p:cNvPr>
            <p:cNvCxnSpPr>
              <a:cxnSpLocks/>
            </p:cNvCxnSpPr>
            <p:nvPr/>
          </p:nvCxnSpPr>
          <p:spPr>
            <a:xfrm>
              <a:off x="6234623" y="5097109"/>
              <a:ext cx="3442777" cy="0"/>
            </a:xfrm>
            <a:prstGeom prst="line">
              <a:avLst/>
            </a:prstGeom>
            <a:ln>
              <a:solidFill>
                <a:srgbClr val="6B4CD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4680C4-DF76-A523-AFC6-2536B50659EE}"/>
                </a:ext>
              </a:extLst>
            </p:cNvPr>
            <p:cNvCxnSpPr>
              <a:cxnSpLocks/>
            </p:cNvCxnSpPr>
            <p:nvPr/>
          </p:nvCxnSpPr>
          <p:spPr>
            <a:xfrm>
              <a:off x="6374487" y="1342661"/>
              <a:ext cx="3462933" cy="0"/>
            </a:xfrm>
            <a:prstGeom prst="line">
              <a:avLst/>
            </a:prstGeom>
            <a:ln>
              <a:solidFill>
                <a:srgbClr val="6B4CD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C12F91-3EAD-60AC-785A-B8BA49DA50E1}"/>
              </a:ext>
            </a:extLst>
          </p:cNvPr>
          <p:cNvGrpSpPr/>
          <p:nvPr/>
        </p:nvGrpSpPr>
        <p:grpSpPr>
          <a:xfrm>
            <a:off x="10203543" y="2061028"/>
            <a:ext cx="1896148" cy="3653000"/>
            <a:chOff x="9504136" y="3030211"/>
            <a:chExt cx="2595555" cy="26838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D28F3F-86F0-B124-4201-A20D7E9BB26E}"/>
                </a:ext>
              </a:extLst>
            </p:cNvPr>
            <p:cNvSpPr txBox="1"/>
            <p:nvPr/>
          </p:nvSpPr>
          <p:spPr>
            <a:xfrm>
              <a:off x="10173930" y="3030211"/>
              <a:ext cx="1864017" cy="79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CAN standard for chronic toxicity (120 mg/L)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70B8EA-8879-EBDD-FD6A-CBF3EC3BDF3E}"/>
                </a:ext>
              </a:extLst>
            </p:cNvPr>
            <p:cNvCxnSpPr/>
            <p:nvPr/>
          </p:nvCxnSpPr>
          <p:spPr>
            <a:xfrm>
              <a:off x="9504136" y="3360119"/>
              <a:ext cx="566557" cy="0"/>
            </a:xfrm>
            <a:prstGeom prst="line">
              <a:avLst/>
            </a:prstGeom>
            <a:ln>
              <a:solidFill>
                <a:srgbClr val="6B4CD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EFC270-8A5E-8E86-F944-5EA90A8A9936}"/>
                </a:ext>
              </a:extLst>
            </p:cNvPr>
            <p:cNvSpPr txBox="1"/>
            <p:nvPr/>
          </p:nvSpPr>
          <p:spPr>
            <a:xfrm>
              <a:off x="10303468" y="4916453"/>
              <a:ext cx="1796223" cy="79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US standard for chronic toxicity (250 mg/L)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F8A4025-82CE-A007-9749-728FBAD31CED}"/>
                </a:ext>
              </a:extLst>
            </p:cNvPr>
            <p:cNvCxnSpPr/>
            <p:nvPr/>
          </p:nvCxnSpPr>
          <p:spPr>
            <a:xfrm>
              <a:off x="9608396" y="5292246"/>
              <a:ext cx="6785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7C76A1-3B58-3147-7247-63CF9AAAED6B}"/>
              </a:ext>
            </a:extLst>
          </p:cNvPr>
          <p:cNvCxnSpPr>
            <a:cxnSpLocks/>
          </p:cNvCxnSpPr>
          <p:nvPr/>
        </p:nvCxnSpPr>
        <p:spPr>
          <a:xfrm flipV="1">
            <a:off x="5595995" y="5439287"/>
            <a:ext cx="340274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D6E71F-B671-4D96-9187-76CDCF4BB10C}"/>
              </a:ext>
            </a:extLst>
          </p:cNvPr>
          <p:cNvCxnSpPr>
            <a:cxnSpLocks/>
          </p:cNvCxnSpPr>
          <p:nvPr/>
        </p:nvCxnSpPr>
        <p:spPr>
          <a:xfrm flipV="1">
            <a:off x="801479" y="4539174"/>
            <a:ext cx="340274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983452-E8C4-7EB5-409D-04A0CA31102A}"/>
              </a:ext>
            </a:extLst>
          </p:cNvPr>
          <p:cNvCxnSpPr>
            <a:cxnSpLocks/>
          </p:cNvCxnSpPr>
          <p:nvPr/>
        </p:nvCxnSpPr>
        <p:spPr>
          <a:xfrm flipV="1">
            <a:off x="660298" y="1576899"/>
            <a:ext cx="340274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5ECB9ED-3DA8-C03C-9931-6D9A1861384A}"/>
              </a:ext>
            </a:extLst>
          </p:cNvPr>
          <p:cNvSpPr txBox="1"/>
          <p:nvPr/>
        </p:nvSpPr>
        <p:spPr>
          <a:xfrm>
            <a:off x="478059" y="-198097"/>
            <a:ext cx="10515600" cy="130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2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All Examined LTER [Cl] Data</a:t>
            </a:r>
          </a:p>
        </p:txBody>
      </p:sp>
    </p:spTree>
    <p:extLst>
      <p:ext uri="{BB962C8B-B14F-4D97-AF65-F5344CB8AC3E}">
        <p14:creationId xmlns:p14="http://schemas.microsoft.com/office/powerpoint/2010/main" val="27663483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FDC4-9818-B19A-9BBE-B9244F21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175941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Spatial Distribution of Roads</a:t>
            </a:r>
          </a:p>
        </p:txBody>
      </p:sp>
      <p:pic>
        <p:nvPicPr>
          <p:cNvPr id="10" name="Picture 9" descr="A chart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2370455-9A73-A1D7-16CC-A55EF689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21" y="2027050"/>
            <a:ext cx="1635634" cy="4273755"/>
          </a:xfrm>
          <a:prstGeom prst="rect">
            <a:avLst/>
          </a:prstGeom>
        </p:spPr>
      </p:pic>
      <p:pic>
        <p:nvPicPr>
          <p:cNvPr id="8" name="Picture 7" descr="A map of different colored areas&#10;&#10;Description automatically generated with medium confidence">
            <a:extLst>
              <a:ext uri="{FF2B5EF4-FFF2-40B4-BE49-F238E27FC236}">
                <a16:creationId xmlns:a16="http://schemas.microsoft.com/office/drawing/2014/main" id="{E36DB867-7B5E-D5A5-2835-E5B0592C7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413" y="1456739"/>
            <a:ext cx="3042934" cy="5179465"/>
          </a:xfrm>
          <a:prstGeom prst="rect">
            <a:avLst/>
          </a:prstGeom>
        </p:spPr>
      </p:pic>
      <p:pic>
        <p:nvPicPr>
          <p:cNvPr id="6" name="Picture 5" descr="A map of different colors&#10;&#10;Description automatically generated">
            <a:extLst>
              <a:ext uri="{FF2B5EF4-FFF2-40B4-BE49-F238E27FC236}">
                <a16:creationId xmlns:a16="http://schemas.microsoft.com/office/drawing/2014/main" id="{F55B314B-B960-FBB4-1FEE-807E09CC9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065" y="1232834"/>
            <a:ext cx="3739176" cy="2813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31174C-5432-98F8-9009-5284501F3AF4}"/>
              </a:ext>
            </a:extLst>
          </p:cNvPr>
          <p:cNvSpPr txBox="1"/>
          <p:nvPr/>
        </p:nvSpPr>
        <p:spPr>
          <a:xfrm>
            <a:off x="6881655" y="1272073"/>
            <a:ext cx="157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MPRB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92463-0E5F-1F8E-B185-FC076CA6D5A7}"/>
              </a:ext>
            </a:extLst>
          </p:cNvPr>
          <p:cNvSpPr txBox="1"/>
          <p:nvPr/>
        </p:nvSpPr>
        <p:spPr>
          <a:xfrm>
            <a:off x="3372962" y="1280798"/>
            <a:ext cx="157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F586A-D0DA-FFF4-3C22-470262965F1A}"/>
              </a:ext>
            </a:extLst>
          </p:cNvPr>
          <p:cNvSpPr txBox="1"/>
          <p:nvPr/>
        </p:nvSpPr>
        <p:spPr>
          <a:xfrm>
            <a:off x="3271362" y="6451538"/>
            <a:ext cx="157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Riley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61D12-ED0B-2635-7AA5-EE0E6C824647}"/>
              </a:ext>
            </a:extLst>
          </p:cNvPr>
          <p:cNvSpPr txBox="1"/>
          <p:nvPr/>
        </p:nvSpPr>
        <p:spPr>
          <a:xfrm>
            <a:off x="6506547" y="4236098"/>
            <a:ext cx="51442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MPRB was expected to have the highest [Cl] and road density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Higher road density of roads in the Long Lake watershed contributing to Z-score?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5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C090-0F9A-D2EB-CAB5-E3DC4497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Watersheds with Road Densities &gt;18%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128EA-C5BB-E100-7E5F-7726F0651BA8}"/>
              </a:ext>
            </a:extLst>
          </p:cNvPr>
          <p:cNvSpPr txBox="1"/>
          <p:nvPr/>
        </p:nvSpPr>
        <p:spPr>
          <a:xfrm>
            <a:off x="761800" y="2590800"/>
            <a:ext cx="5334197" cy="3420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Only 4/7 lakes exhibiting significant increases in [Cl] were found to have road densities &gt;18%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Other factors need to be considered i.e. watershed area</a:t>
            </a:r>
          </a:p>
        </p:txBody>
      </p:sp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4DD0B40A-A73D-38A4-72AC-CDB1C28A37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26"/>
          <a:stretch/>
        </p:blipFill>
        <p:spPr bwMode="auto"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850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3FCB-81B1-E0CB-9DED-835A3E62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55" y="961146"/>
            <a:ext cx="3093945" cy="4437371"/>
          </a:xfrm>
        </p:spPr>
        <p:txBody>
          <a:bodyPr>
            <a:normAutofit/>
          </a:bodyPr>
          <a:lstStyle/>
          <a:p>
            <a:pPr algn="r"/>
            <a:r>
              <a:rPr lang="en-US" sz="5000"/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9D23C1-1124-ACE8-0575-23A870474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02536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3487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5C21A070-5663-25B7-ACC0-3E3EB14CC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78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574AE9-4BA5-F203-D4BB-337B4F38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2271449"/>
            <a:ext cx="6347918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i="0" kern="1200" cap="all" baseline="0"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8030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4510-70D0-AE76-F980-E3791F4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/>
              <a:t>Why study chloride?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FBA33-2218-D9BE-94BC-3B7CEF42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7184954" cy="3831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Important contaminant in MN – road salt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Estimated ~250k tons of road salt used in the TCMA yearly</a:t>
            </a:r>
          </a:p>
          <a:p>
            <a:pPr marL="0" indent="0">
              <a:buNone/>
            </a:pPr>
            <a:r>
              <a:rPr lang="en-US"/>
              <a:t>Affects Aquatic Life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High levels toxic</a:t>
            </a:r>
          </a:p>
          <a:p>
            <a:pPr marL="0" indent="0">
              <a:buNone/>
            </a:pPr>
            <a:r>
              <a:rPr lang="en-US"/>
              <a:t>Affects water quality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Stratification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Algal blooms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7B54B-1195-FD17-EFAA-87F21EC85F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8" r="1402" b="-1"/>
          <a:stretch/>
        </p:blipFill>
        <p:spPr>
          <a:xfrm>
            <a:off x="8026499" y="2076150"/>
            <a:ext cx="3383936" cy="34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E5AE6-429F-AB3A-FBA4-71C6DB84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Minneapolis-St. Paul Long Term Ecological Research (LTER)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CEF6-D3F8-9B0D-69E3-B6C55C27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Researchers from the University of MN, UST, USDA Forest Service, The Nature Conservancy, and Water Bar</a:t>
            </a:r>
          </a:p>
          <a:p>
            <a:pPr marL="0" indent="0">
              <a:buNone/>
            </a:pPr>
            <a:r>
              <a:rPr lang="en-US"/>
              <a:t>Studying how urban stressors affect ecological structure and functioning of urban nature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Well-established data on chloride concentrations in different lakes in the TCMA </a:t>
            </a:r>
          </a:p>
        </p:txBody>
      </p:sp>
    </p:spTree>
    <p:extLst>
      <p:ext uri="{BB962C8B-B14F-4D97-AF65-F5344CB8AC3E}">
        <p14:creationId xmlns:p14="http://schemas.microsoft.com/office/powerpoint/2010/main" val="384907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A3FCB-81B1-E0CB-9DED-835A3E62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9001-2B13-E475-77A9-60E2ABB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/>
              <a:t>Analysis of LTER chloride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/>
          </a:p>
          <a:p>
            <a:pPr marL="0" indent="0">
              <a:buNone/>
            </a:pPr>
            <a:r>
              <a:rPr lang="en-US" sz="2800"/>
              <a:t>Temporal Analysis (R)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/>
              <a:t>Expected increasing chloride concentrations over time</a:t>
            </a:r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800"/>
          </a:p>
          <a:p>
            <a:pPr marL="0" indent="0">
              <a:buNone/>
            </a:pPr>
            <a:r>
              <a:rPr lang="en-US" sz="2800"/>
              <a:t>Spatial Analysis (ArcGIS Pro)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/>
              <a:t>Expected lakes in watersheds with higher road densities to have higher chloride concentrations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/>
              <a:t>Expected lakes downstream to have increased chloride concentrations</a:t>
            </a:r>
          </a:p>
          <a:p>
            <a:endParaRPr lang="en-US" sz="1900"/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18730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a river&#10;&#10;Description automatically generated">
            <a:extLst>
              <a:ext uri="{FF2B5EF4-FFF2-40B4-BE49-F238E27FC236}">
                <a16:creationId xmlns:a16="http://schemas.microsoft.com/office/drawing/2014/main" id="{9BE91616-D4C5-3D68-2BA0-54CEBDD18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45" y="1261023"/>
            <a:ext cx="9016495" cy="5596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F7FA9B-3398-86CA-CE9C-D58470B3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68"/>
            <a:ext cx="10515600" cy="1325563"/>
          </a:xfrm>
        </p:spPr>
        <p:txBody>
          <a:bodyPr/>
          <a:lstStyle/>
          <a:p>
            <a:r>
              <a:rPr lang="en-US"/>
              <a:t>Area of Interest</a:t>
            </a:r>
          </a:p>
        </p:txBody>
      </p:sp>
    </p:spTree>
    <p:extLst>
      <p:ext uri="{BB962C8B-B14F-4D97-AF65-F5344CB8AC3E}">
        <p14:creationId xmlns:p14="http://schemas.microsoft.com/office/powerpoint/2010/main" val="81336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805A-4EB5-AFBE-30CC-FEFD1F27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1" y="0"/>
            <a:ext cx="10772775" cy="1658198"/>
          </a:xfrm>
        </p:spPr>
        <p:txBody>
          <a:bodyPr/>
          <a:lstStyle/>
          <a:p>
            <a:r>
              <a:rPr lang="en-US"/>
              <a:t>R Methods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14225D-5F87-44FA-F5EF-BFB4FB74B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76047"/>
            <a:ext cx="10515600" cy="299127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DFD878-5926-53FB-A911-B4D814314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1" y="4663285"/>
            <a:ext cx="12072257" cy="15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4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A5BDB7-5FDE-5049-38C1-653275CE13C3}"/>
              </a:ext>
            </a:extLst>
          </p:cNvPr>
          <p:cNvGrpSpPr/>
          <p:nvPr/>
        </p:nvGrpSpPr>
        <p:grpSpPr>
          <a:xfrm>
            <a:off x="622041" y="1177994"/>
            <a:ext cx="8553060" cy="5611582"/>
            <a:chOff x="0" y="0"/>
            <a:chExt cx="7472045" cy="51771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EEB686-9C13-B95F-B4B6-5F90316710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070" b="18045"/>
            <a:stretch/>
          </p:blipFill>
          <p:spPr bwMode="auto">
            <a:xfrm>
              <a:off x="38100" y="0"/>
              <a:ext cx="3638550" cy="249999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CCA7012-770A-EF2D-7851-1CDC995F70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750" b="18517"/>
            <a:stretch/>
          </p:blipFill>
          <p:spPr bwMode="auto">
            <a:xfrm>
              <a:off x="3848100" y="57150"/>
              <a:ext cx="3623945" cy="24669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FF80ED-B0E7-4B79-5C56-5E8074AE3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513" b="19260"/>
            <a:stretch/>
          </p:blipFill>
          <p:spPr bwMode="auto">
            <a:xfrm>
              <a:off x="0" y="2447925"/>
              <a:ext cx="3781425" cy="272923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128CE3-913E-11A1-BDD2-9CBCB1E611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28" b="16155"/>
            <a:stretch/>
          </p:blipFill>
          <p:spPr bwMode="auto">
            <a:xfrm>
              <a:off x="3800475" y="2533650"/>
              <a:ext cx="3669665" cy="25342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0238D8-C8CC-820E-62AA-06D4E20B23CF}"/>
              </a:ext>
            </a:extLst>
          </p:cNvPr>
          <p:cNvGrpSpPr/>
          <p:nvPr/>
        </p:nvGrpSpPr>
        <p:grpSpPr>
          <a:xfrm>
            <a:off x="9318167" y="3717838"/>
            <a:ext cx="2680994" cy="2310870"/>
            <a:chOff x="9000931" y="3669706"/>
            <a:chExt cx="3241659" cy="231087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BB61A7A-1431-7117-B763-CB273F5A88EC}"/>
                </a:ext>
              </a:extLst>
            </p:cNvPr>
            <p:cNvCxnSpPr>
              <a:cxnSpLocks/>
            </p:cNvCxnSpPr>
            <p:nvPr/>
          </p:nvCxnSpPr>
          <p:spPr>
            <a:xfrm>
              <a:off x="9100457" y="3838317"/>
              <a:ext cx="323261" cy="0"/>
            </a:xfrm>
            <a:prstGeom prst="line">
              <a:avLst/>
            </a:prstGeom>
            <a:ln>
              <a:solidFill>
                <a:srgbClr val="6B4CD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6F14ED-4F90-2F69-99FE-3D7F0719F330}"/>
                </a:ext>
              </a:extLst>
            </p:cNvPr>
            <p:cNvSpPr txBox="1"/>
            <p:nvPr/>
          </p:nvSpPr>
          <p:spPr>
            <a:xfrm>
              <a:off x="9460585" y="3669706"/>
              <a:ext cx="2782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CAN standard for chronic toxicity (120 mg/L)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6EDB18-2FD5-984D-644F-6E4AC8A70F63}"/>
                </a:ext>
              </a:extLst>
            </p:cNvPr>
            <p:cNvCxnSpPr>
              <a:cxnSpLocks/>
            </p:cNvCxnSpPr>
            <p:nvPr/>
          </p:nvCxnSpPr>
          <p:spPr>
            <a:xfrm>
              <a:off x="9000931" y="5657410"/>
              <a:ext cx="51024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71E3AA-347B-DF00-4559-DDC3F2B620AC}"/>
                </a:ext>
              </a:extLst>
            </p:cNvPr>
            <p:cNvSpPr txBox="1"/>
            <p:nvPr/>
          </p:nvSpPr>
          <p:spPr>
            <a:xfrm>
              <a:off x="9511176" y="5334245"/>
              <a:ext cx="2680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US standard for chronic toxicity (250 mg/L)</a:t>
              </a: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7A41136A-416D-A8DD-DBE8-4120943D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"/>
            <a:ext cx="10515600" cy="1325563"/>
          </a:xfrm>
        </p:spPr>
        <p:txBody>
          <a:bodyPr/>
          <a:lstStyle/>
          <a:p>
            <a:r>
              <a:rPr lang="en-US"/>
              <a:t>Temporal Trends</a:t>
            </a:r>
          </a:p>
        </p:txBody>
      </p:sp>
    </p:spTree>
    <p:extLst>
      <p:ext uri="{BB962C8B-B14F-4D97-AF65-F5344CB8AC3E}">
        <p14:creationId xmlns:p14="http://schemas.microsoft.com/office/powerpoint/2010/main" val="411748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16F6-FE89-F82E-8710-40797F64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Mann-Kendall For Monotonic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F5F0BD-EE05-376E-8BAA-79FB9CB5A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7541" y="2011363"/>
            <a:ext cx="10291193" cy="3767137"/>
          </a:xfrm>
        </p:spPr>
      </p:pic>
    </p:spTree>
    <p:extLst>
      <p:ext uri="{BB962C8B-B14F-4D97-AF65-F5344CB8AC3E}">
        <p14:creationId xmlns:p14="http://schemas.microsoft.com/office/powerpoint/2010/main" val="174220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1B80-E018-BD8C-7429-9132C443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Significant Trends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FBA60-E0E7-DAFC-75A7-42DEAB62CB73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12 lakes found to have significant increases in [Cl]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2 lakes found to have significant decreases in [Cl]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514F9-C3D9-E2F7-FA2A-39712CAF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09143"/>
            <a:ext cx="6903720" cy="503971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D1669BD-4D37-1781-6E33-F6C2634B0E6E}"/>
              </a:ext>
            </a:extLst>
          </p:cNvPr>
          <p:cNvGrpSpPr/>
          <p:nvPr/>
        </p:nvGrpSpPr>
        <p:grpSpPr>
          <a:xfrm>
            <a:off x="5282487" y="1531258"/>
            <a:ext cx="5791946" cy="3273519"/>
            <a:chOff x="4709160" y="1089660"/>
            <a:chExt cx="6728460" cy="3722370"/>
          </a:xfrm>
          <a:solidFill>
            <a:srgbClr val="FF0000"/>
          </a:solidFill>
        </p:grpSpPr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C003F4E9-1F43-DDF2-8C18-C61924F21BA9}"/>
                </a:ext>
              </a:extLst>
            </p:cNvPr>
            <p:cNvSpPr/>
            <p:nvPr/>
          </p:nvSpPr>
          <p:spPr>
            <a:xfrm>
              <a:off x="4754880" y="1912620"/>
              <a:ext cx="163830" cy="156210"/>
            </a:xfrm>
            <a:prstGeom prst="star5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722A3AE7-FFEB-28EA-3FEA-1387F28D8B75}"/>
                </a:ext>
              </a:extLst>
            </p:cNvPr>
            <p:cNvSpPr/>
            <p:nvPr/>
          </p:nvSpPr>
          <p:spPr>
            <a:xfrm>
              <a:off x="7418070" y="1089660"/>
              <a:ext cx="163830" cy="156210"/>
            </a:xfrm>
            <a:prstGeom prst="star5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5 Points 38">
              <a:extLst>
                <a:ext uri="{FF2B5EF4-FFF2-40B4-BE49-F238E27FC236}">
                  <a16:creationId xmlns:a16="http://schemas.microsoft.com/office/drawing/2014/main" id="{BB0AB4FB-3BE0-83EC-4F05-1318658696BF}"/>
                </a:ext>
              </a:extLst>
            </p:cNvPr>
            <p:cNvSpPr/>
            <p:nvPr/>
          </p:nvSpPr>
          <p:spPr>
            <a:xfrm>
              <a:off x="4709160" y="4004310"/>
              <a:ext cx="163830" cy="156210"/>
            </a:xfrm>
            <a:prstGeom prst="star5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tar: 5 Points 39">
              <a:extLst>
                <a:ext uri="{FF2B5EF4-FFF2-40B4-BE49-F238E27FC236}">
                  <a16:creationId xmlns:a16="http://schemas.microsoft.com/office/drawing/2014/main" id="{92DC5F35-ADD0-2C79-E515-CB0207F65469}"/>
                </a:ext>
              </a:extLst>
            </p:cNvPr>
            <p:cNvSpPr/>
            <p:nvPr/>
          </p:nvSpPr>
          <p:spPr>
            <a:xfrm>
              <a:off x="5246370" y="4160520"/>
              <a:ext cx="163830" cy="156210"/>
            </a:xfrm>
            <a:prstGeom prst="star5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tar: 5 Points 40">
              <a:extLst>
                <a:ext uri="{FF2B5EF4-FFF2-40B4-BE49-F238E27FC236}">
                  <a16:creationId xmlns:a16="http://schemas.microsoft.com/office/drawing/2014/main" id="{75E10C9E-9136-3C45-4E6E-BD454CF24FED}"/>
                </a:ext>
              </a:extLst>
            </p:cNvPr>
            <p:cNvSpPr/>
            <p:nvPr/>
          </p:nvSpPr>
          <p:spPr>
            <a:xfrm>
              <a:off x="5775960" y="3897630"/>
              <a:ext cx="163830" cy="156210"/>
            </a:xfrm>
            <a:prstGeom prst="star5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tar: 5 Points 41">
              <a:extLst>
                <a:ext uri="{FF2B5EF4-FFF2-40B4-BE49-F238E27FC236}">
                  <a16:creationId xmlns:a16="http://schemas.microsoft.com/office/drawing/2014/main" id="{A8073405-0089-1971-CF2E-B56EEF16B006}"/>
                </a:ext>
              </a:extLst>
            </p:cNvPr>
            <p:cNvSpPr/>
            <p:nvPr/>
          </p:nvSpPr>
          <p:spPr>
            <a:xfrm>
              <a:off x="6350509" y="3926205"/>
              <a:ext cx="163830" cy="156210"/>
            </a:xfrm>
            <a:prstGeom prst="star5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6B00E33E-8D55-E8B9-7D09-ECBECB370C76}"/>
                </a:ext>
              </a:extLst>
            </p:cNvPr>
            <p:cNvSpPr/>
            <p:nvPr/>
          </p:nvSpPr>
          <p:spPr>
            <a:xfrm>
              <a:off x="7386067" y="4594860"/>
              <a:ext cx="163830" cy="156210"/>
            </a:xfrm>
            <a:prstGeom prst="star5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3F34B022-E55E-3FBA-C2B7-36AFD1EFCD03}"/>
                </a:ext>
              </a:extLst>
            </p:cNvPr>
            <p:cNvSpPr/>
            <p:nvPr/>
          </p:nvSpPr>
          <p:spPr>
            <a:xfrm>
              <a:off x="8816340" y="4655820"/>
              <a:ext cx="163830" cy="156210"/>
            </a:xfrm>
            <a:prstGeom prst="star5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tar: 5 Points 44">
              <a:extLst>
                <a:ext uri="{FF2B5EF4-FFF2-40B4-BE49-F238E27FC236}">
                  <a16:creationId xmlns:a16="http://schemas.microsoft.com/office/drawing/2014/main" id="{F1FD2CCC-9F53-2434-F041-A928136FA7BA}"/>
                </a:ext>
              </a:extLst>
            </p:cNvPr>
            <p:cNvSpPr/>
            <p:nvPr/>
          </p:nvSpPr>
          <p:spPr>
            <a:xfrm>
              <a:off x="9451973" y="4114800"/>
              <a:ext cx="163830" cy="156210"/>
            </a:xfrm>
            <a:prstGeom prst="star5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tar: 5 Points 45">
              <a:extLst>
                <a:ext uri="{FF2B5EF4-FFF2-40B4-BE49-F238E27FC236}">
                  <a16:creationId xmlns:a16="http://schemas.microsoft.com/office/drawing/2014/main" id="{D971236A-CDFF-410F-EAAE-3C5486F084D9}"/>
                </a:ext>
              </a:extLst>
            </p:cNvPr>
            <p:cNvSpPr/>
            <p:nvPr/>
          </p:nvSpPr>
          <p:spPr>
            <a:xfrm>
              <a:off x="10108437" y="4114800"/>
              <a:ext cx="163830" cy="156210"/>
            </a:xfrm>
            <a:prstGeom prst="star5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tar: 5 Points 46">
              <a:extLst>
                <a:ext uri="{FF2B5EF4-FFF2-40B4-BE49-F238E27FC236}">
                  <a16:creationId xmlns:a16="http://schemas.microsoft.com/office/drawing/2014/main" id="{A1218A7A-79CB-3F90-77F0-6DF9EA8FBF96}"/>
                </a:ext>
              </a:extLst>
            </p:cNvPr>
            <p:cNvSpPr/>
            <p:nvPr/>
          </p:nvSpPr>
          <p:spPr>
            <a:xfrm>
              <a:off x="10650094" y="4157199"/>
              <a:ext cx="163830" cy="156210"/>
            </a:xfrm>
            <a:prstGeom prst="star5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tar: 5 Points 47">
              <a:extLst>
                <a:ext uri="{FF2B5EF4-FFF2-40B4-BE49-F238E27FC236}">
                  <a16:creationId xmlns:a16="http://schemas.microsoft.com/office/drawing/2014/main" id="{A2552BA0-DE0C-F8CF-07CB-3B2492FA0852}"/>
                </a:ext>
              </a:extLst>
            </p:cNvPr>
            <p:cNvSpPr/>
            <p:nvPr/>
          </p:nvSpPr>
          <p:spPr>
            <a:xfrm>
              <a:off x="11273790" y="3907155"/>
              <a:ext cx="163830" cy="156210"/>
            </a:xfrm>
            <a:prstGeom prst="star5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FC90E9F8-21D6-E680-6F40-7F5128C86F72}"/>
              </a:ext>
            </a:extLst>
          </p:cNvPr>
          <p:cNvSpPr/>
          <p:nvPr/>
        </p:nvSpPr>
        <p:spPr>
          <a:xfrm>
            <a:off x="8715829" y="2881597"/>
            <a:ext cx="141027" cy="137374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B6AA1869-6AB7-3531-64FE-DDE3FAF66881}"/>
              </a:ext>
            </a:extLst>
          </p:cNvPr>
          <p:cNvSpPr/>
          <p:nvPr/>
        </p:nvSpPr>
        <p:spPr>
          <a:xfrm>
            <a:off x="10760714" y="2321702"/>
            <a:ext cx="172660" cy="137374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4272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Application>Microsoft Office PowerPoint</Application>
  <PresentationFormat>Widescreen</PresentationFormat>
  <Slides>16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Metropolitan</vt:lpstr>
      <vt:lpstr>Analyzing Chloride Concentrations in Major Lake Chains of the Twin Cities Metro Area (TCMA)</vt:lpstr>
      <vt:lpstr>Why study chloride?</vt:lpstr>
      <vt:lpstr>Minneapolis-St. Paul Long Term Ecological Research (LTER) </vt:lpstr>
      <vt:lpstr>Project Overview</vt:lpstr>
      <vt:lpstr>Area of Interest</vt:lpstr>
      <vt:lpstr>R Methods</vt:lpstr>
      <vt:lpstr>Temporal Trends</vt:lpstr>
      <vt:lpstr>Mann-Kendall For Monotonic Trend</vt:lpstr>
      <vt:lpstr>Significant Trends</vt:lpstr>
      <vt:lpstr>Spatial Distribution of [Cl]</vt:lpstr>
      <vt:lpstr>PowerPoint Presentation</vt:lpstr>
      <vt:lpstr>PowerPoint Presentation</vt:lpstr>
      <vt:lpstr>Spatial Distribution of Roads</vt:lpstr>
      <vt:lpstr>Watersheds with Road Densities &gt;18%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Curtler, Anna G.</dc:creator>
  <cp:revision>1</cp:revision>
  <dcterms:created xsi:type="dcterms:W3CDTF">2024-05-06T20:52:50Z</dcterms:created>
  <dcterms:modified xsi:type="dcterms:W3CDTF">2024-05-13T18:11:16Z</dcterms:modified>
</cp:coreProperties>
</file>