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0" y="380999"/>
            <a:ext cx="5638800" cy="44386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76700" y="4819650"/>
            <a:ext cx="3486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MAKING THE DIFFERENCE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417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257" y="1628157"/>
            <a:ext cx="5579855" cy="3713864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0" y="470652"/>
            <a:ext cx="91440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en-US" sz="1600" b="1" dirty="0">
                <a:solidFill>
                  <a:srgbClr val="6F1D82"/>
                </a:solidFill>
                <a:latin typeface="Verdana" panose="020B0604030504040204" pitchFamily="34" charset="0"/>
              </a:rPr>
              <a:t>Immediately get back to the person who referred you to  the website </a:t>
            </a:r>
          </a:p>
          <a:p>
            <a:pPr algn="ctr">
              <a:lnSpc>
                <a:spcPct val="130000"/>
              </a:lnSpc>
            </a:pPr>
            <a:r>
              <a:rPr lang="en-US" altLang="en-US" sz="1600" b="1" dirty="0">
                <a:solidFill>
                  <a:srgbClr val="6F1D82"/>
                </a:solidFill>
                <a:latin typeface="Verdana" panose="020B0604030504040204" pitchFamily="34" charset="0"/>
              </a:rPr>
              <a:t>or sent this presentation to you and ask the sign up process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913021" y="5667783"/>
            <a:ext cx="9144000" cy="97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en-US" dirty="0">
                <a:latin typeface="+mn-lt"/>
              </a:rPr>
              <a:t>Alternatively, you can visit </a:t>
            </a:r>
            <a:r>
              <a:rPr lang="en-US" altLang="en-US" sz="1600" b="1" dirty="0" smtClean="0">
                <a:latin typeface="+mn-lt"/>
              </a:rPr>
              <a:t>www.alliedteam.net</a:t>
            </a:r>
            <a:r>
              <a:rPr lang="en-US" altLang="en-US" dirty="0" smtClean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and Click on </a:t>
            </a:r>
            <a:r>
              <a:rPr lang="en-US" altLang="en-US" sz="1600" b="1" dirty="0">
                <a:latin typeface="+mn-lt"/>
              </a:rPr>
              <a:t>“Join Now”</a:t>
            </a:r>
            <a:r>
              <a:rPr lang="en-US" altLang="en-US" dirty="0">
                <a:latin typeface="+mn-lt"/>
              </a:rPr>
              <a:t> which will take you through three simple steps to have you start earning money within minutes! </a:t>
            </a:r>
          </a:p>
          <a:p>
            <a:pPr algn="ctr">
              <a:lnSpc>
                <a:spcPct val="130000"/>
              </a:lnSpc>
            </a:pPr>
            <a:r>
              <a:rPr lang="en-US" altLang="en-US" dirty="0">
                <a:latin typeface="+mn-lt"/>
              </a:rPr>
              <a:t>It’s as simple as that.</a:t>
            </a:r>
          </a:p>
        </p:txBody>
      </p:sp>
    </p:spTree>
    <p:extLst>
      <p:ext uri="{BB962C8B-B14F-4D97-AF65-F5344CB8AC3E}">
        <p14:creationId xmlns:p14="http://schemas.microsoft.com/office/powerpoint/2010/main" val="235006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621" y="388749"/>
            <a:ext cx="5113421" cy="44238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3242" y="5426242"/>
            <a:ext cx="2608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MAKING THE DIFFERENCE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WWW.ALLIEDTEAM.NET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78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n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7" y="1076325"/>
            <a:ext cx="619125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386386" y="1359693"/>
            <a:ext cx="2709863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300" b="1" dirty="0">
                <a:solidFill>
                  <a:srgbClr val="21428E"/>
                </a:solidFill>
                <a:latin typeface="Verdana" panose="020B0604030504040204" pitchFamily="34" charset="0"/>
              </a:rPr>
              <a:t>Who We Are?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2571750"/>
            <a:ext cx="9429749" cy="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We are one of the fastest growing  </a:t>
            </a:r>
            <a:r>
              <a:rPr lang="en-US" altLang="en-US" dirty="0" smtClean="0">
                <a:solidFill>
                  <a:srgbClr val="FF0000"/>
                </a:solidFill>
              </a:rPr>
              <a:t>PEER TO PEER Companies </a:t>
            </a:r>
            <a:r>
              <a:rPr lang="en-US" altLang="en-US" dirty="0">
                <a:solidFill>
                  <a:srgbClr val="FF0000"/>
                </a:solidFill>
              </a:rPr>
              <a:t>in </a:t>
            </a:r>
            <a:r>
              <a:rPr lang="en-US" altLang="en-US" dirty="0" smtClean="0">
                <a:solidFill>
                  <a:srgbClr val="FF0000"/>
                </a:solidFill>
              </a:rPr>
              <a:t>the online Network </a:t>
            </a:r>
            <a:r>
              <a:rPr lang="en-US" altLang="en-US" dirty="0">
                <a:solidFill>
                  <a:srgbClr val="FF0000"/>
                </a:solidFill>
              </a:rPr>
              <a:t>Marketing Industry </a:t>
            </a:r>
            <a:r>
              <a:rPr lang="en-US" altLang="en-US" dirty="0" smtClean="0">
                <a:solidFill>
                  <a:srgbClr val="FF0000"/>
                </a:solidFill>
              </a:rPr>
              <a:t>today.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 descr="slid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118" y="3705225"/>
            <a:ext cx="192405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86385" y="4152899"/>
            <a:ext cx="2709863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300" b="1" dirty="0" smtClean="0">
                <a:solidFill>
                  <a:srgbClr val="21428E"/>
                </a:solidFill>
                <a:latin typeface="Verdana" panose="020B0604030504040204" pitchFamily="34" charset="0"/>
              </a:rPr>
              <a:t>Our Mission</a:t>
            </a:r>
            <a:endParaRPr lang="en-US" altLang="en-US" sz="2300" b="1" dirty="0">
              <a:solidFill>
                <a:srgbClr val="21428E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95435" y="6191249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dirty="0">
                <a:solidFill>
                  <a:srgbClr val="CC2C8F"/>
                </a:solidFill>
                <a:latin typeface="Verdana" panose="020B0604030504040204" pitchFamily="34" charset="0"/>
              </a:rPr>
              <a:t>One World, One </a:t>
            </a:r>
            <a:r>
              <a:rPr lang="en-US" altLang="en-US" sz="2400" b="1" dirty="0" smtClean="0">
                <a:solidFill>
                  <a:srgbClr val="CC2C8F"/>
                </a:solidFill>
                <a:latin typeface="Verdana" panose="020B0604030504040204" pitchFamily="34" charset="0"/>
              </a:rPr>
              <a:t>Mission, </a:t>
            </a:r>
            <a:r>
              <a:rPr lang="en-US" altLang="en-US" sz="2400" b="1" dirty="0">
                <a:solidFill>
                  <a:srgbClr val="CC2C8F"/>
                </a:solidFill>
                <a:latin typeface="Verdana" panose="020B0604030504040204" pitchFamily="34" charset="0"/>
              </a:rPr>
              <a:t>One </a:t>
            </a:r>
            <a:r>
              <a:rPr lang="en-US" altLang="en-US" sz="2400" b="1" dirty="0" smtClean="0">
                <a:solidFill>
                  <a:srgbClr val="CC2C8F"/>
                </a:solidFill>
                <a:latin typeface="Verdana" panose="020B0604030504040204" pitchFamily="34" charset="0"/>
              </a:rPr>
              <a:t>Team!   </a:t>
            </a:r>
            <a:endParaRPr lang="en-US" altLang="en-US" sz="2400" b="1" dirty="0">
              <a:solidFill>
                <a:srgbClr val="CC2C8F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52584" y="5191124"/>
            <a:ext cx="942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 provide residual Income for each and every member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16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siness_People.jpg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8838"/>
            <a:ext cx="121920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44724" y="1162050"/>
            <a:ext cx="37025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OUR TEAM PLAN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85950" y="4823824"/>
            <a:ext cx="8077200" cy="1260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To build the largest and strongest </a:t>
            </a:r>
            <a:r>
              <a:rPr lang="en-US" altLang="en-US" sz="2000" dirty="0" smtClean="0">
                <a:solidFill>
                  <a:srgbClr val="FF0000"/>
                </a:solidFill>
                <a:latin typeface="+mn-lt"/>
              </a:rPr>
              <a:t>Team Network in </a:t>
            </a: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the World by training and educating our </a:t>
            </a:r>
            <a:r>
              <a:rPr lang="en-US" altLang="en-US" sz="2000" dirty="0" smtClean="0">
                <a:solidFill>
                  <a:srgbClr val="FF0000"/>
                </a:solidFill>
                <a:latin typeface="+mn-lt"/>
              </a:rPr>
              <a:t>Team members </a:t>
            </a: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from all over the world </a:t>
            </a:r>
            <a:r>
              <a:rPr lang="en-US" altLang="en-US" sz="2000" dirty="0" smtClean="0">
                <a:solidFill>
                  <a:srgbClr val="FF0000"/>
                </a:solidFill>
                <a:latin typeface="+mn-lt"/>
              </a:rPr>
              <a:t>on to </a:t>
            </a: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follow some simple </a:t>
            </a:r>
            <a:r>
              <a:rPr lang="en-US" altLang="en-US" sz="2000" dirty="0" smtClean="0">
                <a:solidFill>
                  <a:srgbClr val="FF0000"/>
                </a:solidFill>
                <a:latin typeface="+mn-lt"/>
              </a:rPr>
              <a:t>steps and earn residual income </a:t>
            </a: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over a consistent period of time.</a:t>
            </a:r>
          </a:p>
        </p:txBody>
      </p:sp>
    </p:spTree>
    <p:extLst>
      <p:ext uri="{BB962C8B-B14F-4D97-AF65-F5344CB8AC3E}">
        <p14:creationId xmlns:p14="http://schemas.microsoft.com/office/powerpoint/2010/main" val="46178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600" y="597694"/>
            <a:ext cx="914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 dirty="0">
                <a:solidFill>
                  <a:srgbClr val="97C91B"/>
                </a:solidFill>
                <a:latin typeface="Verdana" panose="020B0604030504040204" pitchFamily="34" charset="0"/>
              </a:rPr>
              <a:t>How Do You </a:t>
            </a:r>
            <a:r>
              <a:rPr lang="en-US" altLang="en-US" sz="2800" b="1" dirty="0" smtClean="0">
                <a:solidFill>
                  <a:srgbClr val="97C91B"/>
                </a:solidFill>
                <a:latin typeface="Verdana" panose="020B0604030504040204" pitchFamily="34" charset="0"/>
              </a:rPr>
              <a:t>Earn?  </a:t>
            </a:r>
            <a:endParaRPr lang="en-US" altLang="en-US" sz="2800" b="1" dirty="0">
              <a:solidFill>
                <a:srgbClr val="97C91B"/>
              </a:solidFill>
              <a:latin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2649" y="5131111"/>
            <a:ext cx="36465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5% BONUSES </a:t>
            </a:r>
            <a:r>
              <a:rPr lang="en-US" dirty="0" smtClean="0"/>
              <a:t>ON DIRECT REFERAL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SPILL OVERS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SIX (6) </a:t>
            </a:r>
            <a:r>
              <a:rPr lang="en-US" dirty="0" smtClean="0"/>
              <a:t>PACKAGE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MULTIPLE </a:t>
            </a:r>
            <a:r>
              <a:rPr lang="en-US" dirty="0" smtClean="0"/>
              <a:t>REGISTRATIONS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430" y="1439295"/>
            <a:ext cx="6142339" cy="311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1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936" y="781762"/>
            <a:ext cx="8909932" cy="3656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936" y="1011656"/>
            <a:ext cx="1512490" cy="1104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5670" y="4667831"/>
            <a:ext cx="98164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level 1 you donate 0.03BTC in total </a:t>
            </a:r>
            <a:r>
              <a:rPr lang="en-US" dirty="0" smtClean="0"/>
              <a:t>paying to ADMIN, your REFERRAL and whom you are assigned</a:t>
            </a:r>
          </a:p>
          <a:p>
            <a:r>
              <a:rPr lang="en-US" dirty="0" smtClean="0"/>
              <a:t>To pay.</a:t>
            </a:r>
          </a:p>
          <a:p>
            <a:r>
              <a:rPr lang="en-US" dirty="0"/>
              <a:t>If you refer 10 persons at that level, you get 0.015 * 10 = 0.15BTC If you refer 100 persons to the system you get 0.015 *100 = </a:t>
            </a:r>
            <a:r>
              <a:rPr lang="en-US" dirty="0" smtClean="0"/>
              <a:t>1.5BTC (5% ON ALL DIRECT REFERRALS)</a:t>
            </a:r>
          </a:p>
          <a:p>
            <a:r>
              <a:rPr lang="en-US" dirty="0"/>
              <a:t>When you get to your payout level on level 1, you get 0.0255 * 4 = 0.102 </a:t>
            </a:r>
            <a:r>
              <a:rPr lang="en-US" dirty="0" smtClean="0"/>
              <a:t>BTC</a:t>
            </a:r>
          </a:p>
          <a:p>
            <a:r>
              <a:rPr lang="en-US" dirty="0">
                <a:solidFill>
                  <a:srgbClr val="FF0000"/>
                </a:solidFill>
              </a:rPr>
              <a:t>YOU </a:t>
            </a:r>
            <a:r>
              <a:rPr lang="en-US" dirty="0" smtClean="0">
                <a:solidFill>
                  <a:srgbClr val="FF0000"/>
                </a:solidFill>
              </a:rPr>
              <a:t>THEN </a:t>
            </a:r>
            <a:r>
              <a:rPr lang="en-US" dirty="0">
                <a:solidFill>
                  <a:srgbClr val="FF0000"/>
                </a:solidFill>
              </a:rPr>
              <a:t>DECIDE TO RECYCLE AGAIN OR UPGRADE TO A HIGHER LEVEL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* MULTIPLE REGISTRATIONS IS ALLOWED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90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632" y="5187950"/>
            <a:ext cx="10515600" cy="153118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 limit to number of referrals only gets better….</a:t>
            </a:r>
          </a:p>
          <a:p>
            <a:pPr lvl="1"/>
            <a:r>
              <a:rPr lang="en-US" dirty="0" smtClean="0"/>
              <a:t>You get 5% on every referral you make</a:t>
            </a:r>
          </a:p>
          <a:p>
            <a:pPr lvl="1"/>
            <a:r>
              <a:rPr lang="en-US" dirty="0" smtClean="0"/>
              <a:t>You get a leadership bonus of 1% extra when you get 100 referrals </a:t>
            </a:r>
          </a:p>
          <a:p>
            <a:pPr lvl="1"/>
            <a:r>
              <a:rPr lang="en-US" dirty="0" smtClean="0"/>
              <a:t>Bonus is paid on referral every-time they upgrade or re-register with multiple accounts.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176336" y="288047"/>
            <a:ext cx="7170821" cy="1176339"/>
            <a:chOff x="1344" y="482"/>
            <a:chExt cx="2670" cy="741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973" y="777"/>
              <a:ext cx="2041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dirty="0" smtClean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</a:rPr>
                <a:t>5% BONUSES ON DIRECT REFERALS</a:t>
              </a:r>
              <a:endParaRPr lang="en-US" altLang="en-US" sz="20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680" y="550"/>
              <a:ext cx="240" cy="240"/>
            </a:xfrm>
            <a:prstGeom prst="ellipse">
              <a:avLst/>
            </a:prstGeom>
            <a:solidFill>
              <a:srgbClr val="2B8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IN" alt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344" y="637"/>
              <a:ext cx="480" cy="480"/>
            </a:xfrm>
            <a:prstGeom prst="ellipse">
              <a:avLst/>
            </a:prstGeom>
            <a:solidFill>
              <a:srgbClr val="2B8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IN" altLang="en-US"/>
            </a:p>
          </p:txBody>
        </p:sp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1392" y="482"/>
              <a:ext cx="384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7200" baseline="-25000" dirty="0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632" y="1021"/>
              <a:ext cx="144" cy="144"/>
            </a:xfrm>
            <a:prstGeom prst="ellipse">
              <a:avLst/>
            </a:prstGeom>
            <a:solidFill>
              <a:srgbClr val="2B8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IN" altLang="en-US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670050"/>
            <a:ext cx="3810000" cy="3517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07" y="2545871"/>
            <a:ext cx="1531185" cy="15311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070" y="4172730"/>
            <a:ext cx="1201404" cy="64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5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36" y="1542174"/>
            <a:ext cx="3705728" cy="2839343"/>
          </a:xfrm>
        </p:spPr>
      </p:pic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176336" y="288047"/>
            <a:ext cx="7170821" cy="1084264"/>
            <a:chOff x="1344" y="482"/>
            <a:chExt cx="2670" cy="683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973" y="777"/>
              <a:ext cx="20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dirty="0" smtClean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</a:rPr>
                <a:t>SPILL OVERS</a:t>
              </a:r>
              <a:endParaRPr lang="en-US" altLang="en-US" sz="20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680" y="550"/>
              <a:ext cx="240" cy="240"/>
            </a:xfrm>
            <a:prstGeom prst="ellipse">
              <a:avLst/>
            </a:prstGeom>
            <a:solidFill>
              <a:srgbClr val="2B8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IN" alt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344" y="637"/>
              <a:ext cx="480" cy="480"/>
            </a:xfrm>
            <a:prstGeom prst="ellipse">
              <a:avLst/>
            </a:prstGeom>
            <a:solidFill>
              <a:srgbClr val="2B8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IN" altLang="en-US"/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1392" y="482"/>
              <a:ext cx="384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7200" baseline="-25000" dirty="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632" y="1021"/>
              <a:ext cx="144" cy="144"/>
            </a:xfrm>
            <a:prstGeom prst="ellipse">
              <a:avLst/>
            </a:prstGeom>
            <a:solidFill>
              <a:srgbClr val="2B8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IN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070811" y="5221705"/>
            <a:ext cx="10441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Once placement of first two is made, all other referrals spill over to down-lines randomly filling empty legs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So just register and you could earn without necessarily referring your own down-lines.</a:t>
            </a:r>
          </a:p>
          <a:p>
            <a:pPr lvl="1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6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91" y="1964886"/>
            <a:ext cx="8909932" cy="3656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91" y="1964886"/>
            <a:ext cx="1512490" cy="1104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1291" y="5783205"/>
            <a:ext cx="9816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Members are allowed to register in multiple levels at once and maintain multiple accounts in each levels. This results in multiple streams of income and eventual </a:t>
            </a:r>
            <a:r>
              <a:rPr lang="en-US" b="1" dirty="0" smtClean="0">
                <a:solidFill>
                  <a:srgbClr val="FF0000"/>
                </a:solidFill>
              </a:rPr>
              <a:t>RESIDUAL INCOME</a:t>
            </a:r>
            <a:r>
              <a:rPr lang="en-US" dirty="0" smtClean="0"/>
              <a:t>.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3012508" y="384885"/>
            <a:ext cx="7334649" cy="987427"/>
            <a:chOff x="1283" y="543"/>
            <a:chExt cx="2731" cy="62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973" y="777"/>
              <a:ext cx="20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dirty="0" smtClean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</a:rPr>
                <a:t>SIX (6) PACKAGES</a:t>
              </a:r>
              <a:endParaRPr lang="en-US" altLang="en-US" sz="20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680" y="550"/>
              <a:ext cx="240" cy="240"/>
            </a:xfrm>
            <a:prstGeom prst="ellipse">
              <a:avLst/>
            </a:prstGeom>
            <a:solidFill>
              <a:srgbClr val="2B8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IN" alt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344" y="637"/>
              <a:ext cx="480" cy="480"/>
            </a:xfrm>
            <a:prstGeom prst="ellipse">
              <a:avLst/>
            </a:prstGeom>
            <a:solidFill>
              <a:srgbClr val="2B8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IN" altLang="en-US"/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1283" y="543"/>
              <a:ext cx="615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6000" baseline="-25000" dirty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3&amp;4</a:t>
              </a:r>
              <a:endParaRPr lang="en-US" altLang="en-US" sz="6000" baseline="-250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632" y="1021"/>
              <a:ext cx="144" cy="144"/>
            </a:xfrm>
            <a:prstGeom prst="ellipse">
              <a:avLst/>
            </a:prstGeom>
            <a:solidFill>
              <a:srgbClr val="2B8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entury Gothic" panose="020B0502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I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590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26954" y="473493"/>
            <a:ext cx="9144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200" b="1" i="1" dirty="0">
                <a:solidFill>
                  <a:srgbClr val="CC2C8F"/>
                </a:solidFill>
                <a:latin typeface="Verdana" panose="020B0604030504040204" pitchFamily="34" charset="0"/>
              </a:rPr>
              <a:t>How Do You</a:t>
            </a:r>
            <a:r>
              <a:rPr lang="en-US" altLang="en-US" sz="3000" b="1" dirty="0">
                <a:solidFill>
                  <a:srgbClr val="CC2C8F"/>
                </a:solidFill>
                <a:latin typeface="Verdana" panose="020B0604030504040204" pitchFamily="34" charset="0"/>
              </a:rPr>
              <a:t> Get Started? 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793" y="5780756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dirty="0">
                <a:solidFill>
                  <a:srgbClr val="21428E"/>
                </a:solidFill>
                <a:latin typeface="Verdana" panose="020B0604030504040204" pitchFamily="34" charset="0"/>
              </a:rPr>
              <a:t>You have two very simple choices!  </a:t>
            </a:r>
          </a:p>
        </p:txBody>
      </p:sp>
      <p:pic>
        <p:nvPicPr>
          <p:cNvPr id="17" name="Picture 16" descr="slide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018" y="1506287"/>
            <a:ext cx="478155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311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413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Emmanuel</dc:creator>
  <cp:lastModifiedBy>Philip Emmanuel</cp:lastModifiedBy>
  <cp:revision>12</cp:revision>
  <dcterms:created xsi:type="dcterms:W3CDTF">2017-03-25T11:32:48Z</dcterms:created>
  <dcterms:modified xsi:type="dcterms:W3CDTF">2017-03-26T14:57:14Z</dcterms:modified>
</cp:coreProperties>
</file>