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0" r:id="rId7"/>
    <p:sldId id="261" r:id="rId8"/>
    <p:sldId id="265" r:id="rId9"/>
    <p:sldId id="264" r:id="rId10"/>
    <p:sldId id="25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FFA8-9E4F-4DA3-B38D-0EE7A0DCEDA5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DB2-1E30-4AC3-A708-8B1F304C3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8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FFA8-9E4F-4DA3-B38D-0EE7A0DCEDA5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DB2-1E30-4AC3-A708-8B1F304C3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96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FFA8-9E4F-4DA3-B38D-0EE7A0DCEDA5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DB2-1E30-4AC3-A708-8B1F304C3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09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FFA8-9E4F-4DA3-B38D-0EE7A0DCEDA5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DB2-1E30-4AC3-A708-8B1F304C3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53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FFA8-9E4F-4DA3-B38D-0EE7A0DCEDA5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DB2-1E30-4AC3-A708-8B1F304C3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12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FFA8-9E4F-4DA3-B38D-0EE7A0DCEDA5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DB2-1E30-4AC3-A708-8B1F304C3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60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FFA8-9E4F-4DA3-B38D-0EE7A0DCEDA5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DB2-1E30-4AC3-A708-8B1F304C3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46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FFA8-9E4F-4DA3-B38D-0EE7A0DCEDA5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DB2-1E30-4AC3-A708-8B1F304C3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67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FFA8-9E4F-4DA3-B38D-0EE7A0DCEDA5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DB2-1E30-4AC3-A708-8B1F304C3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07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FFA8-9E4F-4DA3-B38D-0EE7A0DCEDA5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DB2-1E30-4AC3-A708-8B1F304C3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26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FFA8-9E4F-4DA3-B38D-0EE7A0DCEDA5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DB2-1E30-4AC3-A708-8B1F304C3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41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FFFA8-9E4F-4DA3-B38D-0EE7A0DCEDA5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01DB2-1E30-4AC3-A708-8B1F304C3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34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anaconda.com/archive/Anaconda3-5.2.0-Windows-x86_64.exe" TargetMode="External"/><Relationship Id="rId2" Type="http://schemas.openxmlformats.org/officeDocument/2006/relationships/hyperlink" Target="https://repo.anaconda.com/archiv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iambrian/2bcc8fc03eaecb2cbe53012d2f50546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OpenAI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Gym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환경 설정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2018-11-19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673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텐서플로우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설치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825625"/>
            <a:ext cx="10708758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기본설치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방법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&gt; pip install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tensorflow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아나콘다 설치방법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: &gt;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conda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install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tensorflow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python 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실행후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tensorflow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를 하여 잘 설치되었는지 확인해 본다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에러시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다음 명령어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실행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사유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CPU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가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AVX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명령어 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미지원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&gt; pip install --upgrade --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ignore_installed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tensorflow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==1.5</a:t>
            </a:r>
          </a:p>
          <a:p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922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설치 순서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Anaconda 5.2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버전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64bit (Python 3.6 64bit)</a:t>
            </a:r>
          </a:p>
          <a:p>
            <a:pPr marL="0" indent="0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*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Tensorflow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로 인해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Python 3.6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64bit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버전 설치 필요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Tensorflow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OpenAI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Gym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846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설치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Tensorflow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985" y="1411696"/>
            <a:ext cx="8513590" cy="507416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997842" y="2998381"/>
            <a:ext cx="3200400" cy="2977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97842" y="6053469"/>
            <a:ext cx="3200400" cy="2977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570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Anaconda Python 3x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현재 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Anaconda 5.3</a:t>
            </a:r>
            <a:r>
              <a:rPr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버전은 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Python 3.7</a:t>
            </a:r>
            <a:r>
              <a:rPr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을 지원함으로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텐서플로우가</a:t>
            </a:r>
            <a:r>
              <a:rPr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설치가 안됨</a:t>
            </a:r>
            <a:endParaRPr lang="en-US" altLang="ko-KR" sz="2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따라서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https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://repo.anaconda.com/archive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/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로 가서 </a:t>
            </a:r>
            <a:r>
              <a:rPr lang="ko-KR" altLang="en-US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이전버전인</a:t>
            </a:r>
            <a:r>
              <a:rPr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Anaconda 5.2 </a:t>
            </a:r>
            <a:r>
              <a:rPr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버전 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(Python 3.6 </a:t>
            </a:r>
            <a:r>
              <a:rPr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지원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을 설치 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(64bit)</a:t>
            </a:r>
          </a:p>
          <a:p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240036"/>
              </p:ext>
            </p:extLst>
          </p:nvPr>
        </p:nvGraphicFramePr>
        <p:xfrm>
          <a:off x="838200" y="3878493"/>
          <a:ext cx="10515600" cy="77724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5317514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4449279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551248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37362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>
                          <a:solidFill>
                            <a:srgbClr val="48468F"/>
                          </a:solidFill>
                          <a:effectLst/>
                          <a:latin typeface="Courier New" panose="02070309020205020404" pitchFamily="49" charset="0"/>
                          <a:hlinkClick r:id="rId3"/>
                        </a:rPr>
                        <a:t>Anaconda3-5.2.0-Windows-x86_64.exe</a:t>
                      </a:r>
                      <a:endParaRPr lang="en-US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R="190500" marT="95250" marB="1333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631.3M</a:t>
                      </a:r>
                    </a:p>
                  </a:txBody>
                  <a:tcPr marR="190500" marT="95250" marB="1333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  <a:latin typeface="Courier New" panose="02070309020205020404" pitchFamily="49" charset="0"/>
                        </a:rPr>
                        <a:t>2018-05-30 13:04:18</a:t>
                      </a:r>
                    </a:p>
                  </a:txBody>
                  <a:tcPr marR="190500" marT="95250" marB="1333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62244c0382b8142743622fdc3526eda7</a:t>
                      </a:r>
                    </a:p>
                  </a:txBody>
                  <a:tcPr marR="190500" marT="95250" marB="1333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4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37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다른 방법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최신버전 설치 후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update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7" y="2052637"/>
            <a:ext cx="10448925" cy="2752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306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OpenAI</a:t>
            </a:r>
            <a:r>
              <a:rPr lang="en-US" altLang="ko-KR" dirty="0" smtClean="0"/>
              <a:t> Gym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507" y="1825625"/>
            <a:ext cx="11610753" cy="4351338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pip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업그레이드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&gt; python –m pip install --upgrade pip </a:t>
            </a:r>
          </a:p>
          <a:p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기본설치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방법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&gt; pip install gym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109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OpenAI</a:t>
            </a:r>
            <a:r>
              <a:rPr lang="en-US" altLang="ko-KR" dirty="0" smtClean="0"/>
              <a:t> Gym 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CartPole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gym</a:t>
            </a:r>
          </a:p>
          <a:p>
            <a:pPr marL="0" indent="0">
              <a:buNone/>
            </a:pP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env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gym.make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('CartPole-v0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')</a:t>
            </a:r>
          </a:p>
          <a:p>
            <a:pPr marL="0" indent="0">
              <a:buNone/>
            </a:pP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env.reset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pPr marL="0" indent="0">
              <a:buNone/>
            </a:pP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for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_ in range(1000): # run for 1000 steps    </a:t>
            </a:r>
            <a:endParaRPr lang="en-US" altLang="ko-KR" sz="2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 </a:t>
            </a:r>
            <a:r>
              <a:rPr lang="en-US" altLang="ko-KR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env.render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()    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 action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env.action_space.sample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() # pick a random action    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</a:p>
          <a:p>
            <a:pPr marL="0" indent="0">
              <a:buNone/>
            </a:pP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 </a:t>
            </a:r>
            <a:r>
              <a:rPr lang="en-US" altLang="ko-KR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env.step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(action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) # take 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action</a:t>
            </a:r>
          </a:p>
          <a:p>
            <a:pPr marL="0" indent="0">
              <a:buNone/>
            </a:pP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참고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: https://gist.github.com/iambrian/2bcc8fc03eaecb2cbe53012d2f505465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684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OpenAI</a:t>
            </a:r>
            <a:r>
              <a:rPr lang="en-US" altLang="ko-KR" dirty="0" smtClean="0"/>
              <a:t> Gym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507" y="1825625"/>
            <a:ext cx="11373293" cy="4351338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gym[Atari]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설치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</a:p>
          <a:p>
            <a:pPr marL="0" indent="0">
              <a:buNone/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&gt;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pip install https://github.com/Kojoley/atari-py/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releases/download/0.1.1/atari_py-0.1.1-cp36-cp36m-win_amd64.whl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322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OpenAI</a:t>
            </a:r>
            <a:r>
              <a:rPr lang="en-US" altLang="ko-KR" dirty="0" smtClean="0"/>
              <a:t> Gym 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SpaceInvaders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gym</a:t>
            </a:r>
          </a:p>
          <a:p>
            <a:pPr marL="0" indent="0">
              <a:buNone/>
            </a:pP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env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gym.make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(‘SpaceInvaders-v0’)</a:t>
            </a:r>
          </a:p>
          <a:p>
            <a:pPr marL="0" indent="0">
              <a:buNone/>
            </a:pP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env.reset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pPr marL="0" indent="0">
              <a:buNone/>
            </a:pP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for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_ in range(1000): # run for 1000 steps    </a:t>
            </a:r>
            <a:endParaRPr lang="en-US" altLang="ko-KR" sz="2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 </a:t>
            </a:r>
            <a:r>
              <a:rPr lang="en-US" altLang="ko-KR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env.render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()    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 action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env.action_space.sample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() # pick a random action    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</a:p>
          <a:p>
            <a:pPr marL="0" indent="0">
              <a:buNone/>
            </a:pP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 </a:t>
            </a:r>
            <a:r>
              <a:rPr lang="en-US" altLang="ko-KR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env.step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(action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) # take 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action</a:t>
            </a:r>
          </a:p>
          <a:p>
            <a:pPr marL="0" indent="0">
              <a:buNone/>
            </a:pP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002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270</Words>
  <Application>Microsoft Office PowerPoint</Application>
  <PresentationFormat>와이드스크린</PresentationFormat>
  <Paragraphs>53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D2Coding</vt:lpstr>
      <vt:lpstr>맑은 고딕</vt:lpstr>
      <vt:lpstr>Arial</vt:lpstr>
      <vt:lpstr>Courier New</vt:lpstr>
      <vt:lpstr>Office 테마</vt:lpstr>
      <vt:lpstr>OpenAI Gym 환경 설정</vt:lpstr>
      <vt:lpstr>설치 순서</vt:lpstr>
      <vt:lpstr>설치 – Tensorflow</vt:lpstr>
      <vt:lpstr>Anaconda Python 3x</vt:lpstr>
      <vt:lpstr>(다른 방법) 최신버전 설치 후 update</vt:lpstr>
      <vt:lpstr>OpenAI Gym 설치</vt:lpstr>
      <vt:lpstr>OpenAI Gym 실행 – CartPole</vt:lpstr>
      <vt:lpstr>OpenAI Gym 설치</vt:lpstr>
      <vt:lpstr>OpenAI Gym 실행 – SpaceInvaders</vt:lpstr>
      <vt:lpstr>텐서플로우 설치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OpenAI Gym 환경 설정</dc:title>
  <dc:creator>hjlee</dc:creator>
  <cp:lastModifiedBy>hjlee</cp:lastModifiedBy>
  <cp:revision>17</cp:revision>
  <dcterms:created xsi:type="dcterms:W3CDTF">2018-11-14T04:24:19Z</dcterms:created>
  <dcterms:modified xsi:type="dcterms:W3CDTF">2018-11-19T05:18:42Z</dcterms:modified>
</cp:coreProperties>
</file>