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74" r:id="rId5"/>
    <p:sldId id="275" r:id="rId6"/>
    <p:sldId id="276" r:id="rId7"/>
    <p:sldId id="259" r:id="rId8"/>
    <p:sldId id="268" r:id="rId9"/>
    <p:sldId id="269" r:id="rId10"/>
    <p:sldId id="277" r:id="rId11"/>
    <p:sldId id="278" r:id="rId12"/>
    <p:sldId id="267" r:id="rId13"/>
    <p:sldId id="26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1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9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3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1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0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8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2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0325-5AE1-403C-82F7-38897E889888}" type="datetimeFigureOut">
              <a:rPr lang="ko-KR" altLang="en-US" smtClean="0"/>
              <a:t>2018-10-24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AE9F-208D-41DC-9795-105364AF4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3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중간고사와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4800" dirty="0" smtClean="0"/>
              <a:t>HW2 </a:t>
            </a:r>
            <a:r>
              <a:rPr lang="ko-KR" altLang="en-US" sz="4800" dirty="0" smtClean="0"/>
              <a:t>관련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2018-10-24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60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HW2-1</a:t>
            </a:r>
            <a:endParaRPr lang="ko-KR" altLang="en-US" dirty="0"/>
          </a:p>
        </p:txBody>
      </p:sp>
      <p:pic>
        <p:nvPicPr>
          <p:cNvPr id="5" name="Picture 2" descr="graph-searc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30003"/>
          <a:stretch/>
        </p:blipFill>
        <p:spPr>
          <a:xfrm>
            <a:off x="163773" y="2257690"/>
            <a:ext cx="6469039" cy="34007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6" y="1820420"/>
            <a:ext cx="6694966" cy="39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3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HW2-1</a:t>
            </a:r>
            <a:endParaRPr lang="ko-KR" altLang="en-US" dirty="0"/>
          </a:p>
        </p:txBody>
      </p:sp>
      <p:pic>
        <p:nvPicPr>
          <p:cNvPr id="5" name="Picture 2" descr="graph-searc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30003"/>
          <a:stretch/>
        </p:blipFill>
        <p:spPr>
          <a:xfrm>
            <a:off x="163773" y="2257690"/>
            <a:ext cx="6469039" cy="34007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70" y="3141700"/>
            <a:ext cx="6586729" cy="13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2] </a:t>
            </a:r>
            <a:r>
              <a:rPr lang="en-US" altLang="ko-KR" dirty="0" err="1" smtClean="0"/>
              <a:t>CornerProblem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7734584" cy="44862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지금까지는 주어진 환경만 사용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(</a:t>
            </a:r>
            <a:r>
              <a:rPr lang="ko-KR" altLang="en-US" dirty="0" smtClean="0"/>
              <a:t>예</a:t>
            </a:r>
            <a:r>
              <a:rPr lang="en-US" altLang="ko-KR" dirty="0"/>
              <a:t>: </a:t>
            </a:r>
            <a:r>
              <a:rPr lang="en-US" altLang="ko-KR" dirty="0" err="1" smtClean="0"/>
              <a:t>PositionSearchProblem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새로운 문제에 대해서 </a:t>
            </a:r>
            <a:r>
              <a:rPr lang="ko-KR" altLang="en-US" dirty="0" smtClean="0">
                <a:solidFill>
                  <a:srgbClr val="C00000"/>
                </a:solidFill>
              </a:rPr>
              <a:t>환경 구성을 하는 문제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SearchAgent.py </a:t>
            </a:r>
            <a:r>
              <a:rPr lang="ko-KR" altLang="en-US" dirty="0" smtClean="0"/>
              <a:t>파일 안의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CornerProblem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구현</a:t>
            </a:r>
            <a:endParaRPr lang="en-US" altLang="ko-KR" dirty="0" smtClean="0"/>
          </a:p>
          <a:p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</a:t>
            </a:r>
            <a:r>
              <a:rPr lang="en-US" altLang="ko-KR" dirty="0" err="1"/>
              <a:t>startingGameState</a:t>
            </a:r>
            <a:r>
              <a:rPr lang="en-US" altLang="ko-KR" dirty="0"/>
              <a:t>):</a:t>
            </a:r>
            <a:endParaRPr lang="en-US" altLang="ko-KR" dirty="0" smtClean="0"/>
          </a:p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getStartState</a:t>
            </a:r>
            <a:r>
              <a:rPr lang="en-US" altLang="ko-KR" dirty="0"/>
              <a:t>(self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isGoalState</a:t>
            </a:r>
            <a:r>
              <a:rPr lang="en-US" altLang="ko-KR" dirty="0"/>
              <a:t>(self, state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getSuccessors</a:t>
            </a:r>
            <a:r>
              <a:rPr lang="en-US" altLang="ko-KR" dirty="0"/>
              <a:t>(self, state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getCostOfActions</a:t>
            </a:r>
            <a:r>
              <a:rPr lang="en-US" altLang="ko-KR" dirty="0"/>
              <a:t>(self, actions</a:t>
            </a:r>
            <a:r>
              <a:rPr lang="en-US" altLang="ko-KR" dirty="0" smtClean="0"/>
              <a:t>):</a:t>
            </a: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24" y="1690687"/>
            <a:ext cx="3764792" cy="42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HW2-2 </a:t>
            </a:r>
            <a:r>
              <a:rPr lang="en-US" altLang="ko-KR" dirty="0" err="1"/>
              <a:t>CornersProblem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State</a:t>
            </a:r>
            <a:r>
              <a:rPr lang="ko-KR" altLang="en-US" dirty="0" smtClean="0"/>
              <a:t>의 정의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기존 문제는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에 현재 좌표만 있음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- </a:t>
            </a:r>
            <a:r>
              <a:rPr lang="en-US" altLang="ko-KR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isGoalState</a:t>
            </a:r>
            <a:r>
              <a:rPr lang="en-US" altLang="ko-KR" dirty="0"/>
              <a:t>(self, state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가지고 목표 달성이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완료되었는지 판단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동일한 </a:t>
            </a:r>
            <a:r>
              <a:rPr lang="ko-KR" altLang="en-US" dirty="0" err="1" smtClean="0"/>
              <a:t>위치여도</a:t>
            </a:r>
            <a:r>
              <a:rPr lang="ko-KR" altLang="en-US" dirty="0" smtClean="0"/>
              <a:t> 코너 방문 상태에 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가 다름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getStartState</a:t>
            </a:r>
            <a:r>
              <a:rPr lang="en-US" altLang="ko-KR" dirty="0" smtClean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return (</a:t>
            </a:r>
            <a:r>
              <a:rPr lang="en-US" altLang="ko-KR" dirty="0" err="1" smtClean="0"/>
              <a:t>self.startingPosition</a:t>
            </a:r>
            <a:r>
              <a:rPr lang="en-US" altLang="ko-KR" dirty="0"/>
              <a:t>, </a:t>
            </a:r>
            <a:r>
              <a:rPr lang="en-US" altLang="ko-KR" dirty="0" smtClean="0"/>
              <a:t>[])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52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3] </a:t>
            </a:r>
            <a:r>
              <a:rPr lang="en-US" altLang="ko-KR" dirty="0" err="1" smtClean="0"/>
              <a:t>cornersHeuristic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7"/>
            <a:ext cx="7734584" cy="448627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힌트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Goal</a:t>
            </a:r>
            <a:r>
              <a:rPr lang="ko-KR" altLang="en-US" dirty="0" smtClean="0"/>
              <a:t>까지의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)</a:t>
            </a:r>
            <a:r>
              <a:rPr lang="ko-KR" altLang="en-US" dirty="0" smtClean="0"/>
              <a:t>거리를 리턴</a:t>
            </a:r>
            <a:endParaRPr lang="en-US" altLang="ko-KR" dirty="0" smtClean="0"/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err="1">
                <a:solidFill>
                  <a:srgbClr val="C00000"/>
                </a:solidFill>
              </a:rPr>
              <a:t>def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cornersHeuristic</a:t>
            </a:r>
            <a:r>
              <a:rPr lang="en-US" altLang="ko-KR" dirty="0">
                <a:solidFill>
                  <a:srgbClr val="C00000"/>
                </a:solidFill>
              </a:rPr>
              <a:t>(state, problem</a:t>
            </a:r>
            <a:r>
              <a:rPr lang="en-US" altLang="ko-KR" dirty="0" smtClean="0">
                <a:solidFill>
                  <a:srgbClr val="C00000"/>
                </a:solidFill>
              </a:rPr>
              <a:t>):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기존에는 하나의 목표에 대한 거리만 계산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현재는 </a:t>
            </a:r>
            <a:r>
              <a:rPr lang="en-US" altLang="ko-KR" dirty="0" smtClean="0">
                <a:solidFill>
                  <a:srgbClr val="C00000"/>
                </a:solidFill>
              </a:rPr>
              <a:t>4</a:t>
            </a:r>
            <a:r>
              <a:rPr lang="ko-KR" altLang="en-US" dirty="0" smtClean="0">
                <a:solidFill>
                  <a:srgbClr val="C00000"/>
                </a:solidFill>
              </a:rPr>
              <a:t>개의 코너를 다 돌아야 목표 달성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(</a:t>
            </a:r>
            <a:r>
              <a:rPr lang="ko-KR" altLang="en-US" dirty="0" smtClean="0">
                <a:solidFill>
                  <a:srgbClr val="C00000"/>
                </a:solidFill>
              </a:rPr>
              <a:t>남은 </a:t>
            </a:r>
            <a:r>
              <a:rPr lang="en-US" altLang="ko-KR" dirty="0" smtClean="0">
                <a:solidFill>
                  <a:srgbClr val="C00000"/>
                </a:solidFill>
              </a:rPr>
              <a:t>corner</a:t>
            </a:r>
            <a:r>
              <a:rPr lang="ko-KR" altLang="en-US" dirty="0" smtClean="0">
                <a:solidFill>
                  <a:srgbClr val="C00000"/>
                </a:solidFill>
              </a:rPr>
              <a:t>들을 차례대로 방문하는 최소 거리 계산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124" y="1690687"/>
            <a:ext cx="3764792" cy="42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중간고사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시험범위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Search  (DFS, BFS, UCS)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Informed Search (Greedy, A*)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Adversarial Search (</a:t>
            </a:r>
            <a:r>
              <a:rPr lang="en-US" altLang="ko-KR" dirty="0" err="1" smtClean="0"/>
              <a:t>MiniMax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- 5</a:t>
            </a:r>
            <a:r>
              <a:rPr lang="ko-KR" altLang="en-US" dirty="0" smtClean="0"/>
              <a:t>장 </a:t>
            </a:r>
            <a:r>
              <a:rPr lang="en-US" altLang="ko-KR" dirty="0" err="1"/>
              <a:t>Expectimax</a:t>
            </a:r>
            <a:r>
              <a:rPr lang="en-US" altLang="ko-KR" dirty="0"/>
              <a:t> </a:t>
            </a:r>
            <a:r>
              <a:rPr lang="en-US" altLang="ko-KR" dirty="0" smtClean="0"/>
              <a:t>Search (</a:t>
            </a:r>
            <a:r>
              <a:rPr lang="en-US" altLang="ko-KR" dirty="0" err="1" smtClean="0"/>
              <a:t>ExpectiMax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7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(Search)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Rational Agent vs Reflex Agent</a:t>
            </a:r>
          </a:p>
          <a:p>
            <a:r>
              <a:rPr lang="en-US" altLang="ko-KR" dirty="0" smtClean="0"/>
              <a:t>Search Problem (State space, Successor Function, Start state, Goal Test)</a:t>
            </a:r>
          </a:p>
          <a:p>
            <a:r>
              <a:rPr lang="en-US" altLang="ko-KR" dirty="0" smtClean="0"/>
              <a:t>DFS</a:t>
            </a:r>
          </a:p>
          <a:p>
            <a:r>
              <a:rPr lang="en-US" altLang="ko-KR" dirty="0" smtClean="0"/>
              <a:t>BFS</a:t>
            </a:r>
          </a:p>
          <a:p>
            <a:r>
              <a:rPr lang="en-US" altLang="ko-KR" dirty="0" smtClean="0"/>
              <a:t>UCS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9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(Informed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Uninformed Search vs Informed Search</a:t>
            </a:r>
          </a:p>
          <a:p>
            <a:r>
              <a:rPr lang="en-US" altLang="ko-KR" dirty="0" smtClean="0"/>
              <a:t>Greedy Search vs A* Search</a:t>
            </a:r>
          </a:p>
          <a:p>
            <a:r>
              <a:rPr lang="en-US" altLang="ko-KR" dirty="0" smtClean="0"/>
              <a:t>A* Search (Termination, Optimality, </a:t>
            </a:r>
            <a:r>
              <a:rPr lang="en-US" altLang="ko-KR" dirty="0" err="1" smtClean="0"/>
              <a:t>Admissiblilty</a:t>
            </a:r>
            <a:r>
              <a:rPr lang="en-US" altLang="ko-KR" dirty="0" smtClean="0"/>
              <a:t>, Consistency) </a:t>
            </a:r>
          </a:p>
          <a:p>
            <a:r>
              <a:rPr lang="en-US" altLang="ko-KR" dirty="0"/>
              <a:t>Heuristic </a:t>
            </a:r>
            <a:r>
              <a:rPr lang="en-US" altLang="ko-KR" dirty="0" smtClean="0"/>
              <a:t>Function</a:t>
            </a:r>
          </a:p>
          <a:p>
            <a:r>
              <a:rPr lang="en-US" altLang="ko-KR" dirty="0" smtClean="0"/>
              <a:t>Tree Search vs Graph Search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6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(Adversarial Search)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Game Type </a:t>
            </a:r>
            <a:r>
              <a:rPr lang="ko-KR" altLang="en-US" dirty="0" smtClean="0"/>
              <a:t>가정 </a:t>
            </a:r>
            <a:r>
              <a:rPr lang="en-US" altLang="ko-KR" dirty="0" smtClean="0"/>
              <a:t>(Deterministic, Zero-Sum, 2 player)</a:t>
            </a:r>
          </a:p>
          <a:p>
            <a:r>
              <a:rPr lang="en-US" altLang="ko-KR" dirty="0" smtClean="0"/>
              <a:t>Value of State</a:t>
            </a:r>
          </a:p>
          <a:p>
            <a:r>
              <a:rPr lang="en-US" altLang="ko-KR" dirty="0" smtClean="0"/>
              <a:t>Minimax</a:t>
            </a:r>
          </a:p>
          <a:p>
            <a:r>
              <a:rPr lang="en-US" altLang="ko-KR" dirty="0" smtClean="0"/>
              <a:t>Minimax with limited Depth</a:t>
            </a:r>
          </a:p>
          <a:p>
            <a:r>
              <a:rPr lang="en-US" altLang="ko-KR" dirty="0" smtClean="0"/>
              <a:t>Minimax with Pruning (Alpha-Beta Pruning)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Expectimax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Expectimax</a:t>
            </a:r>
            <a:r>
              <a:rPr lang="en-US" altLang="ko-KR" dirty="0" smtClean="0"/>
              <a:t> (vs Minimax)</a:t>
            </a:r>
          </a:p>
          <a:p>
            <a:r>
              <a:rPr lang="en-US" altLang="ko-KR" dirty="0" err="1" smtClean="0"/>
              <a:t>Expectimax</a:t>
            </a:r>
            <a:r>
              <a:rPr lang="en-US" altLang="ko-KR" dirty="0" smtClean="0"/>
              <a:t> with Pruning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52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HW1</a:t>
            </a:r>
            <a:endParaRPr lang="ko-KR" altLang="en-US" dirty="0"/>
          </a:p>
        </p:txBody>
      </p:sp>
      <p:pic>
        <p:nvPicPr>
          <p:cNvPr id="5" name="Picture 2" descr="graph-search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" r="30003"/>
          <a:stretch/>
        </p:blipFill>
        <p:spPr>
          <a:xfrm>
            <a:off x="163773" y="2257690"/>
            <a:ext cx="6469039" cy="34007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55" y="2101754"/>
            <a:ext cx="6063809" cy="38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HW2 : UCS &amp; A*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1]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Heuristic</a:t>
            </a:r>
            <a:r>
              <a:rPr lang="ko-KR" altLang="en-US" dirty="0" smtClean="0"/>
              <a:t>이 주어짐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Search</a:t>
            </a:r>
            <a:r>
              <a:rPr lang="ko-KR" altLang="en-US" dirty="0" smtClean="0"/>
              <a:t>함수만 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&lt;search.py&gt;</a:t>
            </a:r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uniformCostSearch</a:t>
            </a:r>
            <a:r>
              <a:rPr lang="en-US" altLang="ko-KR" dirty="0"/>
              <a:t>(problem</a:t>
            </a:r>
            <a:r>
              <a:rPr lang="en-US" altLang="ko-KR" dirty="0" smtClean="0"/>
              <a:t>):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aStarSearch</a:t>
            </a:r>
            <a:r>
              <a:rPr lang="en-US" altLang="ko-KR" dirty="0"/>
              <a:t>(problem, heuristic=</a:t>
            </a:r>
            <a:r>
              <a:rPr lang="en-US" altLang="ko-KR" dirty="0" err="1"/>
              <a:t>nullHeuristic</a:t>
            </a:r>
            <a:r>
              <a:rPr lang="en-US" altLang="ko-KR" dirty="0" smtClean="0"/>
              <a:t>):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8341"/>
              </p:ext>
            </p:extLst>
          </p:nvPr>
        </p:nvGraphicFramePr>
        <p:xfrm>
          <a:off x="592540" y="5146500"/>
          <a:ext cx="11308308" cy="411861"/>
        </p:xfrm>
        <a:graphic>
          <a:graphicData uri="http://schemas.openxmlformats.org/drawingml/2006/table">
            <a:tbl>
              <a:tblPr/>
              <a:tblGrid>
                <a:gridCol w="11308308">
                  <a:extLst>
                    <a:ext uri="{9D8B030D-6E8A-4147-A177-3AD203B41FA5}">
                      <a16:colId xmlns:a16="http://schemas.microsoft.com/office/drawing/2014/main" val="1521648652"/>
                    </a:ext>
                  </a:extLst>
                </a:gridCol>
              </a:tblGrid>
              <a:tr h="33197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python pacman.py -l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bigMaze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-z .5 -p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SearchAgent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–a 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fn</a:t>
                      </a: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=</a:t>
                      </a:r>
                      <a:r>
                        <a:rPr lang="en-US" sz="1800" b="1" kern="0" spc="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astar,</a:t>
                      </a: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heuristic</a:t>
                      </a:r>
                      <a:r>
                        <a:rPr lang="en-US" sz="1800" b="1" kern="0" spc="0" dirty="0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=</a:t>
                      </a:r>
                      <a:r>
                        <a:rPr lang="en-US" sz="1800" b="1" kern="0" spc="0" dirty="0" err="1">
                          <a:solidFill>
                            <a:srgbClr val="FF0000"/>
                          </a:solidFill>
                          <a:effectLst/>
                          <a:latin typeface="휴먼명조"/>
                          <a:ea typeface="휴먼명조"/>
                        </a:rPr>
                        <a:t>manhattanHeuristic</a:t>
                      </a:r>
                      <a:endParaRPr lang="en-US" sz="1200" b="1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92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30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class </a:t>
            </a:r>
            <a:r>
              <a:rPr lang="en-US" altLang="ko-KR" dirty="0" err="1"/>
              <a:t>PriorityQueue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push(self, item, </a:t>
            </a:r>
            <a:r>
              <a:rPr lang="en-US" altLang="ko-KR" dirty="0">
                <a:solidFill>
                  <a:srgbClr val="FF0000"/>
                </a:solidFill>
              </a:rPr>
              <a:t>priority</a:t>
            </a:r>
            <a:r>
              <a:rPr lang="en-US" altLang="ko-KR" dirty="0" smtClean="0"/>
              <a:t>):  </a:t>
            </a:r>
            <a:r>
              <a:rPr lang="en-US" altLang="ko-KR" dirty="0" smtClean="0">
                <a:solidFill>
                  <a:srgbClr val="C00000"/>
                </a:solidFill>
              </a:rPr>
              <a:t># push</a:t>
            </a:r>
            <a:r>
              <a:rPr lang="ko-KR" altLang="en-US" dirty="0" smtClean="0">
                <a:solidFill>
                  <a:srgbClr val="C00000"/>
                </a:solidFill>
              </a:rPr>
              <a:t>를 할 때 </a:t>
            </a:r>
            <a:r>
              <a:rPr lang="en-US" altLang="ko-KR" dirty="0" smtClean="0">
                <a:solidFill>
                  <a:srgbClr val="C00000"/>
                </a:solidFill>
              </a:rPr>
              <a:t>item</a:t>
            </a:r>
            <a:r>
              <a:rPr lang="ko-KR" altLang="en-US" dirty="0" smtClean="0">
                <a:solidFill>
                  <a:srgbClr val="C00000"/>
                </a:solidFill>
              </a:rPr>
              <a:t>과 </a:t>
            </a:r>
            <a:r>
              <a:rPr lang="en-US" altLang="ko-KR" dirty="0" smtClean="0">
                <a:solidFill>
                  <a:srgbClr val="C00000"/>
                </a:solidFill>
              </a:rPr>
              <a:t>priority</a:t>
            </a:r>
            <a:r>
              <a:rPr lang="ko-KR" altLang="en-US" dirty="0" smtClean="0">
                <a:solidFill>
                  <a:srgbClr val="C00000"/>
                </a:solidFill>
              </a:rPr>
              <a:t>를 삽입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        entry = (</a:t>
            </a:r>
            <a:r>
              <a:rPr lang="en-US" altLang="ko-KR" dirty="0" smtClean="0">
                <a:solidFill>
                  <a:srgbClr val="FF0000"/>
                </a:solidFill>
              </a:rPr>
              <a:t>priority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self.count</a:t>
            </a:r>
            <a:r>
              <a:rPr lang="en-US" altLang="ko-KR" dirty="0" smtClean="0"/>
              <a:t>, item)</a:t>
            </a:r>
          </a:p>
          <a:p>
            <a:pPr marL="0" indent="0"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heapq.heappush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self.heap</a:t>
            </a:r>
            <a:r>
              <a:rPr lang="en-US" altLang="ko-KR" dirty="0" smtClean="0"/>
              <a:t>, entry)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pop(self</a:t>
            </a:r>
            <a:r>
              <a:rPr lang="en-US" altLang="ko-KR" dirty="0" smtClean="0"/>
              <a:t>):  </a:t>
            </a:r>
            <a:r>
              <a:rPr lang="en-US" altLang="ko-KR" dirty="0" smtClean="0">
                <a:solidFill>
                  <a:srgbClr val="C00000"/>
                </a:solidFill>
              </a:rPr>
              <a:t># pop </a:t>
            </a:r>
            <a:r>
              <a:rPr lang="ko-KR" altLang="en-US" dirty="0" smtClean="0">
                <a:solidFill>
                  <a:srgbClr val="C00000"/>
                </a:solidFill>
              </a:rPr>
              <a:t>할 때는 </a:t>
            </a:r>
            <a:r>
              <a:rPr lang="en-US" altLang="ko-KR" dirty="0" smtClean="0">
                <a:solidFill>
                  <a:srgbClr val="C00000"/>
                </a:solidFill>
              </a:rPr>
              <a:t>item</a:t>
            </a:r>
            <a:r>
              <a:rPr lang="ko-KR" altLang="en-US" dirty="0" smtClean="0">
                <a:solidFill>
                  <a:srgbClr val="C00000"/>
                </a:solidFill>
              </a:rPr>
              <a:t>만 </a:t>
            </a:r>
            <a:r>
              <a:rPr lang="ko-KR" altLang="en-US" dirty="0" err="1" smtClean="0">
                <a:solidFill>
                  <a:srgbClr val="C00000"/>
                </a:solidFill>
              </a:rPr>
              <a:t>나옮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  (_, _, </a:t>
            </a:r>
            <a:r>
              <a:rPr lang="en-US" altLang="ko-KR" dirty="0">
                <a:solidFill>
                  <a:srgbClr val="FF0000"/>
                </a:solidFill>
              </a:rPr>
              <a:t>item</a:t>
            </a:r>
            <a:r>
              <a:rPr lang="en-US" altLang="ko-KR" dirty="0"/>
              <a:t>) = </a:t>
            </a:r>
            <a:r>
              <a:rPr lang="en-US" altLang="ko-KR" dirty="0" err="1"/>
              <a:t>heapq.heappop</a:t>
            </a:r>
            <a:r>
              <a:rPr lang="en-US" altLang="ko-KR" dirty="0"/>
              <a:t>(</a:t>
            </a:r>
            <a:r>
              <a:rPr lang="en-US" altLang="ko-KR" dirty="0" err="1"/>
              <a:t>self.heap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return item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update(self, item, priority</a:t>
            </a:r>
            <a:r>
              <a:rPr lang="en-US" altLang="ko-KR" dirty="0" smtClean="0"/>
              <a:t>): </a:t>
            </a:r>
            <a:r>
              <a:rPr lang="en-US" altLang="ko-KR" dirty="0" smtClean="0">
                <a:solidFill>
                  <a:srgbClr val="C00000"/>
                </a:solidFill>
              </a:rPr>
              <a:t># priority update </a:t>
            </a:r>
            <a:r>
              <a:rPr lang="ko-KR" altLang="en-US" dirty="0" smtClean="0">
                <a:solidFill>
                  <a:srgbClr val="C00000"/>
                </a:solidFill>
              </a:rPr>
              <a:t>가능 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</a:rPr>
              <a:t>없을때는</a:t>
            </a: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push)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7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440</Words>
  <Application>Microsoft Office PowerPoint</Application>
  <PresentationFormat>와이드스크린</PresentationFormat>
  <Paragraphs>82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함초롬바탕</vt:lpstr>
      <vt:lpstr>휴먼명조</vt:lpstr>
      <vt:lpstr>Arial</vt:lpstr>
      <vt:lpstr>Office 테마</vt:lpstr>
      <vt:lpstr>중간고사와 HW2 관련</vt:lpstr>
      <vt:lpstr>중간고사</vt:lpstr>
      <vt:lpstr>2장 (Search)</vt:lpstr>
      <vt:lpstr>3장 (Informed Search)</vt:lpstr>
      <vt:lpstr>4장 (Adversarial Search)</vt:lpstr>
      <vt:lpstr>5장 Expectimax</vt:lpstr>
      <vt:lpstr>HW1</vt:lpstr>
      <vt:lpstr>HW2 : UCS &amp; A* </vt:lpstr>
      <vt:lpstr>Priority Queue</vt:lpstr>
      <vt:lpstr>HW2-1</vt:lpstr>
      <vt:lpstr>HW2-1</vt:lpstr>
      <vt:lpstr>[문제2] CornerProblem 구현</vt:lpstr>
      <vt:lpstr>HW2-2 CornersProblem</vt:lpstr>
      <vt:lpstr>[문제3] cornersHeuristic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Homework관련</dc:title>
  <dc:creator>hjlee</dc:creator>
  <cp:lastModifiedBy>hjlee</cp:lastModifiedBy>
  <cp:revision>33</cp:revision>
  <dcterms:created xsi:type="dcterms:W3CDTF">2018-10-04T01:26:33Z</dcterms:created>
  <dcterms:modified xsi:type="dcterms:W3CDTF">2018-10-24T05:00:39Z</dcterms:modified>
</cp:coreProperties>
</file>