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03C3-F747-069E-4F59-5E93F1F7E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59C91-91C5-4944-2AD6-EE86B907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F2247-3907-4E97-5C8F-7D6B411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2C385-B46E-45AC-EC2C-6713260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DBCD6-211D-CC6D-476C-F5C7F1E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6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B0FF-1664-DE22-685F-25A24D4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39E81-D673-92E7-0514-6B3E1706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B203A-0F7C-84FC-CBDA-4309FD87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3F00-13BF-2D85-C6BB-AD69788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6FBB0-AD9B-3426-8764-8C41798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74C386-AA40-7616-E06A-91B08C95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2BB7-3FFC-E98C-ED05-40DD9F0D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EC6E-1DCA-9B37-E77E-88EA72E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AAFE1-2FE1-0DAA-F49D-2CAB7F60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61D31-9832-BB5D-1727-BBB3BA65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9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BFB94-C0C8-A643-1CB7-D2CEBA8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27F3F-D262-FBE7-9417-CAC4B595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00381-2607-A67C-A9D6-F146A4F3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43F41-9DA7-9602-C37D-51C079A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8001A-0844-479E-9B28-FCD1DFB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2DCC-E2B4-80B4-918B-D18979B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5E1EB-D934-9314-DC05-C09935C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4CD8C-5911-DC9C-D197-FF39960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6D1E4-364C-3EE9-C428-456D49D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B6848-5C11-16B7-D032-15D4C02A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A0BBF-1ABA-EBB4-B4C8-B4F69BDC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C44D1-EADA-756D-3839-C4F4AB288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A9FA-7214-7AA5-2EB7-457D5E8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0F6E1-A194-3A6E-616C-6537341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C5E3C-D56A-7A3F-A85E-424EFDB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C4560-CF07-1112-5608-6A4B03FF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D4A5-FA58-E7A2-6E03-75BA146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057F6-1344-ADAC-94A8-FA557027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C5203-A5A6-D41E-E6EC-7B57BBB6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F3D65-3C03-64B1-DD59-A499F080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7F93F7-7CFE-99A0-28B8-51308760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123D74-A9D9-4739-4ED6-83105FC1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CE5E0D-40A4-07AC-52A8-F8D0B55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23BFDA-C248-FEFC-8A05-00F4716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2694-8700-992E-244E-A3A029C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1B116-4587-C123-9890-F283D62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ACC876-2092-8A94-CB12-225973B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FF2806-59DD-AC08-9946-BD43C0E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AAFB81-8B30-3047-1D74-5B2DE3A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14FD7-1956-DFF8-7FCF-44FA2419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4E84D-7158-6EDE-0F18-59769BC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9914-82A7-5D7C-8CA2-8BC91B1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B52A7-4052-092B-6963-C9754F29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F75E1-EC55-4FAC-E2CE-B837A5F0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40408-C46F-DB1B-C2BF-81617240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73FA83-1453-5F68-C536-3201185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561CB-1095-5071-F93B-1D918FD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5370A-FF9C-4CEE-BCEC-B084A3B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D0D94-A32C-AA6A-1E2F-158BD30A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B838-A7D2-2574-D6B6-13DC4484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9CEDB-259D-8248-0310-513C0249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D6F21E-044E-F249-E64E-37C859C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A5369-C1B9-74EE-6A67-43327E1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B55E17-C6DC-EE0E-81A9-0F0D550B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44D0E-0551-9A80-B18A-0A6F052D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AB89B-9573-41D0-319D-CFDD1B9C9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37C07-0EBF-4680-86B0-2C446B331173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CF75F-EFBD-0070-3B18-1AB3DEC3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3F5AD-4D0C-B870-D7BF-D3ED2609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5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AFEFB8E-3953-64F9-5A02-FC2A82292EED}"/>
              </a:ext>
            </a:extLst>
          </p:cNvPr>
          <p:cNvSpPr/>
          <p:nvPr/>
        </p:nvSpPr>
        <p:spPr>
          <a:xfrm>
            <a:off x="729574" y="496111"/>
            <a:ext cx="10408596" cy="590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75173CF-0B73-C1A8-F71D-A33517455382}"/>
              </a:ext>
            </a:extLst>
          </p:cNvPr>
          <p:cNvGrpSpPr/>
          <p:nvPr/>
        </p:nvGrpSpPr>
        <p:grpSpPr>
          <a:xfrm>
            <a:off x="1290530" y="2412019"/>
            <a:ext cx="9191730" cy="1564620"/>
            <a:chOff x="1290530" y="2412019"/>
            <a:chExt cx="9191730" cy="156462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51F5C45-8F00-FF35-574A-1057EC0B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250" y="3290839"/>
              <a:ext cx="2457450" cy="6858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EA7C5BB-9071-528F-6E0F-159C40E4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268" t="16796" r="6851" b="17579"/>
            <a:stretch/>
          </p:blipFill>
          <p:spPr>
            <a:xfrm>
              <a:off x="3819526" y="2412019"/>
              <a:ext cx="2838450" cy="80010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E095CF7-FD0D-5C6E-2628-924286D5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675" y="2471689"/>
              <a:ext cx="3176585" cy="673821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8DC1BD8-B702-2857-00AA-EFBE64B8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5675" y="3374044"/>
              <a:ext cx="3176585" cy="547687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2B9F060-F0A5-B00D-418E-94B2EAA1F41C}"/>
                </a:ext>
              </a:extLst>
            </p:cNvPr>
            <p:cNvGrpSpPr/>
            <p:nvPr/>
          </p:nvGrpSpPr>
          <p:grpSpPr>
            <a:xfrm>
              <a:off x="1290530" y="2465700"/>
              <a:ext cx="2700445" cy="882338"/>
              <a:chOff x="2404955" y="1189350"/>
              <a:chExt cx="2700445" cy="882338"/>
            </a:xfrm>
          </p:grpSpPr>
          <p:pic>
            <p:nvPicPr>
              <p:cNvPr id="9" name="Grafik 8" descr="Ein Bild, das Symbol, Schrift, Grafiken, Diagramm enthält.&#10;&#10;KI-generierte Inhalte können fehlerhaft sein.">
                <a:extLst>
                  <a:ext uri="{FF2B5EF4-FFF2-40B4-BE49-F238E27FC236}">
                    <a16:creationId xmlns:a16="http://schemas.microsoft.com/office/drawing/2014/main" id="{ED17EF17-9CDD-C3B7-3E68-0113CA7B5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955" y="1189350"/>
                <a:ext cx="814495" cy="882338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A41C97B-2D9B-AA3D-BF3C-39B02F3F3E71}"/>
                  </a:ext>
                </a:extLst>
              </p:cNvPr>
              <p:cNvSpPr txBox="1"/>
              <p:nvPr/>
            </p:nvSpPr>
            <p:spPr>
              <a:xfrm>
                <a:off x="3219450" y="1215021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Applied</a:t>
                </a:r>
              </a:p>
              <a:p>
                <a:r>
                  <a:rPr lang="de-DE" sz="1600" dirty="0" err="1"/>
                  <a:t>Neurocognitive</a:t>
                </a:r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Systems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1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Vorreuther, Anna</dc:creator>
  <cp:lastModifiedBy>Vorreuther, Anna</cp:lastModifiedBy>
  <cp:revision>1</cp:revision>
  <dcterms:created xsi:type="dcterms:W3CDTF">2025-07-01T07:05:19Z</dcterms:created>
  <dcterms:modified xsi:type="dcterms:W3CDTF">2025-07-01T07:12:19Z</dcterms:modified>
</cp:coreProperties>
</file>