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903C3-F747-069E-4F59-5E93F1F7E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959C91-91C5-4944-2AD6-EE86B9071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0F2247-3907-4E97-5C8F-7D6B4113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D2C385-B46E-45AC-EC2C-67132600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7DBCD6-211D-CC6D-476C-F5C7F1E2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62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8B0FF-1664-DE22-685F-25A24D43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639E81-D673-92E7-0514-6B3E1706C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BB203A-0F7C-84FC-CBDA-4309FD87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4F3F00-13BF-2D85-C6BB-AD69788D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6FBB0-AD9B-3426-8764-8C417988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79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74C386-AA40-7616-E06A-91B08C954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812BB7-3FFC-E98C-ED05-40DD9F0D2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FEEC6E-1DCA-9B37-E77E-88EA72E4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FAAFE1-2FE1-0DAA-F49D-2CAB7F60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B61D31-9832-BB5D-1727-BBB3BA65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97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BFB94-C0C8-A643-1CB7-D2CEBA81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727F3F-D262-FBE7-9417-CAC4B5951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00381-2607-A67C-A9D6-F146A4F3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43F41-9DA7-9602-C37D-51C079AF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48001A-0844-479E-9B28-FCD1DFB5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1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72DCC-E2B4-80B4-918B-D18979BF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05E1EB-D934-9314-DC05-C09935C4E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44CD8C-5911-DC9C-D197-FF399601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6D1E4-364C-3EE9-C428-456D49DA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5B6848-5C11-16B7-D032-15D4C02A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5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A0BBF-1ABA-EBB4-B4C8-B4F69BDC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3C44D1-EADA-756D-3839-C4F4AB288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1BA9FA-7214-7AA5-2EB7-457D5E859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A0F6E1-A194-3A6E-616C-65373411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4C5E3C-D56A-7A3F-A85E-424EFDB2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1C4560-CF07-1112-5608-6A4B03FF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49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2D4A5-FA58-E7A2-6E03-75BA1468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0057F6-1344-ADAC-94A8-FA5570275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3C5203-A5A6-D41E-E6EC-7B57BBB65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5F3D65-3C03-64B1-DD59-A499F0808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7F93F7-7CFE-99A0-28B8-513087607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123D74-A9D9-4739-4ED6-83105FC1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CE5E0D-40A4-07AC-52A8-F8D0B55F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23BFDA-C248-FEFC-8A05-00F47166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49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62694-8700-992E-244E-A3A029C8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91B116-4587-C123-9890-F283D627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ACC876-2092-8A94-CB12-225973B3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FF2806-59DD-AC08-9946-BD43C0EF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2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FAAFB81-8B30-3047-1D74-5B2DE3AE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E14FD7-1956-DFF8-7FCF-44FA2419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74E84D-7158-6EDE-0F18-59769BC1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4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C9914-82A7-5D7C-8CA2-8BC91B15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AB52A7-4052-092B-6963-C9754F29E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4F75E1-EC55-4FAC-E2CE-B837A5F05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D40408-C46F-DB1B-C2BF-81617240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73FA83-1453-5F68-C536-3201185A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1561CB-1095-5071-F93B-1D918FDC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39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C5370A-FF9C-4CEE-BCEC-B084A3B5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9D0D94-A32C-AA6A-1E2F-158BD30A4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C5B838-A7D2-2574-D6B6-13DC44843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79CEDB-259D-8248-0310-513C0249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D6F21E-044E-F249-E64E-37C859C2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8A5369-C1B9-74EE-6A67-43327E15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39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B55E17-C6DC-EE0E-81A9-0F0D550B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44D0E-0551-9A80-B18A-0A6F052D5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CAB89B-9573-41D0-319D-CFDD1B9C9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737C07-0EBF-4680-86B0-2C446B331173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4CF75F-EFBD-0070-3B18-1AB3DEC30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3F5AD-4D0C-B870-D7BF-D3ED2609C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50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5AFEFB8E-3953-64F9-5A02-FC2A82292EED}"/>
              </a:ext>
            </a:extLst>
          </p:cNvPr>
          <p:cNvSpPr/>
          <p:nvPr/>
        </p:nvSpPr>
        <p:spPr>
          <a:xfrm>
            <a:off x="729574" y="496111"/>
            <a:ext cx="10408596" cy="59046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B5B379A-8727-1CCD-D996-F7DAB22F6640}"/>
              </a:ext>
            </a:extLst>
          </p:cNvPr>
          <p:cNvGrpSpPr/>
          <p:nvPr/>
        </p:nvGrpSpPr>
        <p:grpSpPr>
          <a:xfrm>
            <a:off x="1290530" y="2412019"/>
            <a:ext cx="9226927" cy="1564620"/>
            <a:chOff x="1290530" y="2412019"/>
            <a:chExt cx="9226927" cy="156462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C51F5C45-8F00-FF35-574A-1057EC0BF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05250" y="3290839"/>
              <a:ext cx="2457450" cy="685800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8EA7C5BB-9071-528F-6E0F-159C40E4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6268" t="16796" r="6851" b="17579"/>
            <a:stretch/>
          </p:blipFill>
          <p:spPr>
            <a:xfrm>
              <a:off x="3819526" y="2412019"/>
              <a:ext cx="2838450" cy="800101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7E095CF7-FD0D-5C6E-2628-924286D56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05675" y="2412019"/>
              <a:ext cx="3176585" cy="673821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58DC1BD8-B702-2857-00AA-EFBE64B8A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7303852" y="3290840"/>
              <a:ext cx="3213605" cy="630892"/>
            </a:xfrm>
            <a:prstGeom prst="rect">
              <a:avLst/>
            </a:prstGeom>
          </p:spPr>
        </p:pic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D2B9F060-F0A5-B00D-418E-94B2EAA1F41C}"/>
                </a:ext>
              </a:extLst>
            </p:cNvPr>
            <p:cNvGrpSpPr/>
            <p:nvPr/>
          </p:nvGrpSpPr>
          <p:grpSpPr>
            <a:xfrm>
              <a:off x="1290530" y="2465700"/>
              <a:ext cx="2700445" cy="882338"/>
              <a:chOff x="2404955" y="1189350"/>
              <a:chExt cx="2700445" cy="882338"/>
            </a:xfrm>
          </p:grpSpPr>
          <p:pic>
            <p:nvPicPr>
              <p:cNvPr id="9" name="Grafik 8" descr="Ein Bild, das Symbol, Schrift, Grafiken, Diagramm enthält.&#10;&#10;KI-generierte Inhalte können fehlerhaft sein.">
                <a:extLst>
                  <a:ext uri="{FF2B5EF4-FFF2-40B4-BE49-F238E27FC236}">
                    <a16:creationId xmlns:a16="http://schemas.microsoft.com/office/drawing/2014/main" id="{ED17EF17-9CDD-C3B7-3E68-0113CA7B5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4955" y="1189350"/>
                <a:ext cx="814495" cy="882338"/>
              </a:xfrm>
              <a:prstGeom prst="rect">
                <a:avLst/>
              </a:prstGeom>
            </p:spPr>
          </p:pic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AA41C97B-2D9B-AA3D-BF3C-39B02F3F3E71}"/>
                  </a:ext>
                </a:extLst>
              </p:cNvPr>
              <p:cNvSpPr txBox="1"/>
              <p:nvPr/>
            </p:nvSpPr>
            <p:spPr>
              <a:xfrm>
                <a:off x="3219450" y="1215021"/>
                <a:ext cx="18859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Applied</a:t>
                </a:r>
              </a:p>
              <a:p>
                <a:r>
                  <a:rPr lang="de-DE" sz="16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Neurocognitive</a:t>
                </a:r>
                <a:r>
                  <a:rPr lang="de-DE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de-DE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Systems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917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31858-84F0-73C7-6B25-32BEE13EF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54A4F78-4711-2517-544B-BFEBBC6223A8}"/>
              </a:ext>
            </a:extLst>
          </p:cNvPr>
          <p:cNvGrpSpPr/>
          <p:nvPr/>
        </p:nvGrpSpPr>
        <p:grpSpPr>
          <a:xfrm>
            <a:off x="2730500" y="-502250"/>
            <a:ext cx="5760001" cy="7562575"/>
            <a:chOff x="1892300" y="-2051650"/>
            <a:chExt cx="5760001" cy="7562575"/>
          </a:xfrm>
        </p:grpSpPr>
        <p:pic>
          <p:nvPicPr>
            <p:cNvPr id="6" name="Grafik 5" descr="Ein Bild, das Screenshot, Text, Kunst, Design enthält.&#10;&#10;KI-generierte Inhalte können fehlerhaft sein.">
              <a:extLst>
                <a:ext uri="{FF2B5EF4-FFF2-40B4-BE49-F238E27FC236}">
                  <a16:creationId xmlns:a16="http://schemas.microsoft.com/office/drawing/2014/main" id="{D830B12F-009D-6098-D8AC-3A9DE3874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2300" y="-2051650"/>
              <a:ext cx="5760000" cy="4883749"/>
            </a:xfrm>
            <a:prstGeom prst="rect">
              <a:avLst/>
            </a:prstGeom>
          </p:spPr>
        </p:pic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93AF9443-4696-0943-F029-1CA8465FE3E0}"/>
                </a:ext>
              </a:extLst>
            </p:cNvPr>
            <p:cNvGrpSpPr/>
            <p:nvPr/>
          </p:nvGrpSpPr>
          <p:grpSpPr>
            <a:xfrm>
              <a:off x="1892301" y="2832100"/>
              <a:ext cx="5760000" cy="2678825"/>
              <a:chOff x="877599" y="1899823"/>
              <a:chExt cx="8039408" cy="3738917"/>
            </a:xfrm>
          </p:grpSpPr>
          <p:pic>
            <p:nvPicPr>
              <p:cNvPr id="3" name="Grafik 2" descr="Ein Bild, das Screenshot, Text, Kreis, Kunst enthält.&#10;&#10;KI-generierte Inhalte können fehlerhaft sein.">
                <a:extLst>
                  <a:ext uri="{FF2B5EF4-FFF2-40B4-BE49-F238E27FC236}">
                    <a16:creationId xmlns:a16="http://schemas.microsoft.com/office/drawing/2014/main" id="{5018A3A8-B1AC-D669-2DE0-8AC7FDA844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" t="26623" r="37736"/>
              <a:stretch/>
            </p:blipFill>
            <p:spPr>
              <a:xfrm>
                <a:off x="5178090" y="1899823"/>
                <a:ext cx="3738917" cy="3738917"/>
              </a:xfrm>
              <a:prstGeom prst="rect">
                <a:avLst/>
              </a:prstGeom>
            </p:spPr>
          </p:pic>
          <p:pic>
            <p:nvPicPr>
              <p:cNvPr id="10" name="Grafik 9" descr="Ein Bild, das Screenshot, Text, Design enthält.&#10;&#10;KI-generierte Inhalte können fehlerhaft sein.">
                <a:extLst>
                  <a:ext uri="{FF2B5EF4-FFF2-40B4-BE49-F238E27FC236}">
                    <a16:creationId xmlns:a16="http://schemas.microsoft.com/office/drawing/2014/main" id="{B37D0AE8-A11A-57B7-2B21-A2EB3157A3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71" t="26602" r="27657" b="-1"/>
              <a:stretch/>
            </p:blipFill>
            <p:spPr>
              <a:xfrm>
                <a:off x="877599" y="1899823"/>
                <a:ext cx="4300491" cy="3738917"/>
              </a:xfrm>
              <a:prstGeom prst="rect">
                <a:avLst/>
              </a:prstGeom>
            </p:spPr>
          </p:pic>
        </p:grp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12367A40-CF89-78EE-3D91-9ED3019256A7}"/>
              </a:ext>
            </a:extLst>
          </p:cNvPr>
          <p:cNvSpPr txBox="1"/>
          <p:nvPr/>
        </p:nvSpPr>
        <p:spPr>
          <a:xfrm>
            <a:off x="10506886" y="5458014"/>
            <a:ext cx="1987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46 hyperscanning conditions of 15 studies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24E3565-91E8-F197-C869-F766CA42BBA5}"/>
              </a:ext>
            </a:extLst>
          </p:cNvPr>
          <p:cNvSpPr txBox="1"/>
          <p:nvPr/>
        </p:nvSpPr>
        <p:spPr>
          <a:xfrm>
            <a:off x="-361471" y="5371778"/>
            <a:ext cx="1866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43 hyperscanning conditions of 19 studies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0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Vorreuther, Anna</dc:creator>
  <cp:lastModifiedBy>Vorreuther, Anna</cp:lastModifiedBy>
  <cp:revision>5</cp:revision>
  <dcterms:created xsi:type="dcterms:W3CDTF">2025-07-01T07:05:19Z</dcterms:created>
  <dcterms:modified xsi:type="dcterms:W3CDTF">2025-07-28T07:15:41Z</dcterms:modified>
</cp:coreProperties>
</file>