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729574" y="496111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5B379A-8727-1CCD-D996-F7DAB22F6640}"/>
              </a:ext>
            </a:extLst>
          </p:cNvPr>
          <p:cNvGrpSpPr/>
          <p:nvPr/>
        </p:nvGrpSpPr>
        <p:grpSpPr>
          <a:xfrm>
            <a:off x="1290530" y="2412019"/>
            <a:ext cx="9226927" cy="1564620"/>
            <a:chOff x="1290530" y="2412019"/>
            <a:chExt cx="9226927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1201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03852" y="3290840"/>
              <a:ext cx="3213605" cy="630892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Frutiger LT Com 55 Roman" panose="020B0503030504020204" pitchFamily="34" charset="0"/>
                  </a:rPr>
                  <a:t>Applied</a:t>
                </a:r>
              </a:p>
              <a:p>
                <a:r>
                  <a:rPr lang="de-DE" sz="1600" dirty="0" err="1">
                    <a:latin typeface="Frutiger LT Com 55 Roman" panose="020B0503030504020204" pitchFamily="34" charset="0"/>
                  </a:rPr>
                  <a:t>Neurocognitive</a:t>
                </a:r>
                <a:r>
                  <a:rPr lang="de-DE" sz="1600" dirty="0">
                    <a:latin typeface="Frutiger LT Com 55 Roman" panose="020B0503030504020204" pitchFamily="34" charset="0"/>
                  </a:rPr>
                  <a:t> </a:t>
                </a:r>
              </a:p>
              <a:p>
                <a:r>
                  <a:rPr lang="de-DE" sz="1600" dirty="0">
                    <a:latin typeface="Frutiger LT Com 55 Roman" panose="020B0503030504020204" pitchFamily="34" charset="0"/>
                  </a:rPr>
                  <a:t>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858-84F0-73C7-6B25-32BEE13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4A4F78-4711-2517-544B-BFEBBC6223A8}"/>
              </a:ext>
            </a:extLst>
          </p:cNvPr>
          <p:cNvGrpSpPr/>
          <p:nvPr/>
        </p:nvGrpSpPr>
        <p:grpSpPr>
          <a:xfrm>
            <a:off x="2730500" y="-502250"/>
            <a:ext cx="5760001" cy="7562575"/>
            <a:chOff x="1892300" y="-2051650"/>
            <a:chExt cx="5760001" cy="7562575"/>
          </a:xfrm>
        </p:grpSpPr>
        <p:pic>
          <p:nvPicPr>
            <p:cNvPr id="6" name="Grafik 5" descr="Ein Bild, das Screenshot, Text, Kunst, Design enthält.&#10;&#10;KI-generierte Inhalte können fehlerhaft sein.">
              <a:extLst>
                <a:ext uri="{FF2B5EF4-FFF2-40B4-BE49-F238E27FC236}">
                  <a16:creationId xmlns:a16="http://schemas.microsoft.com/office/drawing/2014/main" id="{D830B12F-009D-6098-D8AC-3A9DE387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300" y="-2051650"/>
              <a:ext cx="5760000" cy="4883749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3AF9443-4696-0943-F029-1CA8465FE3E0}"/>
                </a:ext>
              </a:extLst>
            </p:cNvPr>
            <p:cNvGrpSpPr/>
            <p:nvPr/>
          </p:nvGrpSpPr>
          <p:grpSpPr>
            <a:xfrm>
              <a:off x="1892301" y="2832100"/>
              <a:ext cx="5760000" cy="2678825"/>
              <a:chOff x="877599" y="1899823"/>
              <a:chExt cx="8039408" cy="3738917"/>
            </a:xfrm>
          </p:grpSpPr>
          <p:pic>
            <p:nvPicPr>
              <p:cNvPr id="3" name="Grafik 2" descr="Ein Bild, das Screenshot, Text, Kreis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5018A3A8-B1AC-D669-2DE0-8AC7FDA84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" t="26623" r="37736"/>
              <a:stretch/>
            </p:blipFill>
            <p:spPr>
              <a:xfrm>
                <a:off x="5178090" y="1899823"/>
                <a:ext cx="3738917" cy="373891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Text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B37D0AE8-A11A-57B7-2B21-A2EB3157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1" t="26602" r="27657" b="-1"/>
              <a:stretch/>
            </p:blipFill>
            <p:spPr>
              <a:xfrm>
                <a:off x="877599" y="1899823"/>
                <a:ext cx="4300491" cy="3738917"/>
              </a:xfrm>
              <a:prstGeom prst="rect">
                <a:avLst/>
              </a:prstGeom>
            </p:spPr>
          </p:pic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12367A40-CF89-78EE-3D91-9ED3019256A7}"/>
              </a:ext>
            </a:extLst>
          </p:cNvPr>
          <p:cNvSpPr txBox="1"/>
          <p:nvPr/>
        </p:nvSpPr>
        <p:spPr>
          <a:xfrm>
            <a:off x="10506886" y="5458014"/>
            <a:ext cx="198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46 hyperscanning conditions of 15 studies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4E3565-91E8-F197-C869-F766CA42BBA5}"/>
              </a:ext>
            </a:extLst>
          </p:cNvPr>
          <p:cNvSpPr txBox="1"/>
          <p:nvPr/>
        </p:nvSpPr>
        <p:spPr>
          <a:xfrm>
            <a:off x="-361471" y="5371778"/>
            <a:ext cx="186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 hyperscanning conditions of 19 studies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Frutiger LT Com 55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3</cp:revision>
  <dcterms:created xsi:type="dcterms:W3CDTF">2025-07-01T07:05:19Z</dcterms:created>
  <dcterms:modified xsi:type="dcterms:W3CDTF">2025-07-04T17:30:30Z</dcterms:modified>
</cp:coreProperties>
</file>