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1872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7903C3-F747-069E-4F59-5E93F1F7E1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B959C91-91C5-4944-2AD6-EE86B9071D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00F2247-3907-4E97-5C8F-7D6B4113C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37C07-0EBF-4680-86B0-2C446B331173}" type="datetimeFigureOut">
              <a:rPr lang="de-DE" smtClean="0"/>
              <a:t>04.07.2025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1D2C385-B46E-45AC-EC2C-671326007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17DBCD6-211D-CC6D-476C-F5C7F1E23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39168-6C5B-4AD8-8A83-6DF63E2F34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8622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28B0FF-1664-DE22-685F-25A24D439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E639E81-D673-92E7-0514-6B3E1706C3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1BB203A-0F7C-84FC-CBDA-4309FD87F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37C07-0EBF-4680-86B0-2C446B331173}" type="datetimeFigureOut">
              <a:rPr lang="de-DE" smtClean="0"/>
              <a:t>04.07.2025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34F3F00-13BF-2D85-C6BB-AD69788D8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216FBB0-AD9B-3426-8764-8C4179885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39168-6C5B-4AD8-8A83-6DF63E2F34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9792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0D74C386-AA40-7616-E06A-91B08C9546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A812BB7-3FFC-E98C-ED05-40DD9F0D27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FFEEC6E-1DCA-9B37-E77E-88EA72E42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37C07-0EBF-4680-86B0-2C446B331173}" type="datetimeFigureOut">
              <a:rPr lang="de-DE" smtClean="0"/>
              <a:t>04.07.2025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0FAAFE1-2FE1-0DAA-F49D-2CAB7F608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9B61D31-9832-BB5D-1727-BBB3BA650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39168-6C5B-4AD8-8A83-6DF63E2F34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5973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CBFB94-C0C8-A643-1CB7-D2CEBA813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1727F3F-D262-FBE7-9417-CAC4B59514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7F00381-2607-A67C-A9D6-F146A4F39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37C07-0EBF-4680-86B0-2C446B331173}" type="datetimeFigureOut">
              <a:rPr lang="de-DE" smtClean="0"/>
              <a:t>04.07.2025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F843F41-9DA7-9602-C37D-51C079AF2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B48001A-0844-479E-9B28-FCD1DFB53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39168-6C5B-4AD8-8A83-6DF63E2F34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2411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872DCC-E2B4-80B4-918B-D18979BF2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505E1EB-D934-9314-DC05-C09935C4E5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244CD8C-5911-DC9C-D197-FF3996013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37C07-0EBF-4680-86B0-2C446B331173}" type="datetimeFigureOut">
              <a:rPr lang="de-DE" smtClean="0"/>
              <a:t>04.07.2025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1B6D1E4-364C-3EE9-C428-456D49DAE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05B6848-5C11-16B7-D032-15D4C02A6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39168-6C5B-4AD8-8A83-6DF63E2F34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952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DA0BBF-1ABA-EBB4-B4C8-B4F69BDCF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93C44D1-EADA-756D-3839-C4F4AB2885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51BA9FA-7214-7AA5-2EB7-457D5E8595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1A0F6E1-A194-3A6E-616C-653734118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37C07-0EBF-4680-86B0-2C446B331173}" type="datetimeFigureOut">
              <a:rPr lang="de-DE" smtClean="0"/>
              <a:t>04.07.2025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34C5E3C-D56A-7A3F-A85E-424EFDB2B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31C4560-CF07-1112-5608-6A4B03FF1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39168-6C5B-4AD8-8A83-6DF63E2F34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6494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92D4A5-FA58-E7A2-6E03-75BA14683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10057F6-1344-ADAC-94A8-FA55702755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63C5203-A5A6-D41E-E6EC-7B57BBB65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A5F3D65-3C03-64B1-DD59-A499F08087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97F93F7-7CFE-99A0-28B8-5130876075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1123D74-A9D9-4739-4ED6-83105FC16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37C07-0EBF-4680-86B0-2C446B331173}" type="datetimeFigureOut">
              <a:rPr lang="de-DE" smtClean="0"/>
              <a:t>04.07.2025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ACE5E0D-40A4-07AC-52A8-F8D0B55F2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923BFDA-C248-FEFC-8A05-00F47166D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39168-6C5B-4AD8-8A83-6DF63E2F34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4495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962694-8700-992E-244E-A3A029C85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E91B116-4587-C123-9890-F283D6278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37C07-0EBF-4680-86B0-2C446B331173}" type="datetimeFigureOut">
              <a:rPr lang="de-DE" smtClean="0"/>
              <a:t>04.07.2025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AACC876-2092-8A94-CB12-225973B37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BFF2806-59DD-AC08-9946-BD43C0EF8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39168-6C5B-4AD8-8A83-6DF63E2F34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220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FAAFB81-8B30-3047-1D74-5B2DE3AEE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37C07-0EBF-4680-86B0-2C446B331173}" type="datetimeFigureOut">
              <a:rPr lang="de-DE" smtClean="0"/>
              <a:t>04.07.2025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FE14FD7-1956-DFF8-7FCF-44FA2419D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C74E84D-7158-6EDE-0F18-59769BC13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39168-6C5B-4AD8-8A83-6DF63E2F34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949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8C9914-82A7-5D7C-8CA2-8BC91B150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8AB52A7-4052-092B-6963-C9754F29EE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74F75E1-EC55-4FAC-E2CE-B837A5F05A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6D40408-C46F-DB1B-C2BF-81617240B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37C07-0EBF-4680-86B0-2C446B331173}" type="datetimeFigureOut">
              <a:rPr lang="de-DE" smtClean="0"/>
              <a:t>04.07.2025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973FA83-1453-5F68-C536-3201185AD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C1561CB-1095-5071-F93B-1D918FDCC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39168-6C5B-4AD8-8A83-6DF63E2F34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5393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C5370A-FF9C-4CEE-BCEC-B084A3B5F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09D0D94-A32C-AA6A-1E2F-158BD30A43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9C5B838-A7D2-2574-D6B6-13DC448431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E79CEDB-259D-8248-0310-513C02492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37C07-0EBF-4680-86B0-2C446B331173}" type="datetimeFigureOut">
              <a:rPr lang="de-DE" smtClean="0"/>
              <a:t>04.07.2025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1D6F21E-044E-F249-E64E-37C859C2A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F8A5369-C1B9-74EE-6A67-43327E157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39168-6C5B-4AD8-8A83-6DF63E2F34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0390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8B55E17-C6DC-EE0E-81A9-0F0D550B5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E944D0E-0551-9A80-B18A-0A6F052D5A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8CAB89B-9573-41D0-319D-CFDD1B9C91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3737C07-0EBF-4680-86B0-2C446B331173}" type="datetimeFigureOut">
              <a:rPr lang="de-DE" smtClean="0"/>
              <a:t>04.07.2025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D4CF75F-EFBD-0070-3B18-1AB3DEC306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473F5AD-4D0C-B870-D7BF-D3ED2609CD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0539168-6C5B-4AD8-8A83-6DF63E2F34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5507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>
            <a:extLst>
              <a:ext uri="{FF2B5EF4-FFF2-40B4-BE49-F238E27FC236}">
                <a16:creationId xmlns:a16="http://schemas.microsoft.com/office/drawing/2014/main" id="{5AFEFB8E-3953-64F9-5A02-FC2A82292EED}"/>
              </a:ext>
            </a:extLst>
          </p:cNvPr>
          <p:cNvSpPr/>
          <p:nvPr/>
        </p:nvSpPr>
        <p:spPr>
          <a:xfrm>
            <a:off x="729574" y="496111"/>
            <a:ext cx="10408596" cy="59046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D75173CF-0B73-C1A8-F71D-A33517455382}"/>
              </a:ext>
            </a:extLst>
          </p:cNvPr>
          <p:cNvGrpSpPr/>
          <p:nvPr/>
        </p:nvGrpSpPr>
        <p:grpSpPr>
          <a:xfrm>
            <a:off x="1290530" y="2412019"/>
            <a:ext cx="9226927" cy="1564620"/>
            <a:chOff x="1290530" y="2412019"/>
            <a:chExt cx="9226927" cy="1564620"/>
          </a:xfrm>
        </p:grpSpPr>
        <p:pic>
          <p:nvPicPr>
            <p:cNvPr id="5" name="Grafik 4">
              <a:extLst>
                <a:ext uri="{FF2B5EF4-FFF2-40B4-BE49-F238E27FC236}">
                  <a16:creationId xmlns:a16="http://schemas.microsoft.com/office/drawing/2014/main" id="{C51F5C45-8F00-FF35-574A-1057EC0BF1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905250" y="3290839"/>
              <a:ext cx="2457450" cy="685800"/>
            </a:xfrm>
            <a:prstGeom prst="rect">
              <a:avLst/>
            </a:prstGeom>
          </p:spPr>
        </p:pic>
        <p:pic>
          <p:nvPicPr>
            <p:cNvPr id="7" name="Grafik 6">
              <a:extLst>
                <a:ext uri="{FF2B5EF4-FFF2-40B4-BE49-F238E27FC236}">
                  <a16:creationId xmlns:a16="http://schemas.microsoft.com/office/drawing/2014/main" id="{8EA7C5BB-9071-528F-6E0F-159C40E46CC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6268" t="16796" r="6851" b="17579"/>
            <a:stretch/>
          </p:blipFill>
          <p:spPr>
            <a:xfrm>
              <a:off x="3819526" y="2412019"/>
              <a:ext cx="2838450" cy="800101"/>
            </a:xfrm>
            <a:prstGeom prst="rect">
              <a:avLst/>
            </a:prstGeom>
          </p:spPr>
        </p:pic>
        <p:pic>
          <p:nvPicPr>
            <p:cNvPr id="11" name="Grafik 10">
              <a:extLst>
                <a:ext uri="{FF2B5EF4-FFF2-40B4-BE49-F238E27FC236}">
                  <a16:creationId xmlns:a16="http://schemas.microsoft.com/office/drawing/2014/main" id="{7E095CF7-FD0D-5C6E-2628-924286D56D4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305675" y="2471689"/>
              <a:ext cx="3176585" cy="673821"/>
            </a:xfrm>
            <a:prstGeom prst="rect">
              <a:avLst/>
            </a:prstGeom>
          </p:spPr>
        </p:pic>
        <p:pic>
          <p:nvPicPr>
            <p:cNvPr id="13" name="Grafik 12">
              <a:extLst>
                <a:ext uri="{FF2B5EF4-FFF2-40B4-BE49-F238E27FC236}">
                  <a16:creationId xmlns:a16="http://schemas.microsoft.com/office/drawing/2014/main" id="{58DC1BD8-B702-2857-00AA-EFBE64B8A40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/>
            <a:stretch/>
          </p:blipFill>
          <p:spPr>
            <a:xfrm>
              <a:off x="7303852" y="3290840"/>
              <a:ext cx="3213605" cy="630892"/>
            </a:xfrm>
            <a:prstGeom prst="rect">
              <a:avLst/>
            </a:prstGeom>
          </p:spPr>
        </p:pic>
        <p:grpSp>
          <p:nvGrpSpPr>
            <p:cNvPr id="16" name="Gruppieren 15">
              <a:extLst>
                <a:ext uri="{FF2B5EF4-FFF2-40B4-BE49-F238E27FC236}">
                  <a16:creationId xmlns:a16="http://schemas.microsoft.com/office/drawing/2014/main" id="{D2B9F060-F0A5-B00D-418E-94B2EAA1F41C}"/>
                </a:ext>
              </a:extLst>
            </p:cNvPr>
            <p:cNvGrpSpPr/>
            <p:nvPr/>
          </p:nvGrpSpPr>
          <p:grpSpPr>
            <a:xfrm>
              <a:off x="1290530" y="2465700"/>
              <a:ext cx="2700445" cy="882338"/>
              <a:chOff x="2404955" y="1189350"/>
              <a:chExt cx="2700445" cy="882338"/>
            </a:xfrm>
          </p:grpSpPr>
          <p:pic>
            <p:nvPicPr>
              <p:cNvPr id="9" name="Grafik 8" descr="Ein Bild, das Symbol, Schrift, Grafiken, Diagramm enthält.&#10;&#10;KI-generierte Inhalte können fehlerhaft sein.">
                <a:extLst>
                  <a:ext uri="{FF2B5EF4-FFF2-40B4-BE49-F238E27FC236}">
                    <a16:creationId xmlns:a16="http://schemas.microsoft.com/office/drawing/2014/main" id="{ED17EF17-9CDD-C3B7-3E68-0113CA7B5F7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04955" y="1189350"/>
                <a:ext cx="814495" cy="882338"/>
              </a:xfrm>
              <a:prstGeom prst="rect">
                <a:avLst/>
              </a:prstGeom>
            </p:spPr>
          </p:pic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AA41C97B-2D9B-AA3D-BF3C-39B02F3F3E71}"/>
                  </a:ext>
                </a:extLst>
              </p:cNvPr>
              <p:cNvSpPr txBox="1"/>
              <p:nvPr/>
            </p:nvSpPr>
            <p:spPr>
              <a:xfrm>
                <a:off x="3219450" y="1215021"/>
                <a:ext cx="188595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600" dirty="0"/>
                  <a:t>Applied</a:t>
                </a:r>
              </a:p>
              <a:p>
                <a:r>
                  <a:rPr lang="de-DE" sz="1600" dirty="0" err="1"/>
                  <a:t>Neurocognitive</a:t>
                </a:r>
                <a:r>
                  <a:rPr lang="de-DE" sz="1600" dirty="0"/>
                  <a:t> </a:t>
                </a:r>
              </a:p>
              <a:p>
                <a:r>
                  <a:rPr lang="de-DE" sz="1600" dirty="0"/>
                  <a:t>Systems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29173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631858-84F0-73C7-6B25-32BEE13EFB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754A4F78-4711-2517-544B-BFEBBC6223A8}"/>
              </a:ext>
            </a:extLst>
          </p:cNvPr>
          <p:cNvGrpSpPr/>
          <p:nvPr/>
        </p:nvGrpSpPr>
        <p:grpSpPr>
          <a:xfrm>
            <a:off x="2730500" y="-502250"/>
            <a:ext cx="5760001" cy="7562575"/>
            <a:chOff x="1892300" y="-2051650"/>
            <a:chExt cx="5760001" cy="7562575"/>
          </a:xfrm>
        </p:grpSpPr>
        <p:pic>
          <p:nvPicPr>
            <p:cNvPr id="6" name="Grafik 5" descr="Ein Bild, das Screenshot, Text, Kunst, Design enthält.&#10;&#10;KI-generierte Inhalte können fehlerhaft sein.">
              <a:extLst>
                <a:ext uri="{FF2B5EF4-FFF2-40B4-BE49-F238E27FC236}">
                  <a16:creationId xmlns:a16="http://schemas.microsoft.com/office/drawing/2014/main" id="{D830B12F-009D-6098-D8AC-3A9DE38742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92300" y="-2051650"/>
              <a:ext cx="5760000" cy="4883749"/>
            </a:xfrm>
            <a:prstGeom prst="rect">
              <a:avLst/>
            </a:prstGeom>
          </p:spPr>
        </p:pic>
        <p:grpSp>
          <p:nvGrpSpPr>
            <p:cNvPr id="23" name="Gruppieren 22">
              <a:extLst>
                <a:ext uri="{FF2B5EF4-FFF2-40B4-BE49-F238E27FC236}">
                  <a16:creationId xmlns:a16="http://schemas.microsoft.com/office/drawing/2014/main" id="{93AF9443-4696-0943-F029-1CA8465FE3E0}"/>
                </a:ext>
              </a:extLst>
            </p:cNvPr>
            <p:cNvGrpSpPr/>
            <p:nvPr/>
          </p:nvGrpSpPr>
          <p:grpSpPr>
            <a:xfrm>
              <a:off x="1892301" y="2832100"/>
              <a:ext cx="5760000" cy="2678825"/>
              <a:chOff x="877599" y="1899823"/>
              <a:chExt cx="8039408" cy="3738917"/>
            </a:xfrm>
          </p:grpSpPr>
          <p:pic>
            <p:nvPicPr>
              <p:cNvPr id="3" name="Grafik 2" descr="Ein Bild, das Screenshot, Text, Kreis, Kunst enthält.&#10;&#10;KI-generierte Inhalte können fehlerhaft sein.">
                <a:extLst>
                  <a:ext uri="{FF2B5EF4-FFF2-40B4-BE49-F238E27FC236}">
                    <a16:creationId xmlns:a16="http://schemas.microsoft.com/office/drawing/2014/main" id="{5018A3A8-B1AC-D669-2DE0-8AC7FDA8448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9" t="26623" r="37736"/>
              <a:stretch/>
            </p:blipFill>
            <p:spPr>
              <a:xfrm>
                <a:off x="5178090" y="1899823"/>
                <a:ext cx="3738917" cy="3738917"/>
              </a:xfrm>
              <a:prstGeom prst="rect">
                <a:avLst/>
              </a:prstGeom>
            </p:spPr>
          </p:pic>
          <p:pic>
            <p:nvPicPr>
              <p:cNvPr id="10" name="Grafik 9" descr="Ein Bild, das Screenshot, Text, Design enthält.&#10;&#10;KI-generierte Inhalte können fehlerhaft sein.">
                <a:extLst>
                  <a:ext uri="{FF2B5EF4-FFF2-40B4-BE49-F238E27FC236}">
                    <a16:creationId xmlns:a16="http://schemas.microsoft.com/office/drawing/2014/main" id="{B37D0AE8-A11A-57B7-2B21-A2EB3157A33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271" t="26602" r="27657" b="-1"/>
              <a:stretch/>
            </p:blipFill>
            <p:spPr>
              <a:xfrm>
                <a:off x="877599" y="1899823"/>
                <a:ext cx="4300491" cy="3738917"/>
              </a:xfrm>
              <a:prstGeom prst="rect">
                <a:avLst/>
              </a:prstGeom>
            </p:spPr>
          </p:pic>
        </p:grpSp>
      </p:grpSp>
      <p:sp>
        <p:nvSpPr>
          <p:cNvPr id="17" name="Textfeld 16">
            <a:extLst>
              <a:ext uri="{FF2B5EF4-FFF2-40B4-BE49-F238E27FC236}">
                <a16:creationId xmlns:a16="http://schemas.microsoft.com/office/drawing/2014/main" id="{12367A40-CF89-78EE-3D91-9ED3019256A7}"/>
              </a:ext>
            </a:extLst>
          </p:cNvPr>
          <p:cNvSpPr txBox="1"/>
          <p:nvPr/>
        </p:nvSpPr>
        <p:spPr>
          <a:xfrm>
            <a:off x="10506886" y="5458014"/>
            <a:ext cx="198728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46 hyperscanning conditions of 15 studies</a:t>
            </a:r>
            <a:endParaRPr lang="de-DE" dirty="0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924E3565-91E8-F197-C869-F766CA42BBA5}"/>
              </a:ext>
            </a:extLst>
          </p:cNvPr>
          <p:cNvSpPr txBox="1"/>
          <p:nvPr/>
        </p:nvSpPr>
        <p:spPr>
          <a:xfrm>
            <a:off x="-361471" y="5371778"/>
            <a:ext cx="18669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43 hyperscanning conditions of 19 studies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06064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</Words>
  <Application>Microsoft Office PowerPoint</Application>
  <PresentationFormat>Breitbild</PresentationFormat>
  <Paragraphs>5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Vorreuther, Anna</dc:creator>
  <cp:lastModifiedBy>Vorreuther, Anna</cp:lastModifiedBy>
  <cp:revision>2</cp:revision>
  <dcterms:created xsi:type="dcterms:W3CDTF">2025-07-01T07:05:19Z</dcterms:created>
  <dcterms:modified xsi:type="dcterms:W3CDTF">2025-07-04T17:22:19Z</dcterms:modified>
</cp:coreProperties>
</file>