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Default Extension="png" ContentType="image/png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Default Extension="gif" ContentType="image/gif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64" r:id="rId4"/>
    <p:sldId id="273" r:id="rId5"/>
    <p:sldId id="269" r:id="rId6"/>
    <p:sldId id="265" r:id="rId7"/>
    <p:sldId id="266" r:id="rId8"/>
    <p:sldId id="260" r:id="rId9"/>
    <p:sldId id="268" r:id="rId10"/>
    <p:sldId id="272" r:id="rId11"/>
    <p:sldId id="262" r:id="rId12"/>
    <p:sldId id="261" r:id="rId13"/>
    <p:sldId id="271" r:id="rId14"/>
    <p:sldId id="263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13" autoAdjust="0"/>
    <p:restoredTop sz="86355" autoAdjust="0"/>
  </p:normalViewPr>
  <p:slideViewPr>
    <p:cSldViewPr snapToGrid="0">
      <p:cViewPr varScale="1">
        <p:scale>
          <a:sx n="73" d="100"/>
          <a:sy n="73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3AE5D-6D0F-405A-BD28-1CBFD02DD088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7C3A467E-192B-473C-99DE-737F90CC488F}">
      <dgm:prSet/>
      <dgm:spPr/>
      <dgm:t>
        <a:bodyPr/>
        <a:lstStyle/>
        <a:p>
          <a:pPr rtl="0"/>
          <a:r>
            <a:rPr lang="pt-BR" smtClean="0"/>
            <a:t>2</a:t>
          </a:r>
          <a:endParaRPr lang="pt-BR"/>
        </a:p>
      </dgm:t>
    </dgm:pt>
    <dgm:pt modelId="{56DBDC2E-F471-4BC9-9E79-D595F2DA2828}" type="parTrans" cxnId="{B0C69FAE-B89D-4B34-AD1C-EDBD13B291E8}">
      <dgm:prSet/>
      <dgm:spPr/>
      <dgm:t>
        <a:bodyPr/>
        <a:lstStyle/>
        <a:p>
          <a:endParaRPr lang="pt-BR"/>
        </a:p>
      </dgm:t>
    </dgm:pt>
    <dgm:pt modelId="{4092CD72-DA0F-41A7-8EE8-A8B32E8698A8}" type="sibTrans" cxnId="{B0C69FAE-B89D-4B34-AD1C-EDBD13B291E8}">
      <dgm:prSet/>
      <dgm:spPr/>
      <dgm:t>
        <a:bodyPr/>
        <a:lstStyle/>
        <a:p>
          <a:endParaRPr lang="pt-BR"/>
        </a:p>
      </dgm:t>
    </dgm:pt>
    <dgm:pt modelId="{7C535E13-C6A0-47D3-A298-DF670BE5A64D}" type="pres">
      <dgm:prSet presAssocID="{35C3AE5D-6D0F-405A-BD28-1CBFD02DD088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8EAA67AB-1D1F-47FA-9FB2-110AB946A142}" type="pres">
      <dgm:prSet presAssocID="{35C3AE5D-6D0F-405A-BD28-1CBFD02DD088}" presName="pyramid" presStyleLbl="node1" presStyleIdx="0" presStyleCnt="1"/>
      <dgm:spPr/>
    </dgm:pt>
    <dgm:pt modelId="{0E3D3570-1F27-4FF2-A45E-FD99F117AB61}" type="pres">
      <dgm:prSet presAssocID="{35C3AE5D-6D0F-405A-BD28-1CBFD02DD088}" presName="theList" presStyleCnt="0"/>
      <dgm:spPr/>
    </dgm:pt>
    <dgm:pt modelId="{CD63BBC2-47B1-4967-BA1B-B939A739DA80}" type="pres">
      <dgm:prSet presAssocID="{7C3A467E-192B-473C-99DE-737F90CC488F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07B516-D889-4DED-B227-47568F408563}" type="pres">
      <dgm:prSet presAssocID="{7C3A467E-192B-473C-99DE-737F90CC488F}" presName="aSpace" presStyleCnt="0"/>
      <dgm:spPr/>
    </dgm:pt>
  </dgm:ptLst>
  <dgm:cxnLst>
    <dgm:cxn modelId="{B0C69FAE-B89D-4B34-AD1C-EDBD13B291E8}" srcId="{35C3AE5D-6D0F-405A-BD28-1CBFD02DD088}" destId="{7C3A467E-192B-473C-99DE-737F90CC488F}" srcOrd="0" destOrd="0" parTransId="{56DBDC2E-F471-4BC9-9E79-D595F2DA2828}" sibTransId="{4092CD72-DA0F-41A7-8EE8-A8B32E8698A8}"/>
    <dgm:cxn modelId="{0B707A41-F806-4016-BA8A-EEFC03A168DC}" type="presOf" srcId="{7C3A467E-192B-473C-99DE-737F90CC488F}" destId="{CD63BBC2-47B1-4967-BA1B-B939A739DA80}" srcOrd="0" destOrd="0" presId="urn:microsoft.com/office/officeart/2005/8/layout/pyramid2"/>
    <dgm:cxn modelId="{B1D2A22A-1628-4AEB-A257-786F4434FEE6}" type="presOf" srcId="{35C3AE5D-6D0F-405A-BD28-1CBFD02DD088}" destId="{7C535E13-C6A0-47D3-A298-DF670BE5A64D}" srcOrd="0" destOrd="0" presId="urn:microsoft.com/office/officeart/2005/8/layout/pyramid2"/>
    <dgm:cxn modelId="{D3D5FD4D-DD73-4AA2-9EDF-70A4D12EB563}" type="presParOf" srcId="{7C535E13-C6A0-47D3-A298-DF670BE5A64D}" destId="{8EAA67AB-1D1F-47FA-9FB2-110AB946A142}" srcOrd="0" destOrd="0" presId="urn:microsoft.com/office/officeart/2005/8/layout/pyramid2"/>
    <dgm:cxn modelId="{A21A2A7C-3C24-4DC5-9CB1-5269AC798D9D}" type="presParOf" srcId="{7C535E13-C6A0-47D3-A298-DF670BE5A64D}" destId="{0E3D3570-1F27-4FF2-A45E-FD99F117AB61}" srcOrd="1" destOrd="0" presId="urn:microsoft.com/office/officeart/2005/8/layout/pyramid2"/>
    <dgm:cxn modelId="{E82AF595-3295-42A1-9B87-F4077B610EDA}" type="presParOf" srcId="{0E3D3570-1F27-4FF2-A45E-FD99F117AB61}" destId="{CD63BBC2-47B1-4967-BA1B-B939A739DA80}" srcOrd="0" destOrd="0" presId="urn:microsoft.com/office/officeart/2005/8/layout/pyramid2"/>
    <dgm:cxn modelId="{20F6AE16-3C4E-43AF-8CD2-B0A044FE397D}" type="presParOf" srcId="{0E3D3570-1F27-4FF2-A45E-FD99F117AB61}" destId="{6107B516-D889-4DED-B227-47568F408563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DEE1C0-E353-4801-9CA1-AB650EC6D2E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4998B8E-9080-48C7-9177-8446590FC74D}">
      <dgm:prSet/>
      <dgm:spPr/>
      <dgm:t>
        <a:bodyPr/>
        <a:lstStyle/>
        <a:p>
          <a:pPr rtl="0"/>
          <a:r>
            <a:rPr lang="pt-BR" dirty="0" smtClean="0"/>
            <a:t>13</a:t>
          </a:r>
          <a:endParaRPr lang="pt-BR" dirty="0"/>
        </a:p>
      </dgm:t>
    </dgm:pt>
    <dgm:pt modelId="{D38DC112-FE43-469D-B98B-57D00A0220D1}" type="parTrans" cxnId="{3ED565C2-ACEC-4C7B-BCF9-F4250DF17E2C}">
      <dgm:prSet/>
      <dgm:spPr/>
      <dgm:t>
        <a:bodyPr/>
        <a:lstStyle/>
        <a:p>
          <a:endParaRPr lang="pt-BR"/>
        </a:p>
      </dgm:t>
    </dgm:pt>
    <dgm:pt modelId="{7050F76E-E7D7-4894-B428-D8EA7D988E85}" type="sibTrans" cxnId="{3ED565C2-ACEC-4C7B-BCF9-F4250DF17E2C}">
      <dgm:prSet/>
      <dgm:spPr/>
      <dgm:t>
        <a:bodyPr/>
        <a:lstStyle/>
        <a:p>
          <a:endParaRPr lang="pt-BR"/>
        </a:p>
      </dgm:t>
    </dgm:pt>
    <dgm:pt modelId="{40276C1D-AC61-4DB3-AF8A-5F755F737F1D}" type="pres">
      <dgm:prSet presAssocID="{81DEE1C0-E353-4801-9CA1-AB650EC6D2E1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90DC8D87-4869-4FC4-AB36-352613DDD91D}" type="pres">
      <dgm:prSet presAssocID="{81DEE1C0-E353-4801-9CA1-AB650EC6D2E1}" presName="pyramid" presStyleLbl="node1" presStyleIdx="0" presStyleCnt="1"/>
      <dgm:spPr/>
    </dgm:pt>
    <dgm:pt modelId="{7CDA8C55-0DCA-46F0-907A-B459EC74D19A}" type="pres">
      <dgm:prSet presAssocID="{81DEE1C0-E353-4801-9CA1-AB650EC6D2E1}" presName="theList" presStyleCnt="0"/>
      <dgm:spPr/>
    </dgm:pt>
    <dgm:pt modelId="{20C69E14-4F03-4A6D-99CC-67EBAD42F9B7}" type="pres">
      <dgm:prSet presAssocID="{84998B8E-9080-48C7-9177-8446590FC74D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3DB072-43ED-4A3B-AA9E-1CC6ADFFAE01}" type="pres">
      <dgm:prSet presAssocID="{84998B8E-9080-48C7-9177-8446590FC74D}" presName="aSpace" presStyleCnt="0"/>
      <dgm:spPr/>
    </dgm:pt>
  </dgm:ptLst>
  <dgm:cxnLst>
    <dgm:cxn modelId="{9F51D358-2B1A-4793-B1B4-829B074C10D9}" type="presOf" srcId="{81DEE1C0-E353-4801-9CA1-AB650EC6D2E1}" destId="{40276C1D-AC61-4DB3-AF8A-5F755F737F1D}" srcOrd="0" destOrd="0" presId="urn:microsoft.com/office/officeart/2005/8/layout/pyramid2"/>
    <dgm:cxn modelId="{3ED565C2-ACEC-4C7B-BCF9-F4250DF17E2C}" srcId="{81DEE1C0-E353-4801-9CA1-AB650EC6D2E1}" destId="{84998B8E-9080-48C7-9177-8446590FC74D}" srcOrd="0" destOrd="0" parTransId="{D38DC112-FE43-469D-B98B-57D00A0220D1}" sibTransId="{7050F76E-E7D7-4894-B428-D8EA7D988E85}"/>
    <dgm:cxn modelId="{95278F8A-6E9A-48F2-BC95-A27719E39EFC}" type="presOf" srcId="{84998B8E-9080-48C7-9177-8446590FC74D}" destId="{20C69E14-4F03-4A6D-99CC-67EBAD42F9B7}" srcOrd="0" destOrd="0" presId="urn:microsoft.com/office/officeart/2005/8/layout/pyramid2"/>
    <dgm:cxn modelId="{6CB5815D-E9D7-431D-A428-79C3173FE40C}" type="presParOf" srcId="{40276C1D-AC61-4DB3-AF8A-5F755F737F1D}" destId="{90DC8D87-4869-4FC4-AB36-352613DDD91D}" srcOrd="0" destOrd="0" presId="urn:microsoft.com/office/officeart/2005/8/layout/pyramid2"/>
    <dgm:cxn modelId="{32A7CE0B-7601-46C4-89D2-8CADDB17883A}" type="presParOf" srcId="{40276C1D-AC61-4DB3-AF8A-5F755F737F1D}" destId="{7CDA8C55-0DCA-46F0-907A-B459EC74D19A}" srcOrd="1" destOrd="0" presId="urn:microsoft.com/office/officeart/2005/8/layout/pyramid2"/>
    <dgm:cxn modelId="{70692F5E-8900-4593-BCE8-9D84867968C7}" type="presParOf" srcId="{7CDA8C55-0DCA-46F0-907A-B459EC74D19A}" destId="{20C69E14-4F03-4A6D-99CC-67EBAD42F9B7}" srcOrd="0" destOrd="0" presId="urn:microsoft.com/office/officeart/2005/8/layout/pyramid2"/>
    <dgm:cxn modelId="{BABC21F4-120A-447F-9678-8AA501F70DE1}" type="presParOf" srcId="{7CDA8C55-0DCA-46F0-907A-B459EC74D19A}" destId="{873DB072-43ED-4A3B-AA9E-1CC6ADFFAE01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E71500-5247-433A-93EA-6DB6BC1D4F1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D100B6C-8EE8-4697-895C-A63097CC84A4}">
      <dgm:prSet/>
      <dgm:spPr/>
      <dgm:t>
        <a:bodyPr/>
        <a:lstStyle/>
        <a:p>
          <a:pPr rtl="0"/>
          <a:r>
            <a:rPr lang="pt-BR" dirty="0" smtClean="0"/>
            <a:t>14</a:t>
          </a:r>
          <a:endParaRPr lang="pt-BR" dirty="0"/>
        </a:p>
      </dgm:t>
    </dgm:pt>
    <dgm:pt modelId="{075A38E0-3D10-48E5-A203-2C6FA4076494}" type="parTrans" cxnId="{6B3AE8A9-B29B-4B91-9A92-A5CAA0E7F391}">
      <dgm:prSet/>
      <dgm:spPr/>
      <dgm:t>
        <a:bodyPr/>
        <a:lstStyle/>
        <a:p>
          <a:endParaRPr lang="pt-BR"/>
        </a:p>
      </dgm:t>
    </dgm:pt>
    <dgm:pt modelId="{21C3D0B1-B714-49D5-BDE1-2F1EB5427A91}" type="sibTrans" cxnId="{6B3AE8A9-B29B-4B91-9A92-A5CAA0E7F391}">
      <dgm:prSet/>
      <dgm:spPr/>
      <dgm:t>
        <a:bodyPr/>
        <a:lstStyle/>
        <a:p>
          <a:endParaRPr lang="pt-BR"/>
        </a:p>
      </dgm:t>
    </dgm:pt>
    <dgm:pt modelId="{E8AD3F8F-2811-481A-A9AD-1CE11E9B140C}" type="pres">
      <dgm:prSet presAssocID="{12E71500-5247-433A-93EA-6DB6BC1D4F15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EE46667F-6EF8-4852-805F-804AE0B73BDB}" type="pres">
      <dgm:prSet presAssocID="{12E71500-5247-433A-93EA-6DB6BC1D4F15}" presName="pyramid" presStyleLbl="node1" presStyleIdx="0" presStyleCnt="1"/>
      <dgm:spPr/>
    </dgm:pt>
    <dgm:pt modelId="{4247F846-91C1-4F10-825C-85017408E4B8}" type="pres">
      <dgm:prSet presAssocID="{12E71500-5247-433A-93EA-6DB6BC1D4F15}" presName="theList" presStyleCnt="0"/>
      <dgm:spPr/>
    </dgm:pt>
    <dgm:pt modelId="{549237A9-80F5-4936-9411-1E568351CD7D}" type="pres">
      <dgm:prSet presAssocID="{ED100B6C-8EE8-4697-895C-A63097CC84A4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BF6A65-D7B8-4EE2-A58B-9DC1640F0044}" type="pres">
      <dgm:prSet presAssocID="{ED100B6C-8EE8-4697-895C-A63097CC84A4}" presName="aSpace" presStyleCnt="0"/>
      <dgm:spPr/>
    </dgm:pt>
  </dgm:ptLst>
  <dgm:cxnLst>
    <dgm:cxn modelId="{F5614276-426E-4608-B92E-A3573933D6A3}" type="presOf" srcId="{ED100B6C-8EE8-4697-895C-A63097CC84A4}" destId="{549237A9-80F5-4936-9411-1E568351CD7D}" srcOrd="0" destOrd="0" presId="urn:microsoft.com/office/officeart/2005/8/layout/pyramid2"/>
    <dgm:cxn modelId="{7C266992-F129-47AF-98BA-A2B96AE050EA}" type="presOf" srcId="{12E71500-5247-433A-93EA-6DB6BC1D4F15}" destId="{E8AD3F8F-2811-481A-A9AD-1CE11E9B140C}" srcOrd="0" destOrd="0" presId="urn:microsoft.com/office/officeart/2005/8/layout/pyramid2"/>
    <dgm:cxn modelId="{6B3AE8A9-B29B-4B91-9A92-A5CAA0E7F391}" srcId="{12E71500-5247-433A-93EA-6DB6BC1D4F15}" destId="{ED100B6C-8EE8-4697-895C-A63097CC84A4}" srcOrd="0" destOrd="0" parTransId="{075A38E0-3D10-48E5-A203-2C6FA4076494}" sibTransId="{21C3D0B1-B714-49D5-BDE1-2F1EB5427A91}"/>
    <dgm:cxn modelId="{453D6C4D-83FB-492D-9F03-56912E70918A}" type="presParOf" srcId="{E8AD3F8F-2811-481A-A9AD-1CE11E9B140C}" destId="{EE46667F-6EF8-4852-805F-804AE0B73BDB}" srcOrd="0" destOrd="0" presId="urn:microsoft.com/office/officeart/2005/8/layout/pyramid2"/>
    <dgm:cxn modelId="{05CDE06C-DDBD-42AC-A3D1-8A6327883CDB}" type="presParOf" srcId="{E8AD3F8F-2811-481A-A9AD-1CE11E9B140C}" destId="{4247F846-91C1-4F10-825C-85017408E4B8}" srcOrd="1" destOrd="0" presId="urn:microsoft.com/office/officeart/2005/8/layout/pyramid2"/>
    <dgm:cxn modelId="{41F87770-003F-42FC-8856-B3FEA3BA8B48}" type="presParOf" srcId="{4247F846-91C1-4F10-825C-85017408E4B8}" destId="{549237A9-80F5-4936-9411-1E568351CD7D}" srcOrd="0" destOrd="0" presId="urn:microsoft.com/office/officeart/2005/8/layout/pyramid2"/>
    <dgm:cxn modelId="{3EE87AB8-B08E-4136-A5BF-18DF03AB1216}" type="presParOf" srcId="{4247F846-91C1-4F10-825C-85017408E4B8}" destId="{7EBF6A65-D7B8-4EE2-A58B-9DC1640F0044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A7574E7-3152-4996-BD83-F363D8B99AF7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7DD9AF1-0C61-4A59-B1C2-B80BDA39BA05}">
      <dgm:prSet/>
      <dgm:spPr/>
      <dgm:t>
        <a:bodyPr/>
        <a:lstStyle/>
        <a:p>
          <a:pPr rtl="0"/>
          <a:r>
            <a:rPr lang="pt-BR" dirty="0" smtClean="0"/>
            <a:t>15</a:t>
          </a:r>
          <a:endParaRPr lang="pt-BR" dirty="0"/>
        </a:p>
      </dgm:t>
    </dgm:pt>
    <dgm:pt modelId="{7C127B1E-AD21-4169-A155-3FD2650A148F}" type="parTrans" cxnId="{DE89D5C3-0CFE-4AD8-9AF6-073F3049FDA7}">
      <dgm:prSet/>
      <dgm:spPr/>
      <dgm:t>
        <a:bodyPr/>
        <a:lstStyle/>
        <a:p>
          <a:endParaRPr lang="pt-BR"/>
        </a:p>
      </dgm:t>
    </dgm:pt>
    <dgm:pt modelId="{3B7F05E9-A3E4-4D0C-8BD6-2ED742D768BA}" type="sibTrans" cxnId="{DE89D5C3-0CFE-4AD8-9AF6-073F3049FDA7}">
      <dgm:prSet/>
      <dgm:spPr/>
      <dgm:t>
        <a:bodyPr/>
        <a:lstStyle/>
        <a:p>
          <a:endParaRPr lang="pt-BR"/>
        </a:p>
      </dgm:t>
    </dgm:pt>
    <dgm:pt modelId="{51C10A94-3254-4AF9-9573-76E9191FEF5F}" type="pres">
      <dgm:prSet presAssocID="{CA7574E7-3152-4996-BD83-F363D8B99AF7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C218CAD1-FEBC-4217-9386-CA3C48A0E98F}" type="pres">
      <dgm:prSet presAssocID="{CA7574E7-3152-4996-BD83-F363D8B99AF7}" presName="pyramid" presStyleLbl="node1" presStyleIdx="0" presStyleCnt="1"/>
      <dgm:spPr/>
    </dgm:pt>
    <dgm:pt modelId="{72AE0EF7-7898-4D7C-A982-EA8176EFE3E8}" type="pres">
      <dgm:prSet presAssocID="{CA7574E7-3152-4996-BD83-F363D8B99AF7}" presName="theList" presStyleCnt="0"/>
      <dgm:spPr/>
    </dgm:pt>
    <dgm:pt modelId="{3D2F5496-3C4B-48B3-BEE5-2CC103640EBE}" type="pres">
      <dgm:prSet presAssocID="{87DD9AF1-0C61-4A59-B1C2-B80BDA39BA05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B4643F-8084-418E-88EB-FAAAA40EC9F2}" type="pres">
      <dgm:prSet presAssocID="{87DD9AF1-0C61-4A59-B1C2-B80BDA39BA05}" presName="aSpace" presStyleCnt="0"/>
      <dgm:spPr/>
    </dgm:pt>
  </dgm:ptLst>
  <dgm:cxnLst>
    <dgm:cxn modelId="{D6334220-C73C-4DB8-A768-E7959923BFFE}" type="presOf" srcId="{87DD9AF1-0C61-4A59-B1C2-B80BDA39BA05}" destId="{3D2F5496-3C4B-48B3-BEE5-2CC103640EBE}" srcOrd="0" destOrd="0" presId="urn:microsoft.com/office/officeart/2005/8/layout/pyramid2"/>
    <dgm:cxn modelId="{DE89D5C3-0CFE-4AD8-9AF6-073F3049FDA7}" srcId="{CA7574E7-3152-4996-BD83-F363D8B99AF7}" destId="{87DD9AF1-0C61-4A59-B1C2-B80BDA39BA05}" srcOrd="0" destOrd="0" parTransId="{7C127B1E-AD21-4169-A155-3FD2650A148F}" sibTransId="{3B7F05E9-A3E4-4D0C-8BD6-2ED742D768BA}"/>
    <dgm:cxn modelId="{10446633-A07F-4958-BE78-D3D30AD88E77}" type="presOf" srcId="{CA7574E7-3152-4996-BD83-F363D8B99AF7}" destId="{51C10A94-3254-4AF9-9573-76E9191FEF5F}" srcOrd="0" destOrd="0" presId="urn:microsoft.com/office/officeart/2005/8/layout/pyramid2"/>
    <dgm:cxn modelId="{71564AA2-E1E5-48B3-8DF1-2F22C72F580D}" type="presParOf" srcId="{51C10A94-3254-4AF9-9573-76E9191FEF5F}" destId="{C218CAD1-FEBC-4217-9386-CA3C48A0E98F}" srcOrd="0" destOrd="0" presId="urn:microsoft.com/office/officeart/2005/8/layout/pyramid2"/>
    <dgm:cxn modelId="{163E3030-1DE2-43F2-ABB8-5779F6C51654}" type="presParOf" srcId="{51C10A94-3254-4AF9-9573-76E9191FEF5F}" destId="{72AE0EF7-7898-4D7C-A982-EA8176EFE3E8}" srcOrd="1" destOrd="0" presId="urn:microsoft.com/office/officeart/2005/8/layout/pyramid2"/>
    <dgm:cxn modelId="{AB774607-CC0D-40D7-BF1A-9DC64736D871}" type="presParOf" srcId="{72AE0EF7-7898-4D7C-A982-EA8176EFE3E8}" destId="{3D2F5496-3C4B-48B3-BEE5-2CC103640EBE}" srcOrd="0" destOrd="0" presId="urn:microsoft.com/office/officeart/2005/8/layout/pyramid2"/>
    <dgm:cxn modelId="{16CD51DB-298B-42D6-BE87-73FF42A4AF74}" type="presParOf" srcId="{72AE0EF7-7898-4D7C-A982-EA8176EFE3E8}" destId="{DAB4643F-8084-418E-88EB-FAAAA40EC9F2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C11F1F0-D3A5-4C46-A226-6A8EF493511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E3C8328-1213-4CAD-AF42-68375136F734}">
      <dgm:prSet/>
      <dgm:spPr/>
      <dgm:t>
        <a:bodyPr/>
        <a:lstStyle/>
        <a:p>
          <a:pPr rtl="0"/>
          <a:r>
            <a:rPr lang="pt-BR" dirty="0" smtClean="0"/>
            <a:t>16</a:t>
          </a:r>
          <a:endParaRPr lang="pt-BR" dirty="0"/>
        </a:p>
      </dgm:t>
    </dgm:pt>
    <dgm:pt modelId="{CAC190F2-9836-4C16-B20C-0C77F9258AD8}" type="parTrans" cxnId="{B33215F0-F05C-44CB-A2E3-106CCFA6680A}">
      <dgm:prSet/>
      <dgm:spPr/>
      <dgm:t>
        <a:bodyPr/>
        <a:lstStyle/>
        <a:p>
          <a:endParaRPr lang="pt-BR"/>
        </a:p>
      </dgm:t>
    </dgm:pt>
    <dgm:pt modelId="{50C4BA83-5A3E-47FD-89EA-6EAA96284CFD}" type="sibTrans" cxnId="{B33215F0-F05C-44CB-A2E3-106CCFA6680A}">
      <dgm:prSet/>
      <dgm:spPr/>
      <dgm:t>
        <a:bodyPr/>
        <a:lstStyle/>
        <a:p>
          <a:endParaRPr lang="pt-BR"/>
        </a:p>
      </dgm:t>
    </dgm:pt>
    <dgm:pt modelId="{49A41EC7-7711-4A58-91FD-1D9560A30A39}" type="pres">
      <dgm:prSet presAssocID="{AC11F1F0-D3A5-4C46-A226-6A8EF4935113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5CB6A192-2BB0-40E8-A9B7-D83828DA4768}" type="pres">
      <dgm:prSet presAssocID="{AC11F1F0-D3A5-4C46-A226-6A8EF4935113}" presName="pyramid" presStyleLbl="node1" presStyleIdx="0" presStyleCnt="1"/>
      <dgm:spPr/>
    </dgm:pt>
    <dgm:pt modelId="{ED3F1543-F1D6-4FBF-B176-16E497AA3E44}" type="pres">
      <dgm:prSet presAssocID="{AC11F1F0-D3A5-4C46-A226-6A8EF4935113}" presName="theList" presStyleCnt="0"/>
      <dgm:spPr/>
    </dgm:pt>
    <dgm:pt modelId="{EDC25A2D-FC9A-4C05-A9C2-59DB94D27166}" type="pres">
      <dgm:prSet presAssocID="{FE3C8328-1213-4CAD-AF42-68375136F734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02FA3BD-E6CE-4EA1-9E02-242BED808030}" type="pres">
      <dgm:prSet presAssocID="{FE3C8328-1213-4CAD-AF42-68375136F734}" presName="aSpace" presStyleCnt="0"/>
      <dgm:spPr/>
    </dgm:pt>
  </dgm:ptLst>
  <dgm:cxnLst>
    <dgm:cxn modelId="{80E68188-FC93-4C95-A7BD-A3DCC0573A73}" type="presOf" srcId="{AC11F1F0-D3A5-4C46-A226-6A8EF4935113}" destId="{49A41EC7-7711-4A58-91FD-1D9560A30A39}" srcOrd="0" destOrd="0" presId="urn:microsoft.com/office/officeart/2005/8/layout/pyramid2"/>
    <dgm:cxn modelId="{EA90B691-3DEA-4826-9FF3-DC9142A12E8C}" type="presOf" srcId="{FE3C8328-1213-4CAD-AF42-68375136F734}" destId="{EDC25A2D-FC9A-4C05-A9C2-59DB94D27166}" srcOrd="0" destOrd="0" presId="urn:microsoft.com/office/officeart/2005/8/layout/pyramid2"/>
    <dgm:cxn modelId="{B33215F0-F05C-44CB-A2E3-106CCFA6680A}" srcId="{AC11F1F0-D3A5-4C46-A226-6A8EF4935113}" destId="{FE3C8328-1213-4CAD-AF42-68375136F734}" srcOrd="0" destOrd="0" parTransId="{CAC190F2-9836-4C16-B20C-0C77F9258AD8}" sibTransId="{50C4BA83-5A3E-47FD-89EA-6EAA96284CFD}"/>
    <dgm:cxn modelId="{6F5DA743-E7B8-4A09-A7E9-5F5BA70E4E7E}" type="presParOf" srcId="{49A41EC7-7711-4A58-91FD-1D9560A30A39}" destId="{5CB6A192-2BB0-40E8-A9B7-D83828DA4768}" srcOrd="0" destOrd="0" presId="urn:microsoft.com/office/officeart/2005/8/layout/pyramid2"/>
    <dgm:cxn modelId="{C188BC35-2D95-4D32-B5C6-EC3643999F90}" type="presParOf" srcId="{49A41EC7-7711-4A58-91FD-1D9560A30A39}" destId="{ED3F1543-F1D6-4FBF-B176-16E497AA3E44}" srcOrd="1" destOrd="0" presId="urn:microsoft.com/office/officeart/2005/8/layout/pyramid2"/>
    <dgm:cxn modelId="{6DE74B62-73E1-44A6-AA0B-5FA4782E410D}" type="presParOf" srcId="{ED3F1543-F1D6-4FBF-B176-16E497AA3E44}" destId="{EDC25A2D-FC9A-4C05-A9C2-59DB94D27166}" srcOrd="0" destOrd="0" presId="urn:microsoft.com/office/officeart/2005/8/layout/pyramid2"/>
    <dgm:cxn modelId="{75E608F6-70F7-4F2F-8549-519C1C57E819}" type="presParOf" srcId="{ED3F1543-F1D6-4FBF-B176-16E497AA3E44}" destId="{D02FA3BD-E6CE-4EA1-9E02-242BED808030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C11F1F0-D3A5-4C46-A226-6A8EF493511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E3C8328-1213-4CAD-AF42-68375136F734}">
      <dgm:prSet/>
      <dgm:spPr/>
      <dgm:t>
        <a:bodyPr/>
        <a:lstStyle/>
        <a:p>
          <a:pPr rtl="0"/>
          <a:r>
            <a:rPr lang="pt-BR" dirty="0" smtClean="0"/>
            <a:t>17</a:t>
          </a:r>
          <a:endParaRPr lang="pt-BR" dirty="0"/>
        </a:p>
      </dgm:t>
    </dgm:pt>
    <dgm:pt modelId="{CAC190F2-9836-4C16-B20C-0C77F9258AD8}" type="parTrans" cxnId="{B33215F0-F05C-44CB-A2E3-106CCFA6680A}">
      <dgm:prSet/>
      <dgm:spPr/>
      <dgm:t>
        <a:bodyPr/>
        <a:lstStyle/>
        <a:p>
          <a:endParaRPr lang="pt-BR"/>
        </a:p>
      </dgm:t>
    </dgm:pt>
    <dgm:pt modelId="{50C4BA83-5A3E-47FD-89EA-6EAA96284CFD}" type="sibTrans" cxnId="{B33215F0-F05C-44CB-A2E3-106CCFA6680A}">
      <dgm:prSet/>
      <dgm:spPr/>
      <dgm:t>
        <a:bodyPr/>
        <a:lstStyle/>
        <a:p>
          <a:endParaRPr lang="pt-BR"/>
        </a:p>
      </dgm:t>
    </dgm:pt>
    <dgm:pt modelId="{49A41EC7-7711-4A58-91FD-1D9560A30A39}" type="pres">
      <dgm:prSet presAssocID="{AC11F1F0-D3A5-4C46-A226-6A8EF4935113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5CB6A192-2BB0-40E8-A9B7-D83828DA4768}" type="pres">
      <dgm:prSet presAssocID="{AC11F1F0-D3A5-4C46-A226-6A8EF4935113}" presName="pyramid" presStyleLbl="node1" presStyleIdx="0" presStyleCnt="1"/>
      <dgm:spPr/>
    </dgm:pt>
    <dgm:pt modelId="{ED3F1543-F1D6-4FBF-B176-16E497AA3E44}" type="pres">
      <dgm:prSet presAssocID="{AC11F1F0-D3A5-4C46-A226-6A8EF4935113}" presName="theList" presStyleCnt="0"/>
      <dgm:spPr/>
    </dgm:pt>
    <dgm:pt modelId="{EDC25A2D-FC9A-4C05-A9C2-59DB94D27166}" type="pres">
      <dgm:prSet presAssocID="{FE3C8328-1213-4CAD-AF42-68375136F734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02FA3BD-E6CE-4EA1-9E02-242BED808030}" type="pres">
      <dgm:prSet presAssocID="{FE3C8328-1213-4CAD-AF42-68375136F734}" presName="aSpace" presStyleCnt="0"/>
      <dgm:spPr/>
    </dgm:pt>
  </dgm:ptLst>
  <dgm:cxnLst>
    <dgm:cxn modelId="{B33215F0-F05C-44CB-A2E3-106CCFA6680A}" srcId="{AC11F1F0-D3A5-4C46-A226-6A8EF4935113}" destId="{FE3C8328-1213-4CAD-AF42-68375136F734}" srcOrd="0" destOrd="0" parTransId="{CAC190F2-9836-4C16-B20C-0C77F9258AD8}" sibTransId="{50C4BA83-5A3E-47FD-89EA-6EAA96284CFD}"/>
    <dgm:cxn modelId="{AFD9AFF1-85E0-427D-8F33-316F54AAFCF7}" type="presOf" srcId="{AC11F1F0-D3A5-4C46-A226-6A8EF4935113}" destId="{49A41EC7-7711-4A58-91FD-1D9560A30A39}" srcOrd="0" destOrd="0" presId="urn:microsoft.com/office/officeart/2005/8/layout/pyramid2"/>
    <dgm:cxn modelId="{751459DB-49C8-4047-99EB-A43BC8F41965}" type="presOf" srcId="{FE3C8328-1213-4CAD-AF42-68375136F734}" destId="{EDC25A2D-FC9A-4C05-A9C2-59DB94D27166}" srcOrd="0" destOrd="0" presId="urn:microsoft.com/office/officeart/2005/8/layout/pyramid2"/>
    <dgm:cxn modelId="{73F3D17E-88D8-4081-BC54-E579FD7917D9}" type="presParOf" srcId="{49A41EC7-7711-4A58-91FD-1D9560A30A39}" destId="{5CB6A192-2BB0-40E8-A9B7-D83828DA4768}" srcOrd="0" destOrd="0" presId="urn:microsoft.com/office/officeart/2005/8/layout/pyramid2"/>
    <dgm:cxn modelId="{E6072BBD-1543-4AFA-8B12-A7E8557DFF82}" type="presParOf" srcId="{49A41EC7-7711-4A58-91FD-1D9560A30A39}" destId="{ED3F1543-F1D6-4FBF-B176-16E497AA3E44}" srcOrd="1" destOrd="0" presId="urn:microsoft.com/office/officeart/2005/8/layout/pyramid2"/>
    <dgm:cxn modelId="{524F083C-2E34-4061-BA67-271F01A96612}" type="presParOf" srcId="{ED3F1543-F1D6-4FBF-B176-16E497AA3E44}" destId="{EDC25A2D-FC9A-4C05-A9C2-59DB94D27166}" srcOrd="0" destOrd="0" presId="urn:microsoft.com/office/officeart/2005/8/layout/pyramid2"/>
    <dgm:cxn modelId="{21DF2327-2FDC-4A09-B268-7ED7CA28FA82}" type="presParOf" srcId="{ED3F1543-F1D6-4FBF-B176-16E497AA3E44}" destId="{D02FA3BD-E6CE-4EA1-9E02-242BED808030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BBB956-3C23-406D-B224-AA0B1A8280C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F5559459-79EF-4137-9BFE-C9A636AB6B97}">
      <dgm:prSet/>
      <dgm:spPr/>
      <dgm:t>
        <a:bodyPr/>
        <a:lstStyle/>
        <a:p>
          <a:pPr rtl="0"/>
          <a:r>
            <a:rPr lang="pt-BR" dirty="0" smtClean="0"/>
            <a:t>3</a:t>
          </a:r>
          <a:endParaRPr lang="pt-BR" dirty="0"/>
        </a:p>
      </dgm:t>
    </dgm:pt>
    <dgm:pt modelId="{D47F6AB5-52F3-4F12-9D6F-5D1F347A1872}" type="parTrans" cxnId="{0A52BD57-28BA-4526-B62B-6824716721AB}">
      <dgm:prSet/>
      <dgm:spPr/>
      <dgm:t>
        <a:bodyPr/>
        <a:lstStyle/>
        <a:p>
          <a:endParaRPr lang="pt-BR"/>
        </a:p>
      </dgm:t>
    </dgm:pt>
    <dgm:pt modelId="{5071881A-2E3C-42F5-BC1C-F4343B1AE710}" type="sibTrans" cxnId="{0A52BD57-28BA-4526-B62B-6824716721AB}">
      <dgm:prSet/>
      <dgm:spPr/>
      <dgm:t>
        <a:bodyPr/>
        <a:lstStyle/>
        <a:p>
          <a:endParaRPr lang="pt-BR"/>
        </a:p>
      </dgm:t>
    </dgm:pt>
    <dgm:pt modelId="{5632C227-A442-4BCB-849B-E5DDCE557852}" type="pres">
      <dgm:prSet presAssocID="{58BBB956-3C23-406D-B224-AA0B1A8280CB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17EBD918-5FB3-40D1-BCD8-6C072FA1A4CF}" type="pres">
      <dgm:prSet presAssocID="{58BBB956-3C23-406D-B224-AA0B1A8280CB}" presName="pyramid" presStyleLbl="node1" presStyleIdx="0" presStyleCnt="1"/>
      <dgm:spPr/>
    </dgm:pt>
    <dgm:pt modelId="{B89A86F3-0911-49D3-BBDF-7D246A60936C}" type="pres">
      <dgm:prSet presAssocID="{58BBB956-3C23-406D-B224-AA0B1A8280CB}" presName="theList" presStyleCnt="0"/>
      <dgm:spPr/>
    </dgm:pt>
    <dgm:pt modelId="{D9E4F9CD-08B3-433D-86A9-D06851E7F505}" type="pres">
      <dgm:prSet presAssocID="{F5559459-79EF-4137-9BFE-C9A636AB6B97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7D8DAFC-10D2-463B-82D4-0316771C1861}" type="pres">
      <dgm:prSet presAssocID="{F5559459-79EF-4137-9BFE-C9A636AB6B97}" presName="aSpace" presStyleCnt="0"/>
      <dgm:spPr/>
    </dgm:pt>
  </dgm:ptLst>
  <dgm:cxnLst>
    <dgm:cxn modelId="{0A52BD57-28BA-4526-B62B-6824716721AB}" srcId="{58BBB956-3C23-406D-B224-AA0B1A8280CB}" destId="{F5559459-79EF-4137-9BFE-C9A636AB6B97}" srcOrd="0" destOrd="0" parTransId="{D47F6AB5-52F3-4F12-9D6F-5D1F347A1872}" sibTransId="{5071881A-2E3C-42F5-BC1C-F4343B1AE710}"/>
    <dgm:cxn modelId="{F47CF4C3-C902-4C68-9178-AFAAFFE8C72F}" type="presOf" srcId="{58BBB956-3C23-406D-B224-AA0B1A8280CB}" destId="{5632C227-A442-4BCB-849B-E5DDCE557852}" srcOrd="0" destOrd="0" presId="urn:microsoft.com/office/officeart/2005/8/layout/pyramid2"/>
    <dgm:cxn modelId="{AA3D2DEA-BBEB-4AB5-96D1-11AF6BFDB562}" type="presOf" srcId="{F5559459-79EF-4137-9BFE-C9A636AB6B97}" destId="{D9E4F9CD-08B3-433D-86A9-D06851E7F505}" srcOrd="0" destOrd="0" presId="urn:microsoft.com/office/officeart/2005/8/layout/pyramid2"/>
    <dgm:cxn modelId="{6D17DBCB-E7AE-4459-AD59-E6403B7D4DAF}" type="presParOf" srcId="{5632C227-A442-4BCB-849B-E5DDCE557852}" destId="{17EBD918-5FB3-40D1-BCD8-6C072FA1A4CF}" srcOrd="0" destOrd="0" presId="urn:microsoft.com/office/officeart/2005/8/layout/pyramid2"/>
    <dgm:cxn modelId="{B2724859-522D-4264-BC76-CDE40925E250}" type="presParOf" srcId="{5632C227-A442-4BCB-849B-E5DDCE557852}" destId="{B89A86F3-0911-49D3-BBDF-7D246A60936C}" srcOrd="1" destOrd="0" presId="urn:microsoft.com/office/officeart/2005/8/layout/pyramid2"/>
    <dgm:cxn modelId="{54A668FA-9769-4FF2-8179-2C316942AC93}" type="presParOf" srcId="{B89A86F3-0911-49D3-BBDF-7D246A60936C}" destId="{D9E4F9CD-08B3-433D-86A9-D06851E7F505}" srcOrd="0" destOrd="0" presId="urn:microsoft.com/office/officeart/2005/8/layout/pyramid2"/>
    <dgm:cxn modelId="{7D5EE822-FD08-47D0-A097-398932BE2E1C}" type="presParOf" srcId="{B89A86F3-0911-49D3-BBDF-7D246A60936C}" destId="{D7D8DAFC-10D2-463B-82D4-0316771C1861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3BA04F-47E8-4D8E-9D1C-FDE1E25D9CE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99B802E9-6800-4234-8DC8-CB070EB80827}">
      <dgm:prSet/>
      <dgm:spPr/>
      <dgm:t>
        <a:bodyPr/>
        <a:lstStyle/>
        <a:p>
          <a:pPr rtl="0"/>
          <a:r>
            <a:rPr lang="pt-BR" dirty="0" smtClean="0"/>
            <a:t>4</a:t>
          </a:r>
          <a:endParaRPr lang="pt-BR" dirty="0"/>
        </a:p>
      </dgm:t>
    </dgm:pt>
    <dgm:pt modelId="{012C6552-6717-4747-9096-6139DBE38878}" type="parTrans" cxnId="{AD9F1868-E46C-4562-9EA2-04A4676714E1}">
      <dgm:prSet/>
      <dgm:spPr/>
      <dgm:t>
        <a:bodyPr/>
        <a:lstStyle/>
        <a:p>
          <a:endParaRPr lang="pt-BR"/>
        </a:p>
      </dgm:t>
    </dgm:pt>
    <dgm:pt modelId="{E5978FF7-E163-4DE5-B26D-D3EE0C5654E8}" type="sibTrans" cxnId="{AD9F1868-E46C-4562-9EA2-04A4676714E1}">
      <dgm:prSet/>
      <dgm:spPr/>
      <dgm:t>
        <a:bodyPr/>
        <a:lstStyle/>
        <a:p>
          <a:endParaRPr lang="pt-BR"/>
        </a:p>
      </dgm:t>
    </dgm:pt>
    <dgm:pt modelId="{56E10B2B-D57B-40C2-AA37-5C422F4C8A67}" type="pres">
      <dgm:prSet presAssocID="{233BA04F-47E8-4D8E-9D1C-FDE1E25D9CE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80FC4270-3158-44C3-85AD-1496E9AA59ED}" type="pres">
      <dgm:prSet presAssocID="{233BA04F-47E8-4D8E-9D1C-FDE1E25D9CEE}" presName="pyramid" presStyleLbl="node1" presStyleIdx="0" presStyleCnt="1"/>
      <dgm:spPr/>
    </dgm:pt>
    <dgm:pt modelId="{88A2E4A3-7847-4C65-AA8C-1B49BB6BA48C}" type="pres">
      <dgm:prSet presAssocID="{233BA04F-47E8-4D8E-9D1C-FDE1E25D9CEE}" presName="theList" presStyleCnt="0"/>
      <dgm:spPr/>
    </dgm:pt>
    <dgm:pt modelId="{5AB7DDC9-27B9-4B4E-B458-9F1358FFA1D2}" type="pres">
      <dgm:prSet presAssocID="{99B802E9-6800-4234-8DC8-CB070EB80827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213DBDC-F3DA-4109-BB26-A9699F8638A6}" type="pres">
      <dgm:prSet presAssocID="{99B802E9-6800-4234-8DC8-CB070EB80827}" presName="aSpace" presStyleCnt="0"/>
      <dgm:spPr/>
    </dgm:pt>
  </dgm:ptLst>
  <dgm:cxnLst>
    <dgm:cxn modelId="{8E7F5F0C-E70E-49DD-BF67-C21F603FE758}" type="presOf" srcId="{99B802E9-6800-4234-8DC8-CB070EB80827}" destId="{5AB7DDC9-27B9-4B4E-B458-9F1358FFA1D2}" srcOrd="0" destOrd="0" presId="urn:microsoft.com/office/officeart/2005/8/layout/pyramid2"/>
    <dgm:cxn modelId="{AD9F1868-E46C-4562-9EA2-04A4676714E1}" srcId="{233BA04F-47E8-4D8E-9D1C-FDE1E25D9CEE}" destId="{99B802E9-6800-4234-8DC8-CB070EB80827}" srcOrd="0" destOrd="0" parTransId="{012C6552-6717-4747-9096-6139DBE38878}" sibTransId="{E5978FF7-E163-4DE5-B26D-D3EE0C5654E8}"/>
    <dgm:cxn modelId="{77E631A1-3BBD-47D4-B037-8F24C0D36F06}" type="presOf" srcId="{233BA04F-47E8-4D8E-9D1C-FDE1E25D9CEE}" destId="{56E10B2B-D57B-40C2-AA37-5C422F4C8A67}" srcOrd="0" destOrd="0" presId="urn:microsoft.com/office/officeart/2005/8/layout/pyramid2"/>
    <dgm:cxn modelId="{E6F1BE0A-47FB-4E3F-B824-C112F79E5B2E}" type="presParOf" srcId="{56E10B2B-D57B-40C2-AA37-5C422F4C8A67}" destId="{80FC4270-3158-44C3-85AD-1496E9AA59ED}" srcOrd="0" destOrd="0" presId="urn:microsoft.com/office/officeart/2005/8/layout/pyramid2"/>
    <dgm:cxn modelId="{8DEDA33E-C6F9-47D9-8164-4B2FCD3D5B76}" type="presParOf" srcId="{56E10B2B-D57B-40C2-AA37-5C422F4C8A67}" destId="{88A2E4A3-7847-4C65-AA8C-1B49BB6BA48C}" srcOrd="1" destOrd="0" presId="urn:microsoft.com/office/officeart/2005/8/layout/pyramid2"/>
    <dgm:cxn modelId="{1DCE3FC7-0710-47EB-809E-F206E8E01D24}" type="presParOf" srcId="{88A2E4A3-7847-4C65-AA8C-1B49BB6BA48C}" destId="{5AB7DDC9-27B9-4B4E-B458-9F1358FFA1D2}" srcOrd="0" destOrd="0" presId="urn:microsoft.com/office/officeart/2005/8/layout/pyramid2"/>
    <dgm:cxn modelId="{5B6BBEA1-3887-4FD9-A684-644820238DF4}" type="presParOf" srcId="{88A2E4A3-7847-4C65-AA8C-1B49BB6BA48C}" destId="{0213DBDC-F3DA-4109-BB26-A9699F8638A6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DE55AC-7073-42C8-8A61-9F39F51AEDF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127320A-22BF-487C-ACD0-9976A8AB52B9}">
      <dgm:prSet/>
      <dgm:spPr/>
      <dgm:t>
        <a:bodyPr/>
        <a:lstStyle/>
        <a:p>
          <a:pPr rtl="0"/>
          <a:r>
            <a:rPr lang="pt-BR" dirty="0" smtClean="0"/>
            <a:t>5</a:t>
          </a:r>
          <a:endParaRPr lang="pt-BR" dirty="0"/>
        </a:p>
      </dgm:t>
    </dgm:pt>
    <dgm:pt modelId="{18D44803-1299-4ED1-A26E-319C503383EF}" type="parTrans" cxnId="{B599C331-B3EA-4401-BDDD-28FDD432C7A7}">
      <dgm:prSet/>
      <dgm:spPr/>
      <dgm:t>
        <a:bodyPr/>
        <a:lstStyle/>
        <a:p>
          <a:endParaRPr lang="pt-BR"/>
        </a:p>
      </dgm:t>
    </dgm:pt>
    <dgm:pt modelId="{D4F1A622-0AF2-4681-8FF2-74365E1B49A8}" type="sibTrans" cxnId="{B599C331-B3EA-4401-BDDD-28FDD432C7A7}">
      <dgm:prSet/>
      <dgm:spPr/>
      <dgm:t>
        <a:bodyPr/>
        <a:lstStyle/>
        <a:p>
          <a:endParaRPr lang="pt-BR"/>
        </a:p>
      </dgm:t>
    </dgm:pt>
    <dgm:pt modelId="{EA7005C7-4A75-42D6-893C-E51B039824F6}" type="pres">
      <dgm:prSet presAssocID="{32DE55AC-7073-42C8-8A61-9F39F51AEDFA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1EF32463-A164-4FAC-9336-D07218C96D6F}" type="pres">
      <dgm:prSet presAssocID="{32DE55AC-7073-42C8-8A61-9F39F51AEDFA}" presName="pyramid" presStyleLbl="node1" presStyleIdx="0" presStyleCnt="1"/>
      <dgm:spPr/>
    </dgm:pt>
    <dgm:pt modelId="{78A54392-CCE8-4BA7-9F5E-930046AFDE9B}" type="pres">
      <dgm:prSet presAssocID="{32DE55AC-7073-42C8-8A61-9F39F51AEDFA}" presName="theList" presStyleCnt="0"/>
      <dgm:spPr/>
    </dgm:pt>
    <dgm:pt modelId="{757947F0-6BF3-4B3D-AA49-A78B3682D86D}" type="pres">
      <dgm:prSet presAssocID="{4127320A-22BF-487C-ACD0-9976A8AB52B9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A22E24-219A-4DCA-AFF5-2C232CFFF3A7}" type="pres">
      <dgm:prSet presAssocID="{4127320A-22BF-487C-ACD0-9976A8AB52B9}" presName="aSpace" presStyleCnt="0"/>
      <dgm:spPr/>
    </dgm:pt>
  </dgm:ptLst>
  <dgm:cxnLst>
    <dgm:cxn modelId="{99FF954B-BA2B-421A-A8D1-3AF44EA75CFF}" type="presOf" srcId="{4127320A-22BF-487C-ACD0-9976A8AB52B9}" destId="{757947F0-6BF3-4B3D-AA49-A78B3682D86D}" srcOrd="0" destOrd="0" presId="urn:microsoft.com/office/officeart/2005/8/layout/pyramid2"/>
    <dgm:cxn modelId="{68DC949C-5AD4-4D0A-BB78-FB9AE42DAE69}" type="presOf" srcId="{32DE55AC-7073-42C8-8A61-9F39F51AEDFA}" destId="{EA7005C7-4A75-42D6-893C-E51B039824F6}" srcOrd="0" destOrd="0" presId="urn:microsoft.com/office/officeart/2005/8/layout/pyramid2"/>
    <dgm:cxn modelId="{B599C331-B3EA-4401-BDDD-28FDD432C7A7}" srcId="{32DE55AC-7073-42C8-8A61-9F39F51AEDFA}" destId="{4127320A-22BF-487C-ACD0-9976A8AB52B9}" srcOrd="0" destOrd="0" parTransId="{18D44803-1299-4ED1-A26E-319C503383EF}" sibTransId="{D4F1A622-0AF2-4681-8FF2-74365E1B49A8}"/>
    <dgm:cxn modelId="{C9194CCD-5D38-4F44-BA7E-F47DE3079095}" type="presParOf" srcId="{EA7005C7-4A75-42D6-893C-E51B039824F6}" destId="{1EF32463-A164-4FAC-9336-D07218C96D6F}" srcOrd="0" destOrd="0" presId="urn:microsoft.com/office/officeart/2005/8/layout/pyramid2"/>
    <dgm:cxn modelId="{2CA04276-3FD0-4053-8B0B-B0A54334806D}" type="presParOf" srcId="{EA7005C7-4A75-42D6-893C-E51B039824F6}" destId="{78A54392-CCE8-4BA7-9F5E-930046AFDE9B}" srcOrd="1" destOrd="0" presId="urn:microsoft.com/office/officeart/2005/8/layout/pyramid2"/>
    <dgm:cxn modelId="{8F0DC30E-06EE-4F71-A214-CE0C1DE45BA1}" type="presParOf" srcId="{78A54392-CCE8-4BA7-9F5E-930046AFDE9B}" destId="{757947F0-6BF3-4B3D-AA49-A78B3682D86D}" srcOrd="0" destOrd="0" presId="urn:microsoft.com/office/officeart/2005/8/layout/pyramid2"/>
    <dgm:cxn modelId="{38D81B67-174E-4311-A36C-4E02704DFCD1}" type="presParOf" srcId="{78A54392-CCE8-4BA7-9F5E-930046AFDE9B}" destId="{D9A22E24-219A-4DCA-AFF5-2C232CFFF3A7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8FC338-2E13-4336-951A-09D6BD80412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18A27B-07A8-429B-80C5-DF14FE3E522F}">
      <dgm:prSet/>
      <dgm:spPr/>
      <dgm:t>
        <a:bodyPr/>
        <a:lstStyle/>
        <a:p>
          <a:pPr rtl="0"/>
          <a:r>
            <a:rPr lang="pt-BR" dirty="0" smtClean="0"/>
            <a:t>6</a:t>
          </a:r>
          <a:endParaRPr lang="pt-BR" dirty="0"/>
        </a:p>
      </dgm:t>
    </dgm:pt>
    <dgm:pt modelId="{143CA639-57BA-4FDE-A190-7794DD3D23E9}" type="parTrans" cxnId="{B781DF5E-44C2-4974-ABAD-A766C9961CDA}">
      <dgm:prSet/>
      <dgm:spPr/>
      <dgm:t>
        <a:bodyPr/>
        <a:lstStyle/>
        <a:p>
          <a:endParaRPr lang="pt-BR"/>
        </a:p>
      </dgm:t>
    </dgm:pt>
    <dgm:pt modelId="{5383E1B4-EB15-4D78-B9D9-23487FD03521}" type="sibTrans" cxnId="{B781DF5E-44C2-4974-ABAD-A766C9961CDA}">
      <dgm:prSet/>
      <dgm:spPr/>
      <dgm:t>
        <a:bodyPr/>
        <a:lstStyle/>
        <a:p>
          <a:endParaRPr lang="pt-BR"/>
        </a:p>
      </dgm:t>
    </dgm:pt>
    <dgm:pt modelId="{54B347F0-D688-4701-816D-6AD02E9F1EEF}" type="pres">
      <dgm:prSet presAssocID="{B48FC338-2E13-4336-951A-09D6BD804125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8F52D073-9CB1-4BD7-8D48-B003BF453E71}" type="pres">
      <dgm:prSet presAssocID="{B48FC338-2E13-4336-951A-09D6BD804125}" presName="pyramid" presStyleLbl="node1" presStyleIdx="0" presStyleCnt="1"/>
      <dgm:spPr/>
    </dgm:pt>
    <dgm:pt modelId="{D11F73BB-65DC-450F-B1C9-481F9AD79830}" type="pres">
      <dgm:prSet presAssocID="{B48FC338-2E13-4336-951A-09D6BD804125}" presName="theList" presStyleCnt="0"/>
      <dgm:spPr/>
    </dgm:pt>
    <dgm:pt modelId="{BF5BE8B6-5076-4BF2-ACE0-502A46E2630B}" type="pres">
      <dgm:prSet presAssocID="{FF18A27B-07A8-429B-80C5-DF14FE3E522F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6F77FF-5344-4F43-ACEC-ADAF80517B6B}" type="pres">
      <dgm:prSet presAssocID="{FF18A27B-07A8-429B-80C5-DF14FE3E522F}" presName="aSpace" presStyleCnt="0"/>
      <dgm:spPr/>
    </dgm:pt>
  </dgm:ptLst>
  <dgm:cxnLst>
    <dgm:cxn modelId="{2F1BF3AE-17AF-4714-8F23-5832FA37655C}" type="presOf" srcId="{B48FC338-2E13-4336-951A-09D6BD804125}" destId="{54B347F0-D688-4701-816D-6AD02E9F1EEF}" srcOrd="0" destOrd="0" presId="urn:microsoft.com/office/officeart/2005/8/layout/pyramid2"/>
    <dgm:cxn modelId="{F70E09D7-D0D0-4D76-AB93-E3567D61A355}" type="presOf" srcId="{FF18A27B-07A8-429B-80C5-DF14FE3E522F}" destId="{BF5BE8B6-5076-4BF2-ACE0-502A46E2630B}" srcOrd="0" destOrd="0" presId="urn:microsoft.com/office/officeart/2005/8/layout/pyramid2"/>
    <dgm:cxn modelId="{B781DF5E-44C2-4974-ABAD-A766C9961CDA}" srcId="{B48FC338-2E13-4336-951A-09D6BD804125}" destId="{FF18A27B-07A8-429B-80C5-DF14FE3E522F}" srcOrd="0" destOrd="0" parTransId="{143CA639-57BA-4FDE-A190-7794DD3D23E9}" sibTransId="{5383E1B4-EB15-4D78-B9D9-23487FD03521}"/>
    <dgm:cxn modelId="{35F266DA-A0C7-407F-A9DF-E41EC41C493C}" type="presParOf" srcId="{54B347F0-D688-4701-816D-6AD02E9F1EEF}" destId="{8F52D073-9CB1-4BD7-8D48-B003BF453E71}" srcOrd="0" destOrd="0" presId="urn:microsoft.com/office/officeart/2005/8/layout/pyramid2"/>
    <dgm:cxn modelId="{3E2AB353-D10B-43FD-BDF5-EF2663070585}" type="presParOf" srcId="{54B347F0-D688-4701-816D-6AD02E9F1EEF}" destId="{D11F73BB-65DC-450F-B1C9-481F9AD79830}" srcOrd="1" destOrd="0" presId="urn:microsoft.com/office/officeart/2005/8/layout/pyramid2"/>
    <dgm:cxn modelId="{FDA92DEF-8E7A-4E4E-99FC-DA7B55A048C7}" type="presParOf" srcId="{D11F73BB-65DC-450F-B1C9-481F9AD79830}" destId="{BF5BE8B6-5076-4BF2-ACE0-502A46E2630B}" srcOrd="0" destOrd="0" presId="urn:microsoft.com/office/officeart/2005/8/layout/pyramid2"/>
    <dgm:cxn modelId="{DB1D73EA-5CF3-4FA6-9C09-B0DBDCEB5E75}" type="presParOf" srcId="{D11F73BB-65DC-450F-B1C9-481F9AD79830}" destId="{A16F77FF-5344-4F43-ACEC-ADAF80517B6B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20EE58-BB89-4DF3-9ADF-18643B5AA480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C5865C0-D683-4011-BA62-E063DD28C25B}">
      <dgm:prSet/>
      <dgm:spPr/>
      <dgm:t>
        <a:bodyPr/>
        <a:lstStyle/>
        <a:p>
          <a:pPr rtl="0"/>
          <a:r>
            <a:rPr lang="pt-BR" dirty="0" smtClean="0"/>
            <a:t>7</a:t>
          </a:r>
          <a:endParaRPr lang="pt-BR" dirty="0"/>
        </a:p>
      </dgm:t>
    </dgm:pt>
    <dgm:pt modelId="{C1B064A4-88FB-4D0B-9927-DF7FB772A20B}" type="parTrans" cxnId="{E6F7FDFE-DBBA-446B-B762-256E2507C42F}">
      <dgm:prSet/>
      <dgm:spPr/>
      <dgm:t>
        <a:bodyPr/>
        <a:lstStyle/>
        <a:p>
          <a:endParaRPr lang="pt-BR"/>
        </a:p>
      </dgm:t>
    </dgm:pt>
    <dgm:pt modelId="{D6736B34-694F-44E7-8923-B5ACAECF4B53}" type="sibTrans" cxnId="{E6F7FDFE-DBBA-446B-B762-256E2507C42F}">
      <dgm:prSet/>
      <dgm:spPr/>
      <dgm:t>
        <a:bodyPr/>
        <a:lstStyle/>
        <a:p>
          <a:endParaRPr lang="pt-BR"/>
        </a:p>
      </dgm:t>
    </dgm:pt>
    <dgm:pt modelId="{2F058DAF-2750-4005-B3CA-96F19F09B241}" type="pres">
      <dgm:prSet presAssocID="{2120EE58-BB89-4DF3-9ADF-18643B5AA480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BC8CDAB0-5A71-49CC-B951-E5AB675449D7}" type="pres">
      <dgm:prSet presAssocID="{2120EE58-BB89-4DF3-9ADF-18643B5AA480}" presName="pyramid" presStyleLbl="node1" presStyleIdx="0" presStyleCnt="1"/>
      <dgm:spPr/>
    </dgm:pt>
    <dgm:pt modelId="{A7BEF25F-BDC5-40AC-BFDE-4813509227A6}" type="pres">
      <dgm:prSet presAssocID="{2120EE58-BB89-4DF3-9ADF-18643B5AA480}" presName="theList" presStyleCnt="0"/>
      <dgm:spPr/>
    </dgm:pt>
    <dgm:pt modelId="{05055B35-4C5B-473D-9032-1B7F987917A5}" type="pres">
      <dgm:prSet presAssocID="{0C5865C0-D683-4011-BA62-E063DD28C25B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8E3553C-56DA-48B4-90C2-A93AB7896111}" type="pres">
      <dgm:prSet presAssocID="{0C5865C0-D683-4011-BA62-E063DD28C25B}" presName="aSpace" presStyleCnt="0"/>
      <dgm:spPr/>
    </dgm:pt>
  </dgm:ptLst>
  <dgm:cxnLst>
    <dgm:cxn modelId="{188E38E1-7DBE-4F33-A4FF-6316E10E6F8A}" type="presOf" srcId="{0C5865C0-D683-4011-BA62-E063DD28C25B}" destId="{05055B35-4C5B-473D-9032-1B7F987917A5}" srcOrd="0" destOrd="0" presId="urn:microsoft.com/office/officeart/2005/8/layout/pyramid2"/>
    <dgm:cxn modelId="{E6F7FDFE-DBBA-446B-B762-256E2507C42F}" srcId="{2120EE58-BB89-4DF3-9ADF-18643B5AA480}" destId="{0C5865C0-D683-4011-BA62-E063DD28C25B}" srcOrd="0" destOrd="0" parTransId="{C1B064A4-88FB-4D0B-9927-DF7FB772A20B}" sibTransId="{D6736B34-694F-44E7-8923-B5ACAECF4B53}"/>
    <dgm:cxn modelId="{1C7CC23C-6D5D-4051-8968-689B036357D7}" type="presOf" srcId="{2120EE58-BB89-4DF3-9ADF-18643B5AA480}" destId="{2F058DAF-2750-4005-B3CA-96F19F09B241}" srcOrd="0" destOrd="0" presId="urn:microsoft.com/office/officeart/2005/8/layout/pyramid2"/>
    <dgm:cxn modelId="{09E6B98B-B236-4023-8DDC-68529B59BFD7}" type="presParOf" srcId="{2F058DAF-2750-4005-B3CA-96F19F09B241}" destId="{BC8CDAB0-5A71-49CC-B951-E5AB675449D7}" srcOrd="0" destOrd="0" presId="urn:microsoft.com/office/officeart/2005/8/layout/pyramid2"/>
    <dgm:cxn modelId="{7E9634BE-9DBE-4391-9D98-A52653FB8D99}" type="presParOf" srcId="{2F058DAF-2750-4005-B3CA-96F19F09B241}" destId="{A7BEF25F-BDC5-40AC-BFDE-4813509227A6}" srcOrd="1" destOrd="0" presId="urn:microsoft.com/office/officeart/2005/8/layout/pyramid2"/>
    <dgm:cxn modelId="{9E4EB4C1-799A-4A9C-9AB9-606DE6A65911}" type="presParOf" srcId="{A7BEF25F-BDC5-40AC-BFDE-4813509227A6}" destId="{05055B35-4C5B-473D-9032-1B7F987917A5}" srcOrd="0" destOrd="0" presId="urn:microsoft.com/office/officeart/2005/8/layout/pyramid2"/>
    <dgm:cxn modelId="{BB99367E-4256-4DC4-B646-6184A240E720}" type="presParOf" srcId="{A7BEF25F-BDC5-40AC-BFDE-4813509227A6}" destId="{28E3553C-56DA-48B4-90C2-A93AB7896111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328ACC-CB8D-4547-AF1B-856F269F44E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C502715-C4AB-47CB-8368-A24D258A530A}">
      <dgm:prSet/>
      <dgm:spPr/>
      <dgm:t>
        <a:bodyPr/>
        <a:lstStyle/>
        <a:p>
          <a:pPr rtl="0"/>
          <a:r>
            <a:rPr lang="pt-BR" dirty="0" smtClean="0"/>
            <a:t>8</a:t>
          </a:r>
          <a:endParaRPr lang="pt-BR" dirty="0"/>
        </a:p>
      </dgm:t>
    </dgm:pt>
    <dgm:pt modelId="{9B60C198-B4BC-4838-9DDC-C1E45CF0E0F3}" type="parTrans" cxnId="{1893BFFC-0506-42DE-8A1F-00CC1CA9E6F4}">
      <dgm:prSet/>
      <dgm:spPr/>
      <dgm:t>
        <a:bodyPr/>
        <a:lstStyle/>
        <a:p>
          <a:endParaRPr lang="pt-BR"/>
        </a:p>
      </dgm:t>
    </dgm:pt>
    <dgm:pt modelId="{93213520-0B07-4130-AB00-4FC78B62A3C6}" type="sibTrans" cxnId="{1893BFFC-0506-42DE-8A1F-00CC1CA9E6F4}">
      <dgm:prSet/>
      <dgm:spPr/>
      <dgm:t>
        <a:bodyPr/>
        <a:lstStyle/>
        <a:p>
          <a:endParaRPr lang="pt-BR"/>
        </a:p>
      </dgm:t>
    </dgm:pt>
    <dgm:pt modelId="{A5D4EC37-D75E-47C5-9913-A080024EBE21}" type="pres">
      <dgm:prSet presAssocID="{E6328ACC-CB8D-4547-AF1B-856F269F44E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224B88B2-CDAE-4856-899F-4810A145DC24}" type="pres">
      <dgm:prSet presAssocID="{E6328ACC-CB8D-4547-AF1B-856F269F44EE}" presName="pyramid" presStyleLbl="node1" presStyleIdx="0" presStyleCnt="1"/>
      <dgm:spPr/>
    </dgm:pt>
    <dgm:pt modelId="{1626A66D-3DAC-4460-94FE-91047EFFE94B}" type="pres">
      <dgm:prSet presAssocID="{E6328ACC-CB8D-4547-AF1B-856F269F44EE}" presName="theList" presStyleCnt="0"/>
      <dgm:spPr/>
    </dgm:pt>
    <dgm:pt modelId="{88A62C44-4696-4C39-91BA-AAA22E2831AA}" type="pres">
      <dgm:prSet presAssocID="{1C502715-C4AB-47CB-8368-A24D258A530A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1AF2B8A-210A-40AC-B018-E665DD52F6AD}" type="pres">
      <dgm:prSet presAssocID="{1C502715-C4AB-47CB-8368-A24D258A530A}" presName="aSpace" presStyleCnt="0"/>
      <dgm:spPr/>
    </dgm:pt>
  </dgm:ptLst>
  <dgm:cxnLst>
    <dgm:cxn modelId="{4A3EBC75-D4B8-4875-908D-596FDB4AF56F}" type="presOf" srcId="{1C502715-C4AB-47CB-8368-A24D258A530A}" destId="{88A62C44-4696-4C39-91BA-AAA22E2831AA}" srcOrd="0" destOrd="0" presId="urn:microsoft.com/office/officeart/2005/8/layout/pyramid2"/>
    <dgm:cxn modelId="{1893BFFC-0506-42DE-8A1F-00CC1CA9E6F4}" srcId="{E6328ACC-CB8D-4547-AF1B-856F269F44EE}" destId="{1C502715-C4AB-47CB-8368-A24D258A530A}" srcOrd="0" destOrd="0" parTransId="{9B60C198-B4BC-4838-9DDC-C1E45CF0E0F3}" sibTransId="{93213520-0B07-4130-AB00-4FC78B62A3C6}"/>
    <dgm:cxn modelId="{DE04166A-DBA2-4885-9E16-E827961F18F2}" type="presOf" srcId="{E6328ACC-CB8D-4547-AF1B-856F269F44EE}" destId="{A5D4EC37-D75E-47C5-9913-A080024EBE21}" srcOrd="0" destOrd="0" presId="urn:microsoft.com/office/officeart/2005/8/layout/pyramid2"/>
    <dgm:cxn modelId="{F6B77244-D289-4D1A-86A2-2FFC2429223A}" type="presParOf" srcId="{A5D4EC37-D75E-47C5-9913-A080024EBE21}" destId="{224B88B2-CDAE-4856-899F-4810A145DC24}" srcOrd="0" destOrd="0" presId="urn:microsoft.com/office/officeart/2005/8/layout/pyramid2"/>
    <dgm:cxn modelId="{DC61DD2A-2759-4F33-A839-9D5A423629A3}" type="presParOf" srcId="{A5D4EC37-D75E-47C5-9913-A080024EBE21}" destId="{1626A66D-3DAC-4460-94FE-91047EFFE94B}" srcOrd="1" destOrd="0" presId="urn:microsoft.com/office/officeart/2005/8/layout/pyramid2"/>
    <dgm:cxn modelId="{906B18AE-B5F4-497B-89BC-B426F0C62182}" type="presParOf" srcId="{1626A66D-3DAC-4460-94FE-91047EFFE94B}" destId="{88A62C44-4696-4C39-91BA-AAA22E2831AA}" srcOrd="0" destOrd="0" presId="urn:microsoft.com/office/officeart/2005/8/layout/pyramid2"/>
    <dgm:cxn modelId="{F22C5E1F-328D-4C4C-873D-FC8FA88EF51F}" type="presParOf" srcId="{1626A66D-3DAC-4460-94FE-91047EFFE94B}" destId="{E1AF2B8A-210A-40AC-B018-E665DD52F6AD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4F420A-839A-4537-93CB-4F82F81A4F1C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3813AF5-79EF-404E-9952-68A607B588A7}">
      <dgm:prSet/>
      <dgm:spPr/>
      <dgm:t>
        <a:bodyPr/>
        <a:lstStyle/>
        <a:p>
          <a:pPr rtl="0"/>
          <a:r>
            <a:rPr lang="pt-BR" dirty="0" smtClean="0"/>
            <a:t>11</a:t>
          </a:r>
          <a:endParaRPr lang="pt-BR" dirty="0"/>
        </a:p>
      </dgm:t>
    </dgm:pt>
    <dgm:pt modelId="{5C46EC29-152F-4BBC-B433-B6D16A293AF2}" type="parTrans" cxnId="{6935277B-3A7C-440A-8EA9-F978DD2915E2}">
      <dgm:prSet/>
      <dgm:spPr/>
      <dgm:t>
        <a:bodyPr/>
        <a:lstStyle/>
        <a:p>
          <a:endParaRPr lang="pt-BR"/>
        </a:p>
      </dgm:t>
    </dgm:pt>
    <dgm:pt modelId="{68BE60FF-0229-4E93-8832-BC56DFE0C47B}" type="sibTrans" cxnId="{6935277B-3A7C-440A-8EA9-F978DD2915E2}">
      <dgm:prSet/>
      <dgm:spPr/>
      <dgm:t>
        <a:bodyPr/>
        <a:lstStyle/>
        <a:p>
          <a:endParaRPr lang="pt-BR"/>
        </a:p>
      </dgm:t>
    </dgm:pt>
    <dgm:pt modelId="{05D2D36D-9415-4F5C-88F8-D062A5FC1864}" type="pres">
      <dgm:prSet presAssocID="{8A4F420A-839A-4537-93CB-4F82F81A4F1C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DC3BC26A-1D31-484B-9A8E-83D6A7013D4A}" type="pres">
      <dgm:prSet presAssocID="{8A4F420A-839A-4537-93CB-4F82F81A4F1C}" presName="pyramid" presStyleLbl="node1" presStyleIdx="0" presStyleCnt="1"/>
      <dgm:spPr/>
    </dgm:pt>
    <dgm:pt modelId="{51081E3C-8425-4518-B6C2-5C9CCC57F8B7}" type="pres">
      <dgm:prSet presAssocID="{8A4F420A-839A-4537-93CB-4F82F81A4F1C}" presName="theList" presStyleCnt="0"/>
      <dgm:spPr/>
    </dgm:pt>
    <dgm:pt modelId="{E12D5C93-1C05-4A2C-A263-4D3D8F8C02A2}" type="pres">
      <dgm:prSet presAssocID="{63813AF5-79EF-404E-9952-68A607B588A7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EEAB41-C76C-444D-9D87-33231E64FA72}" type="pres">
      <dgm:prSet presAssocID="{63813AF5-79EF-404E-9952-68A607B588A7}" presName="aSpace" presStyleCnt="0"/>
      <dgm:spPr/>
    </dgm:pt>
  </dgm:ptLst>
  <dgm:cxnLst>
    <dgm:cxn modelId="{6935277B-3A7C-440A-8EA9-F978DD2915E2}" srcId="{8A4F420A-839A-4537-93CB-4F82F81A4F1C}" destId="{63813AF5-79EF-404E-9952-68A607B588A7}" srcOrd="0" destOrd="0" parTransId="{5C46EC29-152F-4BBC-B433-B6D16A293AF2}" sibTransId="{68BE60FF-0229-4E93-8832-BC56DFE0C47B}"/>
    <dgm:cxn modelId="{8314B9D1-FE74-4758-9E5E-C9396D1BFC47}" type="presOf" srcId="{63813AF5-79EF-404E-9952-68A607B588A7}" destId="{E12D5C93-1C05-4A2C-A263-4D3D8F8C02A2}" srcOrd="0" destOrd="0" presId="urn:microsoft.com/office/officeart/2005/8/layout/pyramid2"/>
    <dgm:cxn modelId="{AC462E09-8FA4-485A-9443-E99204757CCA}" type="presOf" srcId="{8A4F420A-839A-4537-93CB-4F82F81A4F1C}" destId="{05D2D36D-9415-4F5C-88F8-D062A5FC1864}" srcOrd="0" destOrd="0" presId="urn:microsoft.com/office/officeart/2005/8/layout/pyramid2"/>
    <dgm:cxn modelId="{FDF06AFE-A885-400D-B282-9745909F976E}" type="presParOf" srcId="{05D2D36D-9415-4F5C-88F8-D062A5FC1864}" destId="{DC3BC26A-1D31-484B-9A8E-83D6A7013D4A}" srcOrd="0" destOrd="0" presId="urn:microsoft.com/office/officeart/2005/8/layout/pyramid2"/>
    <dgm:cxn modelId="{A75D5C00-A091-41F0-AFF4-9CAB1F0FC394}" type="presParOf" srcId="{05D2D36D-9415-4F5C-88F8-D062A5FC1864}" destId="{51081E3C-8425-4518-B6C2-5C9CCC57F8B7}" srcOrd="1" destOrd="0" presId="urn:microsoft.com/office/officeart/2005/8/layout/pyramid2"/>
    <dgm:cxn modelId="{537C5545-5559-43E8-A247-913B3DAE07E2}" type="presParOf" srcId="{51081E3C-8425-4518-B6C2-5C9CCC57F8B7}" destId="{E12D5C93-1C05-4A2C-A263-4D3D8F8C02A2}" srcOrd="0" destOrd="0" presId="urn:microsoft.com/office/officeart/2005/8/layout/pyramid2"/>
    <dgm:cxn modelId="{B76065BF-75F0-47BB-80D1-6EF94E9F5DC5}" type="presParOf" srcId="{51081E3C-8425-4518-B6C2-5C9CCC57F8B7}" destId="{AEEEAB41-C76C-444D-9D87-33231E64FA72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E0AA41B-EF8C-4691-9B4E-380BADA2C817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2698842-CE3A-4157-9504-8D186B45584C}">
      <dgm:prSet/>
      <dgm:spPr/>
      <dgm:t>
        <a:bodyPr/>
        <a:lstStyle/>
        <a:p>
          <a:pPr rtl="0"/>
          <a:r>
            <a:rPr lang="pt-BR" dirty="0" smtClean="0"/>
            <a:t>12</a:t>
          </a:r>
          <a:endParaRPr lang="pt-BR" dirty="0"/>
        </a:p>
      </dgm:t>
    </dgm:pt>
    <dgm:pt modelId="{0325756E-0CD1-4FB1-948C-D6CE0D3197DC}" type="parTrans" cxnId="{BE4C22CC-5990-4CE7-A0AC-9B774F895E31}">
      <dgm:prSet/>
      <dgm:spPr/>
      <dgm:t>
        <a:bodyPr/>
        <a:lstStyle/>
        <a:p>
          <a:endParaRPr lang="pt-BR"/>
        </a:p>
      </dgm:t>
    </dgm:pt>
    <dgm:pt modelId="{29FBE5F7-3C8F-417C-AE58-CED3953BFC0F}" type="sibTrans" cxnId="{BE4C22CC-5990-4CE7-A0AC-9B774F895E31}">
      <dgm:prSet/>
      <dgm:spPr/>
      <dgm:t>
        <a:bodyPr/>
        <a:lstStyle/>
        <a:p>
          <a:endParaRPr lang="pt-BR"/>
        </a:p>
      </dgm:t>
    </dgm:pt>
    <dgm:pt modelId="{C7F8F0E2-4F10-4039-ACD6-DD00861BF85F}" type="pres">
      <dgm:prSet presAssocID="{AE0AA41B-EF8C-4691-9B4E-380BADA2C817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35B2FAFB-A040-4157-9A28-2A2B79C8452F}" type="pres">
      <dgm:prSet presAssocID="{AE0AA41B-EF8C-4691-9B4E-380BADA2C817}" presName="pyramid" presStyleLbl="node1" presStyleIdx="0" presStyleCnt="1"/>
      <dgm:spPr/>
    </dgm:pt>
    <dgm:pt modelId="{88688A00-A481-4161-8D4A-343919D799AA}" type="pres">
      <dgm:prSet presAssocID="{AE0AA41B-EF8C-4691-9B4E-380BADA2C817}" presName="theList" presStyleCnt="0"/>
      <dgm:spPr/>
    </dgm:pt>
    <dgm:pt modelId="{6FBF17E6-AFB6-4D31-B417-035B791D2678}" type="pres">
      <dgm:prSet presAssocID="{B2698842-CE3A-4157-9504-8D186B45584C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98FCA1-A7DF-44C9-B9BD-CFE6741C454C}" type="pres">
      <dgm:prSet presAssocID="{B2698842-CE3A-4157-9504-8D186B45584C}" presName="aSpace" presStyleCnt="0"/>
      <dgm:spPr/>
    </dgm:pt>
  </dgm:ptLst>
  <dgm:cxnLst>
    <dgm:cxn modelId="{C0E204E6-1C2F-4543-9DE8-26F09E752ECD}" type="presOf" srcId="{AE0AA41B-EF8C-4691-9B4E-380BADA2C817}" destId="{C7F8F0E2-4F10-4039-ACD6-DD00861BF85F}" srcOrd="0" destOrd="0" presId="urn:microsoft.com/office/officeart/2005/8/layout/pyramid2"/>
    <dgm:cxn modelId="{7C00D297-75B8-4C04-BA08-BD7191934085}" type="presOf" srcId="{B2698842-CE3A-4157-9504-8D186B45584C}" destId="{6FBF17E6-AFB6-4D31-B417-035B791D2678}" srcOrd="0" destOrd="0" presId="urn:microsoft.com/office/officeart/2005/8/layout/pyramid2"/>
    <dgm:cxn modelId="{BE4C22CC-5990-4CE7-A0AC-9B774F895E31}" srcId="{AE0AA41B-EF8C-4691-9B4E-380BADA2C817}" destId="{B2698842-CE3A-4157-9504-8D186B45584C}" srcOrd="0" destOrd="0" parTransId="{0325756E-0CD1-4FB1-948C-D6CE0D3197DC}" sibTransId="{29FBE5F7-3C8F-417C-AE58-CED3953BFC0F}"/>
    <dgm:cxn modelId="{88B1E0F4-5F97-44CA-B19F-D308C35E93A8}" type="presParOf" srcId="{C7F8F0E2-4F10-4039-ACD6-DD00861BF85F}" destId="{35B2FAFB-A040-4157-9A28-2A2B79C8452F}" srcOrd="0" destOrd="0" presId="urn:microsoft.com/office/officeart/2005/8/layout/pyramid2"/>
    <dgm:cxn modelId="{7B8C29A8-20F1-4FBF-AEC2-756C63211337}" type="presParOf" srcId="{C7F8F0E2-4F10-4039-ACD6-DD00861BF85F}" destId="{88688A00-A481-4161-8D4A-343919D799AA}" srcOrd="1" destOrd="0" presId="urn:microsoft.com/office/officeart/2005/8/layout/pyramid2"/>
    <dgm:cxn modelId="{DC5E184A-B754-4639-AD9E-640FC38EB55A}" type="presParOf" srcId="{88688A00-A481-4161-8D4A-343919D799AA}" destId="{6FBF17E6-AFB6-4D31-B417-035B791D2678}" srcOrd="0" destOrd="0" presId="urn:microsoft.com/office/officeart/2005/8/layout/pyramid2"/>
    <dgm:cxn modelId="{829FB9BF-908A-4AEE-8E94-26334C8E2AD9}" type="presParOf" srcId="{88688A00-A481-4161-8D4A-343919D799AA}" destId="{BE98FCA1-A7DF-44C9-B9BD-CFE6741C454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EAA67AB-1D1F-47FA-9FB2-110AB946A142}">
      <dsp:nvSpPr>
        <dsp:cNvPr id="0" name=""/>
        <dsp:cNvSpPr/>
      </dsp:nvSpPr>
      <dsp:spPr>
        <a:xfrm>
          <a:off x="131722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3BBC2-47B1-4967-BA1B-B939A739DA80}">
      <dsp:nvSpPr>
        <dsp:cNvPr id="0" name=""/>
        <dsp:cNvSpPr/>
      </dsp:nvSpPr>
      <dsp:spPr>
        <a:xfrm>
          <a:off x="314285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smtClean="0"/>
            <a:t>2</a:t>
          </a:r>
          <a:endParaRPr lang="pt-BR" sz="1100" kern="1200"/>
        </a:p>
      </dsp:txBody>
      <dsp:txXfrm>
        <a:off x="314285" y="36548"/>
        <a:ext cx="237331" cy="259581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DC8D87-4869-4FC4-AB36-352613DDD91D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69E14-4F03-4A6D-99CC-67EBAD42F9B7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13</a:t>
          </a:r>
          <a:endParaRPr lang="pt-BR" sz="1000" kern="1200" dirty="0"/>
        </a:p>
      </dsp:txBody>
      <dsp:txXfrm>
        <a:off x="228867" y="36548"/>
        <a:ext cx="237331" cy="259581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46667F-6EF8-4852-805F-804AE0B73BDB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237A9-80F5-4936-9411-1E568351CD7D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14</a:t>
          </a:r>
          <a:endParaRPr lang="pt-BR" sz="1000" kern="1200" dirty="0"/>
        </a:p>
      </dsp:txBody>
      <dsp:txXfrm>
        <a:off x="228867" y="36548"/>
        <a:ext cx="237331" cy="259581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18CAD1-FEBC-4217-9386-CA3C48A0E98F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F5496-3C4B-48B3-BEE5-2CC103640EBE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15</a:t>
          </a:r>
          <a:endParaRPr lang="pt-BR" sz="1000" kern="1200" dirty="0"/>
        </a:p>
      </dsp:txBody>
      <dsp:txXfrm>
        <a:off x="228867" y="36548"/>
        <a:ext cx="237331" cy="259581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B6A192-2BB0-40E8-A9B7-D83828DA4768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25A2D-FC9A-4C05-A9C2-59DB94D27166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16</a:t>
          </a:r>
          <a:endParaRPr lang="pt-BR" sz="1000" kern="1200" dirty="0"/>
        </a:p>
      </dsp:txBody>
      <dsp:txXfrm>
        <a:off x="228867" y="36548"/>
        <a:ext cx="237331" cy="259581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B6A192-2BB0-40E8-A9B7-D83828DA4768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25A2D-FC9A-4C05-A9C2-59DB94D27166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17</a:t>
          </a:r>
          <a:endParaRPr lang="pt-BR" sz="1000" kern="1200" dirty="0"/>
        </a:p>
      </dsp:txBody>
      <dsp:txXfrm>
        <a:off x="228867" y="36548"/>
        <a:ext cx="237331" cy="25958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EBD918-5FB3-40D1-BCD8-6C072FA1A4CF}">
      <dsp:nvSpPr>
        <dsp:cNvPr id="0" name=""/>
        <dsp:cNvSpPr/>
      </dsp:nvSpPr>
      <dsp:spPr>
        <a:xfrm>
          <a:off x="131722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4F9CD-08B3-433D-86A9-D06851E7F505}">
      <dsp:nvSpPr>
        <dsp:cNvPr id="0" name=""/>
        <dsp:cNvSpPr/>
      </dsp:nvSpPr>
      <dsp:spPr>
        <a:xfrm>
          <a:off x="314285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3</a:t>
          </a:r>
          <a:endParaRPr lang="pt-BR" sz="1100" kern="1200" dirty="0"/>
        </a:p>
      </dsp:txBody>
      <dsp:txXfrm>
        <a:off x="314285" y="36548"/>
        <a:ext cx="237331" cy="25958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0FC4270-3158-44C3-85AD-1496E9AA59ED}">
      <dsp:nvSpPr>
        <dsp:cNvPr id="0" name=""/>
        <dsp:cNvSpPr/>
      </dsp:nvSpPr>
      <dsp:spPr>
        <a:xfrm>
          <a:off x="131722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7DDC9-27B9-4B4E-B458-9F1358FFA1D2}">
      <dsp:nvSpPr>
        <dsp:cNvPr id="0" name=""/>
        <dsp:cNvSpPr/>
      </dsp:nvSpPr>
      <dsp:spPr>
        <a:xfrm>
          <a:off x="314285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4</a:t>
          </a:r>
          <a:endParaRPr lang="pt-BR" sz="1100" kern="1200" dirty="0"/>
        </a:p>
      </dsp:txBody>
      <dsp:txXfrm>
        <a:off x="314285" y="36548"/>
        <a:ext cx="237331" cy="25958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F32463-A164-4FAC-9336-D07218C96D6F}">
      <dsp:nvSpPr>
        <dsp:cNvPr id="0" name=""/>
        <dsp:cNvSpPr/>
      </dsp:nvSpPr>
      <dsp:spPr>
        <a:xfrm>
          <a:off x="131722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947F0-6BF3-4B3D-AA49-A78B3682D86D}">
      <dsp:nvSpPr>
        <dsp:cNvPr id="0" name=""/>
        <dsp:cNvSpPr/>
      </dsp:nvSpPr>
      <dsp:spPr>
        <a:xfrm>
          <a:off x="314285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5</a:t>
          </a:r>
          <a:endParaRPr lang="pt-BR" sz="1100" kern="1200" dirty="0"/>
        </a:p>
      </dsp:txBody>
      <dsp:txXfrm>
        <a:off x="314285" y="36548"/>
        <a:ext cx="237331" cy="25958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52D073-9CB1-4BD7-8D48-B003BF453E71}">
      <dsp:nvSpPr>
        <dsp:cNvPr id="0" name=""/>
        <dsp:cNvSpPr/>
      </dsp:nvSpPr>
      <dsp:spPr>
        <a:xfrm>
          <a:off x="131722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BE8B6-5076-4BF2-ACE0-502A46E2630B}">
      <dsp:nvSpPr>
        <dsp:cNvPr id="0" name=""/>
        <dsp:cNvSpPr/>
      </dsp:nvSpPr>
      <dsp:spPr>
        <a:xfrm>
          <a:off x="314285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6</a:t>
          </a:r>
          <a:endParaRPr lang="pt-BR" sz="1100" kern="1200" dirty="0"/>
        </a:p>
      </dsp:txBody>
      <dsp:txXfrm>
        <a:off x="314285" y="36548"/>
        <a:ext cx="237331" cy="25958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8CDAB0-5A71-49CC-B951-E5AB675449D7}">
      <dsp:nvSpPr>
        <dsp:cNvPr id="0" name=""/>
        <dsp:cNvSpPr/>
      </dsp:nvSpPr>
      <dsp:spPr>
        <a:xfrm>
          <a:off x="131722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55B35-4C5B-473D-9032-1B7F987917A5}">
      <dsp:nvSpPr>
        <dsp:cNvPr id="0" name=""/>
        <dsp:cNvSpPr/>
      </dsp:nvSpPr>
      <dsp:spPr>
        <a:xfrm>
          <a:off x="314285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7</a:t>
          </a:r>
          <a:endParaRPr lang="pt-BR" sz="1100" kern="1200" dirty="0"/>
        </a:p>
      </dsp:txBody>
      <dsp:txXfrm>
        <a:off x="314285" y="36548"/>
        <a:ext cx="237331" cy="259581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4B88B2-CDAE-4856-899F-4810A145DC24}">
      <dsp:nvSpPr>
        <dsp:cNvPr id="0" name=""/>
        <dsp:cNvSpPr/>
      </dsp:nvSpPr>
      <dsp:spPr>
        <a:xfrm>
          <a:off x="131722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62C44-4696-4C39-91BA-AAA22E2831AA}">
      <dsp:nvSpPr>
        <dsp:cNvPr id="0" name=""/>
        <dsp:cNvSpPr/>
      </dsp:nvSpPr>
      <dsp:spPr>
        <a:xfrm>
          <a:off x="314285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8</a:t>
          </a:r>
          <a:endParaRPr lang="pt-BR" sz="1100" kern="1200" dirty="0"/>
        </a:p>
      </dsp:txBody>
      <dsp:txXfrm>
        <a:off x="314285" y="36548"/>
        <a:ext cx="237331" cy="259581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3BC26A-1D31-484B-9A8E-83D6A7013D4A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D5C93-1C05-4A2C-A263-4D3D8F8C02A2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11</a:t>
          </a:r>
          <a:endParaRPr lang="pt-BR" sz="1000" kern="1200" dirty="0"/>
        </a:p>
      </dsp:txBody>
      <dsp:txXfrm>
        <a:off x="228867" y="36548"/>
        <a:ext cx="237331" cy="259581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5B2FAFB-A040-4157-9A28-2A2B79C8452F}">
      <dsp:nvSpPr>
        <dsp:cNvPr id="0" name=""/>
        <dsp:cNvSpPr/>
      </dsp:nvSpPr>
      <dsp:spPr>
        <a:xfrm>
          <a:off x="46305" y="0"/>
          <a:ext cx="365125" cy="3651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F17E6-AFB6-4D31-B417-035B791D2678}">
      <dsp:nvSpPr>
        <dsp:cNvPr id="0" name=""/>
        <dsp:cNvSpPr/>
      </dsp:nvSpPr>
      <dsp:spPr>
        <a:xfrm>
          <a:off x="228867" y="36548"/>
          <a:ext cx="237331" cy="2595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12</a:t>
          </a:r>
          <a:endParaRPr lang="pt-BR" sz="1000" kern="1200" dirty="0"/>
        </a:p>
      </dsp:txBody>
      <dsp:txXfrm>
        <a:off x="228867" y="36548"/>
        <a:ext cx="237331" cy="259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7BD26-5204-4786-947D-DD7BF179F1BC}" type="datetimeFigureOut">
              <a:rPr lang="pt-BR" smtClean="0"/>
              <a:pPr/>
              <a:t>30/11/2015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AF15-1F79-46A5-AE17-C5570426A1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8339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28F19-0CB5-4781-9B66-48DDF6290943}" type="datetimeFigureOut">
              <a:rPr lang="pt-BR" smtClean="0"/>
              <a:pPr/>
              <a:t>30/11/2015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2D525-1731-41D8-88BC-E7D9534EE28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66816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2D525-1731-41D8-88BC-E7D9534EE28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1476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EC0C-88B2-419E-95A9-AABE772EA7DF}" type="datetime1">
              <a:rPr lang="pt-BR" smtClean="0"/>
              <a:pPr/>
              <a:t>30/11/2015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1637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2C22-8955-4278-AD06-434381AF47D0}" type="datetime1">
              <a:rPr lang="pt-BR" smtClean="0"/>
              <a:pPr/>
              <a:t>30/11/2015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0452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8BC4-66CF-4ECA-892A-8913419B6273}" type="datetime1">
              <a:rPr lang="pt-BR" smtClean="0"/>
              <a:pPr/>
              <a:t>30/11/2015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974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A63E-6EAF-401D-A1F6-C9AD0E6CC255}" type="datetime1">
              <a:rPr lang="pt-BR" smtClean="0"/>
              <a:pPr/>
              <a:t>30/11/2015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20286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90EA-E351-4A27-A2CA-A407E4412F6B}" type="datetime1">
              <a:rPr lang="pt-BR" smtClean="0"/>
              <a:pPr/>
              <a:t>30/11/2015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99256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9113-8610-45E2-9B7D-045B66BD7217}" type="datetime1">
              <a:rPr lang="pt-BR" smtClean="0"/>
              <a:pPr/>
              <a:t>30/11/2015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98416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8B9-B657-4855-B44A-A25213FBD6EA}" type="datetime1">
              <a:rPr lang="pt-BR" smtClean="0"/>
              <a:pPr/>
              <a:t>30/11/2015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04122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781A-8ECC-40CA-8E4E-B3454A435E02}" type="datetime1">
              <a:rPr lang="pt-BR" smtClean="0"/>
              <a:pPr/>
              <a:t>30/11/2015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5721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0823-44B1-442C-BA26-257D187851A6}" type="datetime1">
              <a:rPr lang="pt-BR" smtClean="0"/>
              <a:pPr/>
              <a:t>30/11/2015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47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F788-E35B-4251-83D7-2CF9A40EC8E1}" type="datetime1">
              <a:rPr lang="pt-BR" smtClean="0"/>
              <a:pPr/>
              <a:t>30/11/2015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3082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D2E8-BE49-40B1-A049-75EBA97748F3}" type="datetime1">
              <a:rPr lang="pt-BR" smtClean="0"/>
              <a:pPr/>
              <a:t>30/11/2015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4250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D1B3-38D2-4BA2-BCFC-2F36D1EC0A38}" type="datetime1">
              <a:rPr lang="pt-BR" smtClean="0"/>
              <a:pPr/>
              <a:t>30/11/2015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6764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51A5-D344-4814-80A4-EF3A8237A432}" type="datetime1">
              <a:rPr lang="pt-BR" smtClean="0"/>
              <a:pPr/>
              <a:t>30/11/2015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9849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B124-6F69-4534-A589-1F015986D65F}" type="datetime1">
              <a:rPr lang="pt-BR" smtClean="0"/>
              <a:pPr/>
              <a:t>30/11/2015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5041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4512-A161-4167-9353-A28DDE3679A2}" type="datetime1">
              <a:rPr lang="pt-BR" smtClean="0"/>
              <a:pPr/>
              <a:t>30/11/2015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5451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8333-1354-4354-BEF3-D0A4802311F9}" type="datetime1">
              <a:rPr lang="pt-BR" smtClean="0"/>
              <a:pPr/>
              <a:t>30/11/2015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375A-543E-44E3-811D-2C50F8C5B3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1826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7530-BB5B-417D-8692-8DB484A11F1D}" type="datetime1">
              <a:rPr lang="pt-BR" smtClean="0"/>
              <a:pPr/>
              <a:t>30/11/2015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7F375A-543E-44E3-811D-2C50F8C5B39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2006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6.gif"/><Relationship Id="rId5" Type="http://schemas.openxmlformats.org/officeDocument/2006/relationships/diagramColors" Target="../diagrams/colors10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8400" y="626399"/>
            <a:ext cx="5825202" cy="1646302"/>
          </a:xfrm>
        </p:spPr>
        <p:txBody>
          <a:bodyPr/>
          <a:lstStyle/>
          <a:p>
            <a:pPr algn="l"/>
            <a:r>
              <a:rPr lang="pt-BR" sz="9600" dirty="0" smtClean="0">
                <a:solidFill>
                  <a:schemeClr val="tx1"/>
                </a:solidFill>
              </a:rPr>
              <a:t/>
            </a:r>
            <a:br>
              <a:rPr lang="pt-BR" sz="9600" dirty="0" smtClean="0">
                <a:solidFill>
                  <a:schemeClr val="tx1"/>
                </a:solidFill>
              </a:rPr>
            </a:br>
            <a:r>
              <a:rPr lang="pt-BR" sz="9600" dirty="0">
                <a:solidFill>
                  <a:schemeClr val="tx1"/>
                </a:solidFill>
              </a:rPr>
              <a:t/>
            </a:r>
            <a:br>
              <a:rPr lang="pt-BR" sz="9600" dirty="0">
                <a:solidFill>
                  <a:schemeClr val="tx1"/>
                </a:solidFill>
              </a:rPr>
            </a:br>
            <a:r>
              <a:rPr lang="pt-BR" sz="9600" dirty="0" smtClean="0">
                <a:solidFill>
                  <a:schemeClr val="tx1"/>
                </a:solidFill>
              </a:rPr>
              <a:t/>
            </a:r>
            <a:br>
              <a:rPr lang="pt-BR" sz="9600" dirty="0" smtClean="0">
                <a:solidFill>
                  <a:schemeClr val="tx1"/>
                </a:solidFill>
              </a:rPr>
            </a:br>
            <a:r>
              <a:rPr lang="pt-BR" sz="9600" dirty="0" err="1" smtClean="0">
                <a:solidFill>
                  <a:schemeClr val="accent1">
                    <a:lumMod val="75000"/>
                  </a:schemeClr>
                </a:solidFill>
              </a:rPr>
              <a:t>Net</a:t>
            </a:r>
            <a:r>
              <a:rPr lang="pt-BR" sz="9600" dirty="0" err="1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pt-BR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3832" y="1809913"/>
            <a:ext cx="5691671" cy="1312110"/>
          </a:xfrm>
        </p:spPr>
        <p:txBody>
          <a:bodyPr>
            <a:normAutofit/>
          </a:bodyPr>
          <a:lstStyle/>
          <a:p>
            <a:pPr algn="l"/>
            <a:endParaRPr lang="pt-BR" sz="2400" dirty="0" smtClean="0"/>
          </a:p>
          <a:p>
            <a:pPr algn="l"/>
            <a:r>
              <a:rPr lang="pt-BR" sz="2400" dirty="0" smtClean="0"/>
              <a:t>A Rede Social dos docentes</a:t>
            </a:r>
            <a:endParaRPr lang="pt-BR" sz="2400" dirty="0" smtClean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244600" y="4102100"/>
            <a:ext cx="6384925" cy="21964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0000"/>
              </a:lnSpc>
              <a:spcBef>
                <a:spcPts val="0"/>
              </a:spcBef>
            </a:pPr>
            <a:r>
              <a:rPr lang="pt-B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Equipe</a:t>
            </a:r>
            <a:r>
              <a:rPr lang="pt-B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l">
              <a:lnSpc>
                <a:spcPct val="140000"/>
              </a:lnSpc>
              <a:spcBef>
                <a:spcPts val="0"/>
              </a:spcBef>
            </a:pPr>
            <a:r>
              <a:rPr lang="pt-BR" sz="3400" dirty="0" smtClean="0"/>
              <a:t>Bruno Ricardo </a:t>
            </a:r>
            <a:r>
              <a:rPr lang="pt-BR" sz="3400" dirty="0" err="1" smtClean="0"/>
              <a:t>Sella</a:t>
            </a:r>
            <a:endParaRPr lang="pt-BR" sz="3400" dirty="0" smtClean="0"/>
          </a:p>
          <a:p>
            <a:pPr algn="l">
              <a:lnSpc>
                <a:spcPct val="140000"/>
              </a:lnSpc>
              <a:spcBef>
                <a:spcPts val="0"/>
              </a:spcBef>
            </a:pPr>
            <a:r>
              <a:rPr lang="pt-BR" sz="3400" dirty="0" smtClean="0"/>
              <a:t>Evandro Luis Machado</a:t>
            </a:r>
            <a:endParaRPr lang="pt-BR" sz="3400" dirty="0" smtClean="0"/>
          </a:p>
          <a:p>
            <a:pPr algn="l">
              <a:lnSpc>
                <a:spcPct val="140000"/>
              </a:lnSpc>
              <a:spcBef>
                <a:spcPts val="0"/>
              </a:spcBef>
            </a:pPr>
            <a:r>
              <a:rPr lang="pt-BR" sz="3400" dirty="0" smtClean="0"/>
              <a:t>Felipe Macedo Linhares</a:t>
            </a:r>
            <a:endParaRPr lang="pt-BR" sz="3400" dirty="0" smtClean="0"/>
          </a:p>
          <a:p>
            <a:pPr algn="l">
              <a:lnSpc>
                <a:spcPct val="140000"/>
              </a:lnSpc>
              <a:spcBef>
                <a:spcPts val="0"/>
              </a:spcBef>
            </a:pPr>
            <a:r>
              <a:rPr lang="pt-BR" sz="3400" dirty="0" smtClean="0"/>
              <a:t>Yuri </a:t>
            </a:r>
            <a:r>
              <a:rPr lang="pt-BR" sz="3400" dirty="0" err="1" smtClean="0"/>
              <a:t>Jungles</a:t>
            </a:r>
            <a:endParaRPr lang="pt-BR" sz="3400" dirty="0" smtClean="0"/>
          </a:p>
          <a:p>
            <a:pPr algn="l">
              <a:lnSpc>
                <a:spcPct val="140000"/>
              </a:lnSpc>
              <a:spcBef>
                <a:spcPts val="0"/>
              </a:spcBef>
            </a:pPr>
            <a:endParaRPr lang="pt-BR" sz="3400" dirty="0" smtClean="0"/>
          </a:p>
          <a:p>
            <a:pPr algn="l">
              <a:lnSpc>
                <a:spcPct val="140000"/>
              </a:lnSpc>
              <a:spcBef>
                <a:spcPts val="0"/>
              </a:spcBef>
            </a:pPr>
            <a:r>
              <a:rPr lang="pt-B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Orientador:</a:t>
            </a:r>
            <a:endParaRPr lang="pt-BR" sz="3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40000"/>
              </a:lnSpc>
              <a:spcBef>
                <a:spcPts val="0"/>
              </a:spcBef>
            </a:pPr>
            <a:r>
              <a:rPr lang="pt-BR" sz="3400" dirty="0" err="1" smtClean="0"/>
              <a:t>Razer</a:t>
            </a:r>
            <a:r>
              <a:rPr lang="pt-BR" sz="3400" dirty="0" smtClean="0"/>
              <a:t> A. N. R. </a:t>
            </a:r>
            <a:r>
              <a:rPr lang="pt-BR" sz="3400" dirty="0" err="1" smtClean="0"/>
              <a:t>Montaño</a:t>
            </a:r>
            <a:endParaRPr lang="pt-BR" sz="3400" dirty="0" smtClean="0"/>
          </a:p>
          <a:p>
            <a:pPr algn="l"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4185612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requisitos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Disponibilizar tutorial;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Pontos por caso de uso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EAP (Estrutura analítica de projeto);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Gráfico de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Gantt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8325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Ferrramentas</a:t>
            </a:r>
            <a:r>
              <a:rPr lang="pt-BR" dirty="0" smtClean="0"/>
              <a:t> de Desenvolvimento</a:t>
            </a:r>
            <a:endParaRPr lang="pt-BR" dirty="0"/>
          </a:p>
        </p:txBody>
      </p:sp>
      <p:graphicFrame>
        <p:nvGraphicFramePr>
          <p:cNvPr id="11" name="Diagrama 10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m 9" descr="5d0be17fecfc97391855454ad6225675.128x128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0880" y="1944188"/>
            <a:ext cx="1219200" cy="1219200"/>
          </a:xfrm>
          <a:prstGeom prst="rect">
            <a:avLst/>
          </a:prstGeom>
        </p:spPr>
      </p:pic>
      <p:pic>
        <p:nvPicPr>
          <p:cNvPr id="12" name="Imagem 11" descr="Bootstrap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60521" y="5277395"/>
            <a:ext cx="796835" cy="796835"/>
          </a:xfrm>
          <a:prstGeom prst="rect">
            <a:avLst/>
          </a:prstGeom>
        </p:spPr>
      </p:pic>
      <p:pic>
        <p:nvPicPr>
          <p:cNvPr id="13" name="Imagem 12" descr="índic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64332" y="4163990"/>
            <a:ext cx="1559612" cy="1168204"/>
          </a:xfrm>
          <a:prstGeom prst="rect">
            <a:avLst/>
          </a:prstGeom>
        </p:spPr>
      </p:pic>
      <p:pic>
        <p:nvPicPr>
          <p:cNvPr id="14" name="Imagem 13" descr="java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2207623"/>
            <a:ext cx="2582636" cy="2582636"/>
          </a:xfrm>
          <a:prstGeom prst="rect">
            <a:avLst/>
          </a:prstGeom>
        </p:spPr>
      </p:pic>
      <p:pic>
        <p:nvPicPr>
          <p:cNvPr id="16" name="Imagem 15" descr="netbeans-logo-3-grande.gi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33042" y="2154257"/>
            <a:ext cx="3174981" cy="693511"/>
          </a:xfrm>
          <a:prstGeom prst="rect">
            <a:avLst/>
          </a:prstGeom>
        </p:spPr>
      </p:pic>
      <p:pic>
        <p:nvPicPr>
          <p:cNvPr id="17" name="Imagem 16" descr="postgre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11823" y="2403564"/>
            <a:ext cx="1362446" cy="1514647"/>
          </a:xfrm>
          <a:prstGeom prst="rect">
            <a:avLst/>
          </a:prstGeom>
        </p:spPr>
      </p:pic>
      <p:pic>
        <p:nvPicPr>
          <p:cNvPr id="18" name="Imagem 17" descr="webmodellogos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33943" y="5058392"/>
            <a:ext cx="2768138" cy="1055026"/>
          </a:xfrm>
          <a:prstGeom prst="rect">
            <a:avLst/>
          </a:prstGeom>
        </p:spPr>
      </p:pic>
      <p:pic>
        <p:nvPicPr>
          <p:cNvPr id="19" name="Imagem 18" descr="LogoJSF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79503" y="3200401"/>
            <a:ext cx="2448706" cy="11802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36800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Fluxo Padrão do Projeto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 descr="FluxogramaAP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6705" y="1453452"/>
            <a:ext cx="6095303" cy="4776660"/>
          </a:xfrm>
        </p:spPr>
      </p:pic>
      <p:graphicFrame>
        <p:nvGraphicFramePr>
          <p:cNvPr id="7" name="Diagrama 6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736800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2432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Melhorias Futuras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1" y="2020890"/>
            <a:ext cx="6447501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Possibilidade de Avaliação </a:t>
            </a:r>
            <a:r>
              <a:rPr lang="pt-BR" sz="2000" dirty="0" smtClean="0"/>
              <a:t>de questões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;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000" dirty="0" smtClean="0"/>
              <a:t>Criação de diferentes modelos </a:t>
            </a:r>
            <a:r>
              <a:rPr lang="pt-BR" sz="2000" dirty="0" smtClean="0"/>
              <a:t>de </a:t>
            </a:r>
            <a:r>
              <a:rPr lang="pt-BR" sz="2000" dirty="0" smtClean="0"/>
              <a:t>prova;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Peso nas questões por </a:t>
            </a:r>
            <a:r>
              <a:rPr lang="pt-BR" sz="2000" dirty="0" smtClean="0"/>
              <a:t>prova;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Geração de prova baseada em desempenho anterior dos </a:t>
            </a:r>
            <a:r>
              <a:rPr lang="pt-BR" sz="2000" dirty="0" smtClean="0"/>
              <a:t>alunos;</a:t>
            </a:r>
          </a:p>
          <a:p>
            <a:pPr lvl="0"/>
            <a:r>
              <a:rPr lang="pt-BR" sz="2000" dirty="0" smtClean="0"/>
              <a:t>Correção das provas através de foto do gabarito;</a:t>
            </a:r>
          </a:p>
          <a:p>
            <a:pPr lvl="0"/>
            <a:r>
              <a:rPr lang="pt-BR" sz="2000" dirty="0" smtClean="0"/>
              <a:t>Postagem de ações realizadas pelo professor no </a:t>
            </a:r>
            <a:r>
              <a:rPr lang="pt-BR" sz="2000" dirty="0" err="1" smtClean="0"/>
              <a:t>Facebook</a:t>
            </a:r>
            <a:r>
              <a:rPr lang="pt-BR" sz="2000" dirty="0" smtClean="0"/>
              <a:t>;</a:t>
            </a:r>
          </a:p>
          <a:p>
            <a:pPr lvl="0"/>
            <a:r>
              <a:rPr lang="pt-BR" sz="2000" dirty="0" smtClean="0"/>
              <a:t>Possibilidade </a:t>
            </a:r>
            <a:r>
              <a:rPr lang="pt-BR" sz="2000" dirty="0" smtClean="0"/>
              <a:t>de gerar testes online para os alunos.</a:t>
            </a:r>
          </a:p>
          <a:p>
            <a:pPr>
              <a:lnSpc>
                <a:spcPct val="150000"/>
              </a:lnSpc>
            </a:pP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Diagrama 6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1" y="2020890"/>
            <a:ext cx="6447501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dirty="0" err="1" smtClean="0"/>
              <a:t>Razer</a:t>
            </a:r>
            <a:r>
              <a:rPr lang="pt-BR" sz="2000" dirty="0" smtClean="0"/>
              <a:t> A. N. R. </a:t>
            </a:r>
            <a:r>
              <a:rPr lang="pt-BR" sz="2000" dirty="0" err="1" smtClean="0"/>
              <a:t>Montaño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Banca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de Professores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Avaliadores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Todos que colaboraram diretamente e indiretamente com o projeto.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Diagrama 6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927573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1" y="647700"/>
            <a:ext cx="6447501" cy="1320800"/>
          </a:xfrm>
        </p:spPr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1" y="1583474"/>
            <a:ext cx="6447501" cy="4457889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 startAt="3"/>
            </a:pPr>
            <a:r>
              <a:rPr lang="pt-BR" dirty="0" smtClean="0"/>
              <a:t>Problema</a:t>
            </a:r>
          </a:p>
          <a:p>
            <a:pPr>
              <a:buFont typeface="+mj-lt"/>
              <a:buAutoNum type="arabicPeriod" startAt="3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Dificuldades do Mercado</a:t>
            </a:r>
          </a:p>
          <a:p>
            <a:pPr>
              <a:buFont typeface="+mj-lt"/>
              <a:buAutoNum type="arabicPeriod" startAt="3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Justificativa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Objetivo Geral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Objetivos Específicos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Nosso Diferencial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O que é Projeto?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Planejamento de Projetos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Metodologia de Desenvolvimento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Principais requisitos 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Ferramentas de Desenvolvimento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Fluxo Padrão do Projeto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Apresentação do Software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Melhorias Futuras</a:t>
            </a:r>
          </a:p>
          <a:p>
            <a:pPr>
              <a:buFont typeface="+mj-lt"/>
              <a:buAutoNum type="arabicPeriod" startAt="3"/>
            </a:pPr>
            <a:r>
              <a:rPr lang="pt-BR" dirty="0" smtClean="0"/>
              <a:t>Agradecimentos</a:t>
            </a:r>
            <a:endParaRPr lang="pt-BR" dirty="0"/>
          </a:p>
        </p:txBody>
      </p:sp>
      <p:graphicFrame>
        <p:nvGraphicFramePr>
          <p:cNvPr id="7" name="Diagrama 6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br>
              <a:rPr lang="pt-BR" dirty="0" smtClean="0"/>
            </a:br>
            <a:endParaRPr lang="pt-BR" dirty="0"/>
          </a:p>
        </p:txBody>
      </p:sp>
      <p:graphicFrame>
        <p:nvGraphicFramePr>
          <p:cNvPr id="8" name="Diagrama 7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Dificuldades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Processo demorado para criação de provas;</a:t>
            </a:r>
          </a:p>
          <a:p>
            <a:r>
              <a:rPr lang="pt-BR" dirty="0" smtClean="0"/>
              <a:t>Dependência de editores de texto ;</a:t>
            </a:r>
          </a:p>
          <a:p>
            <a:r>
              <a:rPr lang="pt-BR" dirty="0" smtClean="0"/>
              <a:t>Processo demorado para elaboração de questões sobre alguns assuntos;</a:t>
            </a:r>
          </a:p>
          <a:p>
            <a:r>
              <a:rPr lang="pt-BR" dirty="0" smtClean="0"/>
              <a:t>Falta de colegas da mesma área de conhecimento para compartilhamento de informações;</a:t>
            </a:r>
          </a:p>
          <a:p>
            <a:r>
              <a:rPr lang="pt-BR" dirty="0" smtClean="0"/>
              <a:t>Falta de um banco de dados unificado;</a:t>
            </a:r>
            <a:endParaRPr lang="pt-BR" dirty="0"/>
          </a:p>
        </p:txBody>
      </p:sp>
      <p:graphicFrame>
        <p:nvGraphicFramePr>
          <p:cNvPr id="8" name="Diagrama 7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1" y="1765301"/>
            <a:ext cx="6447501" cy="42760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A falta de ferramentas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que auxiliem no compartilhamento e armazenamento de informações educacionais, assim como a interação de pessoas com o mesmo propósito neste âmbito.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pt-BR" sz="20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Diagrama 6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8951" y="1970089"/>
            <a:ext cx="6447501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O objetivo deste trabalho é construir uma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rede social que reduza o esforço aplicado sobre a elaboração e manutenção de questões próprias, através da interação, comunicação e troca de conhecimento entre docentes interligados.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Diagrama 6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8476" y="1995490"/>
            <a:ext cx="6447501" cy="388077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sz="2000" dirty="0" smtClean="0">
                <a:latin typeface="Arial" pitchFamily="34" charset="0"/>
                <a:cs typeface="Arial" pitchFamily="34" charset="0"/>
              </a:rPr>
              <a:t>Cadastrar professores de ensino superior;</a:t>
            </a:r>
          </a:p>
          <a:p>
            <a:pPr lvl="0"/>
            <a:r>
              <a:rPr lang="pt-BR" sz="2000" dirty="0" smtClean="0">
                <a:latin typeface="Arial" pitchFamily="34" charset="0"/>
                <a:cs typeface="Arial" pitchFamily="34" charset="0"/>
              </a:rPr>
              <a:t>Permitir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a interação entre professores cadastrados, por meio de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mensagens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privadas;</a:t>
            </a:r>
          </a:p>
          <a:p>
            <a:pPr lvl="0"/>
            <a:r>
              <a:rPr lang="pt-BR" sz="2000" dirty="0" smtClean="0">
                <a:latin typeface="Arial" pitchFamily="34" charset="0"/>
                <a:cs typeface="Arial" pitchFamily="34" charset="0"/>
              </a:rPr>
              <a:t>Compartilhar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conhecimento entre os usuários por meio de perguntas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cadastradas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e compartilhadas pelos professores;</a:t>
            </a:r>
          </a:p>
          <a:p>
            <a:pPr lvl="0"/>
            <a:r>
              <a:rPr lang="pt-BR" sz="2000" dirty="0" smtClean="0">
                <a:latin typeface="Arial" pitchFamily="34" charset="0"/>
                <a:cs typeface="Arial" pitchFamily="34" charset="0"/>
              </a:rPr>
              <a:t>Permitir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a criação de avaliações a partir das perguntas que estão na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base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de dados de cada usuário;</a:t>
            </a:r>
          </a:p>
          <a:p>
            <a:pPr lvl="0"/>
            <a:r>
              <a:rPr lang="pt-BR" sz="2000" dirty="0" smtClean="0">
                <a:latin typeface="Arial" pitchFamily="34" charset="0"/>
                <a:cs typeface="Arial" pitchFamily="34" charset="0"/>
              </a:rPr>
              <a:t>Criar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modelos de provas com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embaralhamento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questões 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alternativas;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sz="2000" dirty="0" smtClean="0">
                <a:latin typeface="Arial" pitchFamily="34" charset="0"/>
                <a:cs typeface="Arial" pitchFamily="34" charset="0"/>
              </a:rPr>
              <a:t>Gerar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relatórios das questões mais utilizadas para fins analíticos.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Diagrama 6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Nosso Diferencial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001" y="1995490"/>
            <a:ext cx="6447501" cy="3880773"/>
          </a:xfrm>
        </p:spPr>
        <p:txBody>
          <a:bodyPr/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Questões guardadas em um local unificado, possibilitando tornar o acesso à elas público ou privado;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Geração de provas sem necessidade de um editor de texto;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Ferramenta web, sem necessidade de instalação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</p:txBody>
      </p:sp>
      <p:graphicFrame>
        <p:nvGraphicFramePr>
          <p:cNvPr id="7" name="Diagrama 6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736800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Desenvolvimento</a:t>
            </a:r>
            <a:endParaRPr lang="pt-BR" dirty="0"/>
          </a:p>
        </p:txBody>
      </p:sp>
      <p:pic>
        <p:nvPicPr>
          <p:cNvPr id="4" name="Espaço Reservado para Conteúdo 3" descr="C:\Users\Camyla\Desktop\TCC\2.Cap2\Fluxograma2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1639389"/>
            <a:ext cx="6086475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Diagrama 6"/>
          <p:cNvGraphicFramePr/>
          <p:nvPr/>
        </p:nvGraphicFramePr>
        <p:xfrm>
          <a:off x="6442998" y="6041363"/>
          <a:ext cx="512504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1430</TotalTime>
  <Words>422</Words>
  <Application>Microsoft Office PowerPoint</Application>
  <PresentationFormat>Apresentação na tela (4:3)</PresentationFormat>
  <Paragraphs>87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Facetado</vt:lpstr>
      <vt:lpstr>   NetQ</vt:lpstr>
      <vt:lpstr>Sumário</vt:lpstr>
      <vt:lpstr>Problema </vt:lpstr>
      <vt:lpstr>Dificuldades</vt:lpstr>
      <vt:lpstr>Justificativa</vt:lpstr>
      <vt:lpstr>Objetivo Geral</vt:lpstr>
      <vt:lpstr>Objetivos Específicos</vt:lpstr>
      <vt:lpstr>Nosso Diferencial</vt:lpstr>
      <vt:lpstr>Metodologia de Desenvolvimento</vt:lpstr>
      <vt:lpstr>Principais requisitos </vt:lpstr>
      <vt:lpstr>Ferrramentas de Desenvolvimento</vt:lpstr>
      <vt:lpstr>Fluxo Padrão do Projeto  </vt:lpstr>
      <vt:lpstr>Apresentação do Software</vt:lpstr>
      <vt:lpstr>Melhorias Futuras</vt:lpstr>
      <vt:lpstr>Agradecimentos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SiPP</dc:title>
  <dc:creator>vanessa volochen</dc:creator>
  <cp:lastModifiedBy>yuri</cp:lastModifiedBy>
  <cp:revision>72</cp:revision>
  <dcterms:created xsi:type="dcterms:W3CDTF">2014-11-27T19:43:59Z</dcterms:created>
  <dcterms:modified xsi:type="dcterms:W3CDTF">2015-11-30T17:47:16Z</dcterms:modified>
</cp:coreProperties>
</file>