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3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8" r:id="rId2"/>
    <p:sldId id="278" r:id="rId3"/>
    <p:sldId id="320" r:id="rId4"/>
    <p:sldId id="321" r:id="rId5"/>
    <p:sldId id="289" r:id="rId6"/>
    <p:sldId id="311" r:id="rId7"/>
    <p:sldId id="309" r:id="rId8"/>
    <p:sldId id="312" r:id="rId9"/>
    <p:sldId id="313" r:id="rId10"/>
    <p:sldId id="314" r:id="rId11"/>
    <p:sldId id="315" r:id="rId12"/>
    <p:sldId id="316" r:id="rId13"/>
    <p:sldId id="307" r:id="rId14"/>
    <p:sldId id="305" r:id="rId15"/>
    <p:sldId id="317" r:id="rId16"/>
    <p:sldId id="290" r:id="rId17"/>
    <p:sldId id="322" r:id="rId18"/>
    <p:sldId id="266" r:id="rId19"/>
    <p:sldId id="310" r:id="rId20"/>
    <p:sldId id="304" r:id="rId21"/>
    <p:sldId id="272" r:id="rId22"/>
    <p:sldId id="288" r:id="rId23"/>
    <p:sldId id="287" r:id="rId24"/>
    <p:sldId id="319" r:id="rId25"/>
    <p:sldId id="308" r:id="rId26"/>
    <p:sldId id="257" r:id="rId27"/>
    <p:sldId id="265" r:id="rId28"/>
    <p:sldId id="260" r:id="rId29"/>
    <p:sldId id="261" r:id="rId30"/>
    <p:sldId id="267" r:id="rId31"/>
    <p:sldId id="302" r:id="rId32"/>
    <p:sldId id="303" r:id="rId33"/>
    <p:sldId id="291" r:id="rId34"/>
    <p:sldId id="30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0000"/>
    <a:srgbClr val="00B050"/>
    <a:srgbClr val="4F81BD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1" autoAdjust="0"/>
    <p:restoredTop sz="94671" autoAdjust="0"/>
  </p:normalViewPr>
  <p:slideViewPr>
    <p:cSldViewPr snapToGrid="0">
      <p:cViewPr>
        <p:scale>
          <a:sx n="100" d="100"/>
          <a:sy n="100" d="100"/>
        </p:scale>
        <p:origin x="-1860" y="-10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4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thesis%20research\Local%20Waters\References\Hempstead%20Streamflow%202012-2013%20Chris%20Higgins%20BRA%20Oct17_2013_AlexEdite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CONDUCTIVITY,%20SALINITY,%20pH,%20anions%20and%20cation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CONDUCTIVITY,%20SALINITY,%20pH,%20anions%20and%20cation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CONDUCTIVITY,%20SALINITY,%20pH,%20anions%20and%20cation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Fall%202012%20updated%20Local%20Waters%20isotope%20data%20master%20shee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Fall%202012%20updated%20Local%20Waters%20isotope%20data%20master%20shee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Fall%202012%20updated%20Local%20Waters%20isotope%20data%20master%20shee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%20data\Local%20Waters\Fall%202012%20updated%20Local%20Waters%20isotope%20data%20master%20sheet(dup)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Texas%20A&amp;M\thesis%20research\Local%20Waters\References\Hempstead%20Streamflow%202012-2013%20Chris%20Higgins%20BRA%20Oct17_2013_AlexEdited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Alex\Documents\Texas%20A&amp;M\SIGF\Picarro%20data\Local%20Waters\Fall%202012%20updated%20Local%20Waters%20isotope%20data%20master%20sheet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Alex\Documents\Texas%20A&amp;M\SIGF\Picarro\Data\Local%20Waters\Fall%202012%20updated%20Local%20Waters%20isotope%20data%20master%20sheet(dup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Flow in the Brazos River at SH 21</a:t>
            </a:r>
          </a:p>
          <a:p>
            <a:pPr>
              <a:defRPr/>
            </a:pPr>
            <a:r>
              <a:rPr lang="en-US"/>
              <a:t>near Bryan - Jan 1, 2012 - Oct 15, 2013</a:t>
            </a:r>
          </a:p>
        </c:rich>
      </c:tx>
      <c:layout>
        <c:manualLayout>
          <c:xMode val="edge"/>
          <c:yMode val="edge"/>
          <c:x val="0.25682657525381913"/>
          <c:y val="2.63028624377193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2616400891065084E-2"/>
          <c:y val="0.23582824183349799"/>
          <c:w val="0.87773373916495723"/>
          <c:h val="0.46040779796796799"/>
        </c:manualLayout>
      </c:layout>
      <c:areaChart>
        <c:grouping val="stacked"/>
        <c:varyColors val="0"/>
        <c:ser>
          <c:idx val="0"/>
          <c:order val="0"/>
          <c:tx>
            <c:strRef>
              <c:f>'Bryan Data'!$E$1</c:f>
              <c:strCache>
                <c:ptCount val="1"/>
                <c:pt idx="0">
                  <c:v>Run-of River Streamflow</c:v>
                </c:pt>
              </c:strCache>
            </c:strRef>
          </c:tx>
          <c:spPr>
            <a:solidFill>
              <a:srgbClr val="78C25E"/>
            </a:solidFill>
            <a:ln w="25400">
              <a:solidFill>
                <a:prstClr val="black"/>
              </a:solidFill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Data'!$E$8:$E$656</c:f>
              <c:numCache>
                <c:formatCode>0</c:formatCode>
                <c:ptCount val="649"/>
                <c:pt idx="0">
                  <c:v>303</c:v>
                </c:pt>
                <c:pt idx="1">
                  <c:v>295</c:v>
                </c:pt>
                <c:pt idx="2">
                  <c:v>108.65</c:v>
                </c:pt>
                <c:pt idx="3">
                  <c:v>205.65</c:v>
                </c:pt>
                <c:pt idx="4">
                  <c:v>697</c:v>
                </c:pt>
                <c:pt idx="5">
                  <c:v>995</c:v>
                </c:pt>
                <c:pt idx="6">
                  <c:v>1080</c:v>
                </c:pt>
                <c:pt idx="7">
                  <c:v>1267.8800000000001</c:v>
                </c:pt>
                <c:pt idx="8">
                  <c:v>1010</c:v>
                </c:pt>
                <c:pt idx="9">
                  <c:v>698.52499999999998</c:v>
                </c:pt>
                <c:pt idx="10">
                  <c:v>540</c:v>
                </c:pt>
                <c:pt idx="11">
                  <c:v>467</c:v>
                </c:pt>
                <c:pt idx="12">
                  <c:v>429</c:v>
                </c:pt>
                <c:pt idx="13">
                  <c:v>368</c:v>
                </c:pt>
                <c:pt idx="14">
                  <c:v>346</c:v>
                </c:pt>
                <c:pt idx="15">
                  <c:v>342</c:v>
                </c:pt>
                <c:pt idx="16">
                  <c:v>310</c:v>
                </c:pt>
                <c:pt idx="17">
                  <c:v>298</c:v>
                </c:pt>
                <c:pt idx="18">
                  <c:v>307</c:v>
                </c:pt>
                <c:pt idx="19">
                  <c:v>1200</c:v>
                </c:pt>
                <c:pt idx="20">
                  <c:v>18300</c:v>
                </c:pt>
                <c:pt idx="21">
                  <c:v>19900</c:v>
                </c:pt>
                <c:pt idx="22">
                  <c:v>9490</c:v>
                </c:pt>
                <c:pt idx="23">
                  <c:v>3960</c:v>
                </c:pt>
                <c:pt idx="24">
                  <c:v>2260</c:v>
                </c:pt>
                <c:pt idx="25">
                  <c:v>1670</c:v>
                </c:pt>
                <c:pt idx="26">
                  <c:v>1370</c:v>
                </c:pt>
                <c:pt idx="27">
                  <c:v>1670</c:v>
                </c:pt>
                <c:pt idx="28">
                  <c:v>1920</c:v>
                </c:pt>
                <c:pt idx="29">
                  <c:v>14300</c:v>
                </c:pt>
                <c:pt idx="30">
                  <c:v>19500</c:v>
                </c:pt>
                <c:pt idx="31">
                  <c:v>12200</c:v>
                </c:pt>
                <c:pt idx="32">
                  <c:v>3330</c:v>
                </c:pt>
                <c:pt idx="33">
                  <c:v>2070</c:v>
                </c:pt>
                <c:pt idx="34">
                  <c:v>1600</c:v>
                </c:pt>
                <c:pt idx="35">
                  <c:v>1310</c:v>
                </c:pt>
                <c:pt idx="36">
                  <c:v>1110</c:v>
                </c:pt>
                <c:pt idx="37">
                  <c:v>1010</c:v>
                </c:pt>
                <c:pt idx="38">
                  <c:v>936</c:v>
                </c:pt>
                <c:pt idx="39">
                  <c:v>806</c:v>
                </c:pt>
                <c:pt idx="40">
                  <c:v>715</c:v>
                </c:pt>
                <c:pt idx="41">
                  <c:v>709</c:v>
                </c:pt>
                <c:pt idx="42">
                  <c:v>719</c:v>
                </c:pt>
                <c:pt idx="43">
                  <c:v>3880</c:v>
                </c:pt>
                <c:pt idx="44">
                  <c:v>23600</c:v>
                </c:pt>
                <c:pt idx="45">
                  <c:v>25700</c:v>
                </c:pt>
                <c:pt idx="46">
                  <c:v>13700</c:v>
                </c:pt>
                <c:pt idx="47">
                  <c:v>6870</c:v>
                </c:pt>
                <c:pt idx="48">
                  <c:v>5080</c:v>
                </c:pt>
                <c:pt idx="49">
                  <c:v>4103.2250000000004</c:v>
                </c:pt>
                <c:pt idx="50">
                  <c:v>3495.1550000000002</c:v>
                </c:pt>
                <c:pt idx="51">
                  <c:v>2873.49</c:v>
                </c:pt>
                <c:pt idx="52">
                  <c:v>2287.7849999999999</c:v>
                </c:pt>
                <c:pt idx="53">
                  <c:v>2220</c:v>
                </c:pt>
                <c:pt idx="54">
                  <c:v>2010</c:v>
                </c:pt>
                <c:pt idx="55">
                  <c:v>1560</c:v>
                </c:pt>
                <c:pt idx="56">
                  <c:v>1310</c:v>
                </c:pt>
                <c:pt idx="57">
                  <c:v>1200</c:v>
                </c:pt>
                <c:pt idx="58">
                  <c:v>1160</c:v>
                </c:pt>
                <c:pt idx="59">
                  <c:v>688.29500000000007</c:v>
                </c:pt>
                <c:pt idx="60">
                  <c:v>779.08</c:v>
                </c:pt>
                <c:pt idx="61">
                  <c:v>809.08</c:v>
                </c:pt>
                <c:pt idx="62">
                  <c:v>722.32500000000005</c:v>
                </c:pt>
                <c:pt idx="63">
                  <c:v>371.02500000000009</c:v>
                </c:pt>
                <c:pt idx="64">
                  <c:v>1850</c:v>
                </c:pt>
                <c:pt idx="65">
                  <c:v>7720</c:v>
                </c:pt>
                <c:pt idx="66">
                  <c:v>16023.764999999999</c:v>
                </c:pt>
                <c:pt idx="67">
                  <c:v>11300</c:v>
                </c:pt>
                <c:pt idx="68">
                  <c:v>6040</c:v>
                </c:pt>
                <c:pt idx="69">
                  <c:v>3490</c:v>
                </c:pt>
                <c:pt idx="70">
                  <c:v>2670</c:v>
                </c:pt>
                <c:pt idx="71">
                  <c:v>2290</c:v>
                </c:pt>
                <c:pt idx="72">
                  <c:v>1653.25</c:v>
                </c:pt>
                <c:pt idx="73">
                  <c:v>1704.915</c:v>
                </c:pt>
                <c:pt idx="74">
                  <c:v>10076.495000000001</c:v>
                </c:pt>
                <c:pt idx="75">
                  <c:v>42872.635000000002</c:v>
                </c:pt>
                <c:pt idx="76">
                  <c:v>57566.845000000001</c:v>
                </c:pt>
                <c:pt idx="77">
                  <c:v>50100</c:v>
                </c:pt>
                <c:pt idx="78">
                  <c:v>28555.15</c:v>
                </c:pt>
                <c:pt idx="79">
                  <c:v>22921.145</c:v>
                </c:pt>
                <c:pt idx="80">
                  <c:v>20097.985000000001</c:v>
                </c:pt>
                <c:pt idx="81">
                  <c:v>18385.064999999999</c:v>
                </c:pt>
                <c:pt idx="82">
                  <c:v>19500</c:v>
                </c:pt>
                <c:pt idx="83">
                  <c:v>22546.465</c:v>
                </c:pt>
                <c:pt idx="84">
                  <c:v>32799.915000000001</c:v>
                </c:pt>
                <c:pt idx="85">
                  <c:v>22991.23</c:v>
                </c:pt>
                <c:pt idx="86">
                  <c:v>14693.52</c:v>
                </c:pt>
                <c:pt idx="87">
                  <c:v>12342.375</c:v>
                </c:pt>
                <c:pt idx="88">
                  <c:v>10436.584999999999</c:v>
                </c:pt>
                <c:pt idx="89">
                  <c:v>8723.0750000000007</c:v>
                </c:pt>
                <c:pt idx="90">
                  <c:v>8523.0750000000007</c:v>
                </c:pt>
                <c:pt idx="91">
                  <c:v>7413.0749999999998</c:v>
                </c:pt>
                <c:pt idx="92">
                  <c:v>6008.25</c:v>
                </c:pt>
                <c:pt idx="93">
                  <c:v>4767.8999999999996</c:v>
                </c:pt>
                <c:pt idx="94">
                  <c:v>4031.41</c:v>
                </c:pt>
                <c:pt idx="95">
                  <c:v>4136.2350000000006</c:v>
                </c:pt>
                <c:pt idx="96">
                  <c:v>4052.375</c:v>
                </c:pt>
                <c:pt idx="97">
                  <c:v>3792.375</c:v>
                </c:pt>
                <c:pt idx="98">
                  <c:v>2975.45</c:v>
                </c:pt>
                <c:pt idx="99">
                  <c:v>2993.6</c:v>
                </c:pt>
                <c:pt idx="100">
                  <c:v>2540.79</c:v>
                </c:pt>
                <c:pt idx="101">
                  <c:v>2410.7049999999999</c:v>
                </c:pt>
                <c:pt idx="102">
                  <c:v>2524.87</c:v>
                </c:pt>
                <c:pt idx="103">
                  <c:v>2409.08</c:v>
                </c:pt>
                <c:pt idx="104">
                  <c:v>2349.6950000000002</c:v>
                </c:pt>
                <c:pt idx="105">
                  <c:v>2251.54</c:v>
                </c:pt>
                <c:pt idx="106">
                  <c:v>2052.59</c:v>
                </c:pt>
                <c:pt idx="107">
                  <c:v>1776.8</c:v>
                </c:pt>
                <c:pt idx="108">
                  <c:v>1411.3600000000001</c:v>
                </c:pt>
                <c:pt idx="109">
                  <c:v>1509.81</c:v>
                </c:pt>
                <c:pt idx="110">
                  <c:v>1320.7750000000001</c:v>
                </c:pt>
                <c:pt idx="111">
                  <c:v>1246.5650000000001</c:v>
                </c:pt>
                <c:pt idx="112">
                  <c:v>1214.55</c:v>
                </c:pt>
                <c:pt idx="113">
                  <c:v>869.09</c:v>
                </c:pt>
                <c:pt idx="114">
                  <c:v>841.37</c:v>
                </c:pt>
                <c:pt idx="115">
                  <c:v>811.10500000000002</c:v>
                </c:pt>
                <c:pt idx="116">
                  <c:v>890.33</c:v>
                </c:pt>
                <c:pt idx="117">
                  <c:v>702.78</c:v>
                </c:pt>
                <c:pt idx="118">
                  <c:v>573.28</c:v>
                </c:pt>
                <c:pt idx="119">
                  <c:v>766.43499999999995</c:v>
                </c:pt>
                <c:pt idx="120">
                  <c:v>681.43499999999995</c:v>
                </c:pt>
                <c:pt idx="121">
                  <c:v>615.78499999999997</c:v>
                </c:pt>
                <c:pt idx="122">
                  <c:v>623.55999999999995</c:v>
                </c:pt>
                <c:pt idx="123">
                  <c:v>629.01499999999999</c:v>
                </c:pt>
                <c:pt idx="124">
                  <c:v>631.875</c:v>
                </c:pt>
                <c:pt idx="125">
                  <c:v>625.12</c:v>
                </c:pt>
                <c:pt idx="126">
                  <c:v>1043.32</c:v>
                </c:pt>
                <c:pt idx="127">
                  <c:v>935.6</c:v>
                </c:pt>
                <c:pt idx="128">
                  <c:v>1148.58</c:v>
                </c:pt>
                <c:pt idx="129">
                  <c:v>1450</c:v>
                </c:pt>
                <c:pt idx="130">
                  <c:v>1001.995</c:v>
                </c:pt>
                <c:pt idx="131">
                  <c:v>848.13499999999999</c:v>
                </c:pt>
                <c:pt idx="132">
                  <c:v>869.98</c:v>
                </c:pt>
                <c:pt idx="133">
                  <c:v>1180</c:v>
                </c:pt>
                <c:pt idx="134">
                  <c:v>931</c:v>
                </c:pt>
                <c:pt idx="135">
                  <c:v>747</c:v>
                </c:pt>
                <c:pt idx="136">
                  <c:v>647</c:v>
                </c:pt>
                <c:pt idx="137">
                  <c:v>581</c:v>
                </c:pt>
                <c:pt idx="138">
                  <c:v>530</c:v>
                </c:pt>
                <c:pt idx="139">
                  <c:v>499</c:v>
                </c:pt>
                <c:pt idx="140">
                  <c:v>469</c:v>
                </c:pt>
                <c:pt idx="141">
                  <c:v>445</c:v>
                </c:pt>
                <c:pt idx="142">
                  <c:v>435</c:v>
                </c:pt>
                <c:pt idx="143">
                  <c:v>427</c:v>
                </c:pt>
                <c:pt idx="144">
                  <c:v>418</c:v>
                </c:pt>
                <c:pt idx="145">
                  <c:v>400</c:v>
                </c:pt>
                <c:pt idx="146">
                  <c:v>383</c:v>
                </c:pt>
                <c:pt idx="147">
                  <c:v>374</c:v>
                </c:pt>
                <c:pt idx="148">
                  <c:v>124.19</c:v>
                </c:pt>
                <c:pt idx="149">
                  <c:v>217.77500000000001</c:v>
                </c:pt>
                <c:pt idx="150">
                  <c:v>521</c:v>
                </c:pt>
                <c:pt idx="151">
                  <c:v>487</c:v>
                </c:pt>
                <c:pt idx="152">
                  <c:v>414</c:v>
                </c:pt>
                <c:pt idx="153">
                  <c:v>116.22499999999999</c:v>
                </c:pt>
                <c:pt idx="154">
                  <c:v>194.63499999999999</c:v>
                </c:pt>
                <c:pt idx="155">
                  <c:v>344.18</c:v>
                </c:pt>
                <c:pt idx="156">
                  <c:v>1232.0899999999999</c:v>
                </c:pt>
                <c:pt idx="157">
                  <c:v>1060</c:v>
                </c:pt>
                <c:pt idx="158">
                  <c:v>539.47</c:v>
                </c:pt>
                <c:pt idx="159">
                  <c:v>1281.645</c:v>
                </c:pt>
                <c:pt idx="160">
                  <c:v>803.22500000000002</c:v>
                </c:pt>
                <c:pt idx="161">
                  <c:v>434.92</c:v>
                </c:pt>
                <c:pt idx="162">
                  <c:v>480.53</c:v>
                </c:pt>
                <c:pt idx="163">
                  <c:v>572</c:v>
                </c:pt>
                <c:pt idx="164">
                  <c:v>493</c:v>
                </c:pt>
                <c:pt idx="165">
                  <c:v>274.39</c:v>
                </c:pt>
                <c:pt idx="166">
                  <c:v>373</c:v>
                </c:pt>
                <c:pt idx="167">
                  <c:v>200.6</c:v>
                </c:pt>
                <c:pt idx="168">
                  <c:v>212.35500000000002</c:v>
                </c:pt>
                <c:pt idx="169">
                  <c:v>0</c:v>
                </c:pt>
                <c:pt idx="170">
                  <c:v>499</c:v>
                </c:pt>
                <c:pt idx="171">
                  <c:v>275.77499999999998</c:v>
                </c:pt>
                <c:pt idx="172">
                  <c:v>91.410000000000025</c:v>
                </c:pt>
                <c:pt idx="173">
                  <c:v>48.509999999999991</c:v>
                </c:pt>
                <c:pt idx="174">
                  <c:v>0</c:v>
                </c:pt>
                <c:pt idx="175">
                  <c:v>39.245000000000005</c:v>
                </c:pt>
                <c:pt idx="176">
                  <c:v>175.5</c:v>
                </c:pt>
                <c:pt idx="177">
                  <c:v>302.97000000000003</c:v>
                </c:pt>
                <c:pt idx="178">
                  <c:v>443.78000000000003</c:v>
                </c:pt>
                <c:pt idx="179">
                  <c:v>309.95499999999998</c:v>
                </c:pt>
                <c:pt idx="180">
                  <c:v>315.15499999999997</c:v>
                </c:pt>
                <c:pt idx="181">
                  <c:v>7.2900000000000205</c:v>
                </c:pt>
                <c:pt idx="182">
                  <c:v>346.81</c:v>
                </c:pt>
                <c:pt idx="183">
                  <c:v>336.88</c:v>
                </c:pt>
                <c:pt idx="184">
                  <c:v>45.035000000000025</c:v>
                </c:pt>
                <c:pt idx="185">
                  <c:v>280.745</c:v>
                </c:pt>
                <c:pt idx="186">
                  <c:v>988.14499999999998</c:v>
                </c:pt>
                <c:pt idx="187">
                  <c:v>724.31999999999994</c:v>
                </c:pt>
                <c:pt idx="188">
                  <c:v>1110</c:v>
                </c:pt>
                <c:pt idx="189">
                  <c:v>1193.385</c:v>
                </c:pt>
                <c:pt idx="190">
                  <c:v>883.38499999999999</c:v>
                </c:pt>
                <c:pt idx="191">
                  <c:v>690.58500000000004</c:v>
                </c:pt>
                <c:pt idx="192">
                  <c:v>835.83500000000004</c:v>
                </c:pt>
                <c:pt idx="193">
                  <c:v>545.31500000000005</c:v>
                </c:pt>
                <c:pt idx="194">
                  <c:v>1284.9650000000001</c:v>
                </c:pt>
                <c:pt idx="195">
                  <c:v>1029.78</c:v>
                </c:pt>
                <c:pt idx="196">
                  <c:v>668.11500000000001</c:v>
                </c:pt>
                <c:pt idx="197">
                  <c:v>512.11500000000001</c:v>
                </c:pt>
                <c:pt idx="198">
                  <c:v>584.30500000000006</c:v>
                </c:pt>
                <c:pt idx="199">
                  <c:v>467.48</c:v>
                </c:pt>
                <c:pt idx="200">
                  <c:v>394.27</c:v>
                </c:pt>
                <c:pt idx="201">
                  <c:v>342.85</c:v>
                </c:pt>
                <c:pt idx="202">
                  <c:v>276.16500000000002</c:v>
                </c:pt>
                <c:pt idx="203">
                  <c:v>244.34000000000003</c:v>
                </c:pt>
                <c:pt idx="204">
                  <c:v>301.89</c:v>
                </c:pt>
                <c:pt idx="205">
                  <c:v>134.69999999999999</c:v>
                </c:pt>
                <c:pt idx="206">
                  <c:v>87.625</c:v>
                </c:pt>
                <c:pt idx="207">
                  <c:v>289.13</c:v>
                </c:pt>
                <c:pt idx="208">
                  <c:v>244.95499999999998</c:v>
                </c:pt>
                <c:pt idx="209">
                  <c:v>100.86000000000001</c:v>
                </c:pt>
                <c:pt idx="210">
                  <c:v>104.245</c:v>
                </c:pt>
                <c:pt idx="211">
                  <c:v>124.03500000000003</c:v>
                </c:pt>
                <c:pt idx="212">
                  <c:v>0</c:v>
                </c:pt>
                <c:pt idx="213">
                  <c:v>0</c:v>
                </c:pt>
                <c:pt idx="214">
                  <c:v>326.49</c:v>
                </c:pt>
                <c:pt idx="215">
                  <c:v>306.55</c:v>
                </c:pt>
                <c:pt idx="216">
                  <c:v>77.185000000000002</c:v>
                </c:pt>
                <c:pt idx="217">
                  <c:v>0</c:v>
                </c:pt>
                <c:pt idx="218">
                  <c:v>0</c:v>
                </c:pt>
                <c:pt idx="219">
                  <c:v>337.38327999999996</c:v>
                </c:pt>
                <c:pt idx="220">
                  <c:v>215.38327999999996</c:v>
                </c:pt>
                <c:pt idx="221">
                  <c:v>111.38327999999996</c:v>
                </c:pt>
                <c:pt idx="222">
                  <c:v>142.15327999999994</c:v>
                </c:pt>
                <c:pt idx="223">
                  <c:v>64.537779999999941</c:v>
                </c:pt>
                <c:pt idx="224">
                  <c:v>0</c:v>
                </c:pt>
                <c:pt idx="225">
                  <c:v>427.462108</c:v>
                </c:pt>
                <c:pt idx="226">
                  <c:v>590.46210799999994</c:v>
                </c:pt>
                <c:pt idx="227">
                  <c:v>62.017108000000007</c:v>
                </c:pt>
                <c:pt idx="228">
                  <c:v>1261.4621079999999</c:v>
                </c:pt>
                <c:pt idx="229">
                  <c:v>706.58710799999994</c:v>
                </c:pt>
                <c:pt idx="230">
                  <c:v>407.31784049999999</c:v>
                </c:pt>
                <c:pt idx="231">
                  <c:v>522.22</c:v>
                </c:pt>
                <c:pt idx="232">
                  <c:v>84.665000000000077</c:v>
                </c:pt>
                <c:pt idx="233">
                  <c:v>968</c:v>
                </c:pt>
                <c:pt idx="234">
                  <c:v>969</c:v>
                </c:pt>
                <c:pt idx="235">
                  <c:v>820</c:v>
                </c:pt>
                <c:pt idx="236">
                  <c:v>178.34000000000003</c:v>
                </c:pt>
                <c:pt idx="237">
                  <c:v>143.70000000000005</c:v>
                </c:pt>
                <c:pt idx="238">
                  <c:v>387.86</c:v>
                </c:pt>
                <c:pt idx="239">
                  <c:v>140.65499999999997</c:v>
                </c:pt>
                <c:pt idx="240">
                  <c:v>145.25</c:v>
                </c:pt>
                <c:pt idx="241">
                  <c:v>75.295000000000073</c:v>
                </c:pt>
                <c:pt idx="242">
                  <c:v>111.39999999999998</c:v>
                </c:pt>
                <c:pt idx="243">
                  <c:v>132.19000000000005</c:v>
                </c:pt>
                <c:pt idx="244">
                  <c:v>146.01499999999999</c:v>
                </c:pt>
                <c:pt idx="245">
                  <c:v>326.10000000000002</c:v>
                </c:pt>
                <c:pt idx="246">
                  <c:v>82.340000000000032</c:v>
                </c:pt>
                <c:pt idx="247">
                  <c:v>144.48000000000002</c:v>
                </c:pt>
                <c:pt idx="248">
                  <c:v>65.085000000000036</c:v>
                </c:pt>
                <c:pt idx="249">
                  <c:v>266.24</c:v>
                </c:pt>
                <c:pt idx="250">
                  <c:v>213.34500000000003</c:v>
                </c:pt>
                <c:pt idx="251">
                  <c:v>231.5</c:v>
                </c:pt>
                <c:pt idx="252">
                  <c:v>396.41000000000008</c:v>
                </c:pt>
                <c:pt idx="253">
                  <c:v>305.88</c:v>
                </c:pt>
                <c:pt idx="254">
                  <c:v>464.48</c:v>
                </c:pt>
                <c:pt idx="255">
                  <c:v>797.99</c:v>
                </c:pt>
                <c:pt idx="256">
                  <c:v>580.88499999999999</c:v>
                </c:pt>
                <c:pt idx="257">
                  <c:v>605.71</c:v>
                </c:pt>
                <c:pt idx="258">
                  <c:v>582.46500000000003</c:v>
                </c:pt>
                <c:pt idx="259">
                  <c:v>222.87000000000012</c:v>
                </c:pt>
                <c:pt idx="260">
                  <c:v>105.65000000000009</c:v>
                </c:pt>
                <c:pt idx="261">
                  <c:v>89.830000000000155</c:v>
                </c:pt>
                <c:pt idx="262">
                  <c:v>584.48</c:v>
                </c:pt>
                <c:pt idx="263">
                  <c:v>349.65499999999997</c:v>
                </c:pt>
                <c:pt idx="264">
                  <c:v>264.83000000000004</c:v>
                </c:pt>
                <c:pt idx="265">
                  <c:v>227.72500000000002</c:v>
                </c:pt>
                <c:pt idx="266">
                  <c:v>220.26999999999998</c:v>
                </c:pt>
                <c:pt idx="267">
                  <c:v>280.27</c:v>
                </c:pt>
                <c:pt idx="268">
                  <c:v>989.62</c:v>
                </c:pt>
                <c:pt idx="269">
                  <c:v>1408.3899999999999</c:v>
                </c:pt>
                <c:pt idx="270">
                  <c:v>2121.6350000000002</c:v>
                </c:pt>
                <c:pt idx="271">
                  <c:v>1411.635</c:v>
                </c:pt>
                <c:pt idx="272">
                  <c:v>879.005</c:v>
                </c:pt>
                <c:pt idx="273">
                  <c:v>616.58500000000004</c:v>
                </c:pt>
                <c:pt idx="274">
                  <c:v>453.04</c:v>
                </c:pt>
                <c:pt idx="275">
                  <c:v>383.28500000000003</c:v>
                </c:pt>
                <c:pt idx="276">
                  <c:v>368.04</c:v>
                </c:pt>
                <c:pt idx="277">
                  <c:v>335.04</c:v>
                </c:pt>
                <c:pt idx="278">
                  <c:v>285.39</c:v>
                </c:pt>
                <c:pt idx="279">
                  <c:v>308.18</c:v>
                </c:pt>
                <c:pt idx="280">
                  <c:v>322.48</c:v>
                </c:pt>
                <c:pt idx="281">
                  <c:v>619</c:v>
                </c:pt>
                <c:pt idx="282">
                  <c:v>629</c:v>
                </c:pt>
                <c:pt idx="283">
                  <c:v>602</c:v>
                </c:pt>
                <c:pt idx="284">
                  <c:v>539</c:v>
                </c:pt>
                <c:pt idx="285">
                  <c:v>459</c:v>
                </c:pt>
                <c:pt idx="286">
                  <c:v>420</c:v>
                </c:pt>
                <c:pt idx="287">
                  <c:v>397</c:v>
                </c:pt>
                <c:pt idx="288">
                  <c:v>364</c:v>
                </c:pt>
                <c:pt idx="289">
                  <c:v>338</c:v>
                </c:pt>
                <c:pt idx="290">
                  <c:v>313</c:v>
                </c:pt>
                <c:pt idx="291">
                  <c:v>301</c:v>
                </c:pt>
                <c:pt idx="292">
                  <c:v>0</c:v>
                </c:pt>
                <c:pt idx="293">
                  <c:v>307</c:v>
                </c:pt>
                <c:pt idx="294">
                  <c:v>379</c:v>
                </c:pt>
                <c:pt idx="295">
                  <c:v>377</c:v>
                </c:pt>
                <c:pt idx="296">
                  <c:v>319</c:v>
                </c:pt>
                <c:pt idx="297">
                  <c:v>312</c:v>
                </c:pt>
                <c:pt idx="298">
                  <c:v>302</c:v>
                </c:pt>
                <c:pt idx="299">
                  <c:v>279</c:v>
                </c:pt>
                <c:pt idx="300">
                  <c:v>255</c:v>
                </c:pt>
                <c:pt idx="301">
                  <c:v>236</c:v>
                </c:pt>
                <c:pt idx="302">
                  <c:v>242</c:v>
                </c:pt>
                <c:pt idx="303">
                  <c:v>293</c:v>
                </c:pt>
                <c:pt idx="304">
                  <c:v>253</c:v>
                </c:pt>
                <c:pt idx="305">
                  <c:v>249</c:v>
                </c:pt>
                <c:pt idx="306">
                  <c:v>250</c:v>
                </c:pt>
                <c:pt idx="307">
                  <c:v>229</c:v>
                </c:pt>
                <c:pt idx="308">
                  <c:v>212</c:v>
                </c:pt>
                <c:pt idx="309">
                  <c:v>209</c:v>
                </c:pt>
                <c:pt idx="310">
                  <c:v>205</c:v>
                </c:pt>
                <c:pt idx="311">
                  <c:v>237</c:v>
                </c:pt>
                <c:pt idx="312">
                  <c:v>236</c:v>
                </c:pt>
                <c:pt idx="313">
                  <c:v>230</c:v>
                </c:pt>
                <c:pt idx="314">
                  <c:v>212</c:v>
                </c:pt>
                <c:pt idx="315">
                  <c:v>196</c:v>
                </c:pt>
                <c:pt idx="316">
                  <c:v>198.14</c:v>
                </c:pt>
                <c:pt idx="317">
                  <c:v>198.315</c:v>
                </c:pt>
                <c:pt idx="318">
                  <c:v>203.35</c:v>
                </c:pt>
                <c:pt idx="319">
                  <c:v>186.49</c:v>
                </c:pt>
                <c:pt idx="320">
                  <c:v>195</c:v>
                </c:pt>
                <c:pt idx="321">
                  <c:v>204.56</c:v>
                </c:pt>
                <c:pt idx="322">
                  <c:v>229.26</c:v>
                </c:pt>
                <c:pt idx="323">
                  <c:v>250.7</c:v>
                </c:pt>
                <c:pt idx="324">
                  <c:v>251</c:v>
                </c:pt>
                <c:pt idx="325">
                  <c:v>233</c:v>
                </c:pt>
                <c:pt idx="326">
                  <c:v>240</c:v>
                </c:pt>
                <c:pt idx="327">
                  <c:v>223</c:v>
                </c:pt>
                <c:pt idx="328">
                  <c:v>208</c:v>
                </c:pt>
                <c:pt idx="329">
                  <c:v>201</c:v>
                </c:pt>
                <c:pt idx="330">
                  <c:v>181.66499999999999</c:v>
                </c:pt>
                <c:pt idx="331">
                  <c:v>174.32999999999998</c:v>
                </c:pt>
                <c:pt idx="332">
                  <c:v>230</c:v>
                </c:pt>
                <c:pt idx="333">
                  <c:v>239</c:v>
                </c:pt>
                <c:pt idx="334">
                  <c:v>246</c:v>
                </c:pt>
                <c:pt idx="335">
                  <c:v>136.36000000000001</c:v>
                </c:pt>
                <c:pt idx="336">
                  <c:v>49.370000000000005</c:v>
                </c:pt>
                <c:pt idx="337">
                  <c:v>135.36000000000001</c:v>
                </c:pt>
                <c:pt idx="338">
                  <c:v>173.36</c:v>
                </c:pt>
                <c:pt idx="339">
                  <c:v>222.5</c:v>
                </c:pt>
                <c:pt idx="340">
                  <c:v>229.73000000000002</c:v>
                </c:pt>
                <c:pt idx="341">
                  <c:v>212.905</c:v>
                </c:pt>
                <c:pt idx="342">
                  <c:v>119.02000000000001</c:v>
                </c:pt>
                <c:pt idx="343">
                  <c:v>193.905</c:v>
                </c:pt>
                <c:pt idx="344">
                  <c:v>220.905</c:v>
                </c:pt>
                <c:pt idx="345">
                  <c:v>234.185</c:v>
                </c:pt>
                <c:pt idx="346">
                  <c:v>300</c:v>
                </c:pt>
                <c:pt idx="347">
                  <c:v>216.36</c:v>
                </c:pt>
                <c:pt idx="348">
                  <c:v>234.07999999999998</c:v>
                </c:pt>
                <c:pt idx="349">
                  <c:v>295</c:v>
                </c:pt>
                <c:pt idx="350">
                  <c:v>292</c:v>
                </c:pt>
                <c:pt idx="351">
                  <c:v>286</c:v>
                </c:pt>
                <c:pt idx="352">
                  <c:v>265</c:v>
                </c:pt>
                <c:pt idx="353">
                  <c:v>256</c:v>
                </c:pt>
                <c:pt idx="354">
                  <c:v>215</c:v>
                </c:pt>
                <c:pt idx="355">
                  <c:v>224</c:v>
                </c:pt>
                <c:pt idx="356">
                  <c:v>247</c:v>
                </c:pt>
                <c:pt idx="357">
                  <c:v>256</c:v>
                </c:pt>
                <c:pt idx="358">
                  <c:v>247</c:v>
                </c:pt>
                <c:pt idx="359">
                  <c:v>250</c:v>
                </c:pt>
                <c:pt idx="360">
                  <c:v>245</c:v>
                </c:pt>
                <c:pt idx="361">
                  <c:v>282</c:v>
                </c:pt>
                <c:pt idx="362">
                  <c:v>305</c:v>
                </c:pt>
                <c:pt idx="363">
                  <c:v>294</c:v>
                </c:pt>
                <c:pt idx="364">
                  <c:v>279</c:v>
                </c:pt>
                <c:pt idx="365">
                  <c:v>272</c:v>
                </c:pt>
                <c:pt idx="366">
                  <c:v>269</c:v>
                </c:pt>
                <c:pt idx="367">
                  <c:v>277</c:v>
                </c:pt>
                <c:pt idx="368">
                  <c:v>284</c:v>
                </c:pt>
                <c:pt idx="369">
                  <c:v>1180</c:v>
                </c:pt>
                <c:pt idx="370">
                  <c:v>8640</c:v>
                </c:pt>
                <c:pt idx="371">
                  <c:v>16800</c:v>
                </c:pt>
                <c:pt idx="372">
                  <c:v>11000</c:v>
                </c:pt>
                <c:pt idx="373">
                  <c:v>4630</c:v>
                </c:pt>
                <c:pt idx="374">
                  <c:v>2410</c:v>
                </c:pt>
                <c:pt idx="375">
                  <c:v>1680</c:v>
                </c:pt>
                <c:pt idx="376">
                  <c:v>1250</c:v>
                </c:pt>
                <c:pt idx="377">
                  <c:v>423.97</c:v>
                </c:pt>
                <c:pt idx="378">
                  <c:v>342.125</c:v>
                </c:pt>
                <c:pt idx="379">
                  <c:v>465.95</c:v>
                </c:pt>
                <c:pt idx="380">
                  <c:v>536.33500000000004</c:v>
                </c:pt>
                <c:pt idx="381">
                  <c:v>641</c:v>
                </c:pt>
                <c:pt idx="382">
                  <c:v>588</c:v>
                </c:pt>
                <c:pt idx="383">
                  <c:v>555</c:v>
                </c:pt>
                <c:pt idx="384">
                  <c:v>520</c:v>
                </c:pt>
                <c:pt idx="385">
                  <c:v>491</c:v>
                </c:pt>
                <c:pt idx="386">
                  <c:v>473</c:v>
                </c:pt>
                <c:pt idx="387">
                  <c:v>442</c:v>
                </c:pt>
                <c:pt idx="388">
                  <c:v>425</c:v>
                </c:pt>
                <c:pt idx="389">
                  <c:v>423</c:v>
                </c:pt>
                <c:pt idx="390">
                  <c:v>445</c:v>
                </c:pt>
                <c:pt idx="391">
                  <c:v>452</c:v>
                </c:pt>
                <c:pt idx="392">
                  <c:v>436</c:v>
                </c:pt>
                <c:pt idx="393">
                  <c:v>421</c:v>
                </c:pt>
                <c:pt idx="394">
                  <c:v>416</c:v>
                </c:pt>
                <c:pt idx="395">
                  <c:v>399</c:v>
                </c:pt>
                <c:pt idx="396">
                  <c:v>390</c:v>
                </c:pt>
                <c:pt idx="397">
                  <c:v>376</c:v>
                </c:pt>
                <c:pt idx="398">
                  <c:v>363</c:v>
                </c:pt>
                <c:pt idx="399">
                  <c:v>347</c:v>
                </c:pt>
                <c:pt idx="400">
                  <c:v>345</c:v>
                </c:pt>
                <c:pt idx="401">
                  <c:v>365</c:v>
                </c:pt>
                <c:pt idx="402">
                  <c:v>987</c:v>
                </c:pt>
                <c:pt idx="403">
                  <c:v>2190</c:v>
                </c:pt>
                <c:pt idx="404">
                  <c:v>1990</c:v>
                </c:pt>
                <c:pt idx="405">
                  <c:v>1160</c:v>
                </c:pt>
                <c:pt idx="406">
                  <c:v>824</c:v>
                </c:pt>
                <c:pt idx="407">
                  <c:v>716</c:v>
                </c:pt>
                <c:pt idx="408">
                  <c:v>552</c:v>
                </c:pt>
                <c:pt idx="409">
                  <c:v>460</c:v>
                </c:pt>
                <c:pt idx="410">
                  <c:v>411</c:v>
                </c:pt>
                <c:pt idx="411">
                  <c:v>368</c:v>
                </c:pt>
                <c:pt idx="412">
                  <c:v>344</c:v>
                </c:pt>
                <c:pt idx="413">
                  <c:v>362</c:v>
                </c:pt>
                <c:pt idx="414">
                  <c:v>350</c:v>
                </c:pt>
                <c:pt idx="415">
                  <c:v>317</c:v>
                </c:pt>
                <c:pt idx="416">
                  <c:v>304</c:v>
                </c:pt>
                <c:pt idx="417">
                  <c:v>320</c:v>
                </c:pt>
                <c:pt idx="418">
                  <c:v>310</c:v>
                </c:pt>
                <c:pt idx="419">
                  <c:v>322</c:v>
                </c:pt>
                <c:pt idx="420">
                  <c:v>313</c:v>
                </c:pt>
                <c:pt idx="421">
                  <c:v>311</c:v>
                </c:pt>
                <c:pt idx="422">
                  <c:v>288</c:v>
                </c:pt>
                <c:pt idx="423">
                  <c:v>253</c:v>
                </c:pt>
                <c:pt idx="424">
                  <c:v>253</c:v>
                </c:pt>
                <c:pt idx="425">
                  <c:v>289</c:v>
                </c:pt>
                <c:pt idx="426">
                  <c:v>0</c:v>
                </c:pt>
                <c:pt idx="427">
                  <c:v>96.5</c:v>
                </c:pt>
                <c:pt idx="428">
                  <c:v>676</c:v>
                </c:pt>
                <c:pt idx="429">
                  <c:v>605</c:v>
                </c:pt>
                <c:pt idx="430">
                  <c:v>694</c:v>
                </c:pt>
                <c:pt idx="431">
                  <c:v>2090</c:v>
                </c:pt>
                <c:pt idx="432">
                  <c:v>2070</c:v>
                </c:pt>
                <c:pt idx="433">
                  <c:v>1220</c:v>
                </c:pt>
                <c:pt idx="434">
                  <c:v>803</c:v>
                </c:pt>
                <c:pt idx="435">
                  <c:v>606</c:v>
                </c:pt>
                <c:pt idx="436">
                  <c:v>513</c:v>
                </c:pt>
                <c:pt idx="437">
                  <c:v>457</c:v>
                </c:pt>
                <c:pt idx="438">
                  <c:v>410</c:v>
                </c:pt>
                <c:pt idx="439">
                  <c:v>387</c:v>
                </c:pt>
                <c:pt idx="440">
                  <c:v>382</c:v>
                </c:pt>
                <c:pt idx="441">
                  <c:v>374</c:v>
                </c:pt>
                <c:pt idx="442">
                  <c:v>403</c:v>
                </c:pt>
                <c:pt idx="443">
                  <c:v>397</c:v>
                </c:pt>
                <c:pt idx="444">
                  <c:v>387</c:v>
                </c:pt>
                <c:pt idx="445">
                  <c:v>371</c:v>
                </c:pt>
                <c:pt idx="446">
                  <c:v>347</c:v>
                </c:pt>
                <c:pt idx="447">
                  <c:v>324</c:v>
                </c:pt>
                <c:pt idx="448">
                  <c:v>311</c:v>
                </c:pt>
                <c:pt idx="449">
                  <c:v>277</c:v>
                </c:pt>
                <c:pt idx="450">
                  <c:v>263</c:v>
                </c:pt>
                <c:pt idx="451">
                  <c:v>263</c:v>
                </c:pt>
                <c:pt idx="452">
                  <c:v>290</c:v>
                </c:pt>
                <c:pt idx="453">
                  <c:v>483</c:v>
                </c:pt>
                <c:pt idx="454">
                  <c:v>651</c:v>
                </c:pt>
                <c:pt idx="455">
                  <c:v>629</c:v>
                </c:pt>
                <c:pt idx="456">
                  <c:v>744.21</c:v>
                </c:pt>
                <c:pt idx="457">
                  <c:v>643</c:v>
                </c:pt>
                <c:pt idx="458">
                  <c:v>420.64</c:v>
                </c:pt>
                <c:pt idx="459">
                  <c:v>439</c:v>
                </c:pt>
                <c:pt idx="460">
                  <c:v>399</c:v>
                </c:pt>
                <c:pt idx="461">
                  <c:v>392</c:v>
                </c:pt>
                <c:pt idx="462">
                  <c:v>376</c:v>
                </c:pt>
                <c:pt idx="463">
                  <c:v>363</c:v>
                </c:pt>
                <c:pt idx="464">
                  <c:v>387</c:v>
                </c:pt>
                <c:pt idx="465">
                  <c:v>399</c:v>
                </c:pt>
                <c:pt idx="466">
                  <c:v>340</c:v>
                </c:pt>
                <c:pt idx="467">
                  <c:v>309</c:v>
                </c:pt>
                <c:pt idx="468">
                  <c:v>323</c:v>
                </c:pt>
                <c:pt idx="469">
                  <c:v>208.46</c:v>
                </c:pt>
                <c:pt idx="470">
                  <c:v>369</c:v>
                </c:pt>
                <c:pt idx="471">
                  <c:v>339</c:v>
                </c:pt>
                <c:pt idx="472">
                  <c:v>415</c:v>
                </c:pt>
                <c:pt idx="473">
                  <c:v>402</c:v>
                </c:pt>
                <c:pt idx="474">
                  <c:v>355</c:v>
                </c:pt>
                <c:pt idx="475">
                  <c:v>179.46</c:v>
                </c:pt>
                <c:pt idx="476">
                  <c:v>295</c:v>
                </c:pt>
                <c:pt idx="477">
                  <c:v>273</c:v>
                </c:pt>
                <c:pt idx="478">
                  <c:v>294.09000000000003</c:v>
                </c:pt>
                <c:pt idx="479">
                  <c:v>431</c:v>
                </c:pt>
                <c:pt idx="480">
                  <c:v>76.960000000000008</c:v>
                </c:pt>
                <c:pt idx="481">
                  <c:v>321</c:v>
                </c:pt>
                <c:pt idx="482">
                  <c:v>57.400000000000006</c:v>
                </c:pt>
                <c:pt idx="483">
                  <c:v>311</c:v>
                </c:pt>
                <c:pt idx="484">
                  <c:v>302</c:v>
                </c:pt>
                <c:pt idx="485">
                  <c:v>97.784999999999997</c:v>
                </c:pt>
                <c:pt idx="486">
                  <c:v>320</c:v>
                </c:pt>
                <c:pt idx="487">
                  <c:v>45.995000000000005</c:v>
                </c:pt>
                <c:pt idx="488">
                  <c:v>310</c:v>
                </c:pt>
                <c:pt idx="489">
                  <c:v>296.92500000000001</c:v>
                </c:pt>
                <c:pt idx="490">
                  <c:v>1620</c:v>
                </c:pt>
                <c:pt idx="491">
                  <c:v>1094.54</c:v>
                </c:pt>
                <c:pt idx="492">
                  <c:v>898</c:v>
                </c:pt>
                <c:pt idx="493">
                  <c:v>736.45</c:v>
                </c:pt>
                <c:pt idx="494">
                  <c:v>867</c:v>
                </c:pt>
                <c:pt idx="495">
                  <c:v>363.97500000000002</c:v>
                </c:pt>
                <c:pt idx="496">
                  <c:v>708</c:v>
                </c:pt>
                <c:pt idx="497">
                  <c:v>1113.575</c:v>
                </c:pt>
                <c:pt idx="498">
                  <c:v>1720</c:v>
                </c:pt>
                <c:pt idx="499">
                  <c:v>1084.8050000000001</c:v>
                </c:pt>
                <c:pt idx="500">
                  <c:v>757</c:v>
                </c:pt>
                <c:pt idx="501">
                  <c:v>604</c:v>
                </c:pt>
                <c:pt idx="502">
                  <c:v>1014.37</c:v>
                </c:pt>
                <c:pt idx="503">
                  <c:v>2230</c:v>
                </c:pt>
                <c:pt idx="504">
                  <c:v>1500</c:v>
                </c:pt>
                <c:pt idx="505">
                  <c:v>954.28499999999997</c:v>
                </c:pt>
                <c:pt idx="506">
                  <c:v>765</c:v>
                </c:pt>
                <c:pt idx="507">
                  <c:v>977</c:v>
                </c:pt>
                <c:pt idx="508">
                  <c:v>1330</c:v>
                </c:pt>
                <c:pt idx="509">
                  <c:v>1140</c:v>
                </c:pt>
                <c:pt idx="510">
                  <c:v>815</c:v>
                </c:pt>
                <c:pt idx="511">
                  <c:v>619.57500000000005</c:v>
                </c:pt>
                <c:pt idx="512">
                  <c:v>588.29499999999996</c:v>
                </c:pt>
                <c:pt idx="513">
                  <c:v>610</c:v>
                </c:pt>
                <c:pt idx="514">
                  <c:v>500</c:v>
                </c:pt>
                <c:pt idx="515">
                  <c:v>419</c:v>
                </c:pt>
                <c:pt idx="516">
                  <c:v>212.6</c:v>
                </c:pt>
                <c:pt idx="517">
                  <c:v>361</c:v>
                </c:pt>
                <c:pt idx="518">
                  <c:v>345</c:v>
                </c:pt>
                <c:pt idx="519">
                  <c:v>156.77500000000001</c:v>
                </c:pt>
                <c:pt idx="520">
                  <c:v>292</c:v>
                </c:pt>
                <c:pt idx="521">
                  <c:v>272</c:v>
                </c:pt>
                <c:pt idx="522">
                  <c:v>72.37</c:v>
                </c:pt>
                <c:pt idx="523">
                  <c:v>246</c:v>
                </c:pt>
                <c:pt idx="524">
                  <c:v>249</c:v>
                </c:pt>
                <c:pt idx="525">
                  <c:v>289.77</c:v>
                </c:pt>
                <c:pt idx="526">
                  <c:v>296</c:v>
                </c:pt>
                <c:pt idx="527">
                  <c:v>253</c:v>
                </c:pt>
                <c:pt idx="528">
                  <c:v>223</c:v>
                </c:pt>
                <c:pt idx="529">
                  <c:v>200</c:v>
                </c:pt>
                <c:pt idx="530">
                  <c:v>20.194999999999993</c:v>
                </c:pt>
                <c:pt idx="531">
                  <c:v>19.844999999999999</c:v>
                </c:pt>
                <c:pt idx="532">
                  <c:v>0</c:v>
                </c:pt>
                <c:pt idx="533">
                  <c:v>99.284999999999997</c:v>
                </c:pt>
                <c:pt idx="534">
                  <c:v>91.860000000000014</c:v>
                </c:pt>
                <c:pt idx="535">
                  <c:v>97.860000000000014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12.629999999999995</c:v>
                </c:pt>
                <c:pt idx="540">
                  <c:v>17.699999999999989</c:v>
                </c:pt>
                <c:pt idx="541">
                  <c:v>11.15500000000003</c:v>
                </c:pt>
                <c:pt idx="542">
                  <c:v>21.980000000000018</c:v>
                </c:pt>
                <c:pt idx="543">
                  <c:v>3.5749999999999886</c:v>
                </c:pt>
                <c:pt idx="544">
                  <c:v>8.5400000000000205</c:v>
                </c:pt>
                <c:pt idx="545">
                  <c:v>6.4999999999997726E-2</c:v>
                </c:pt>
                <c:pt idx="546">
                  <c:v>0</c:v>
                </c:pt>
                <c:pt idx="547">
                  <c:v>0</c:v>
                </c:pt>
                <c:pt idx="548">
                  <c:v>8.4700000000000273</c:v>
                </c:pt>
                <c:pt idx="549">
                  <c:v>9.5749999999999886</c:v>
                </c:pt>
                <c:pt idx="550">
                  <c:v>11.54000000000002</c:v>
                </c:pt>
                <c:pt idx="551">
                  <c:v>13.819999999999993</c:v>
                </c:pt>
                <c:pt idx="552">
                  <c:v>15.680000000000007</c:v>
                </c:pt>
                <c:pt idx="553">
                  <c:v>37.050000000000011</c:v>
                </c:pt>
                <c:pt idx="554">
                  <c:v>30.259999999999991</c:v>
                </c:pt>
                <c:pt idx="555">
                  <c:v>0</c:v>
                </c:pt>
                <c:pt idx="556">
                  <c:v>177.42100000000005</c:v>
                </c:pt>
                <c:pt idx="557">
                  <c:v>470.80099999999993</c:v>
                </c:pt>
                <c:pt idx="558">
                  <c:v>437.65599999999995</c:v>
                </c:pt>
                <c:pt idx="559">
                  <c:v>1797.336</c:v>
                </c:pt>
                <c:pt idx="560">
                  <c:v>927.58100000000002</c:v>
                </c:pt>
                <c:pt idx="561">
                  <c:v>859.82079999999996</c:v>
                </c:pt>
                <c:pt idx="562">
                  <c:v>690.92600000000004</c:v>
                </c:pt>
                <c:pt idx="563">
                  <c:v>689.94100000000003</c:v>
                </c:pt>
                <c:pt idx="564">
                  <c:v>526.18600000000004</c:v>
                </c:pt>
                <c:pt idx="565">
                  <c:v>426.18599999999998</c:v>
                </c:pt>
                <c:pt idx="566">
                  <c:v>357.69600000000003</c:v>
                </c:pt>
                <c:pt idx="567">
                  <c:v>17.881000000000029</c:v>
                </c:pt>
                <c:pt idx="568">
                  <c:v>248.941</c:v>
                </c:pt>
                <c:pt idx="569">
                  <c:v>230.696</c:v>
                </c:pt>
                <c:pt idx="570">
                  <c:v>219.941</c:v>
                </c:pt>
                <c:pt idx="571">
                  <c:v>365.88099999999997</c:v>
                </c:pt>
                <c:pt idx="572">
                  <c:v>240.637</c:v>
                </c:pt>
                <c:pt idx="573">
                  <c:v>286.47199999999998</c:v>
                </c:pt>
                <c:pt idx="574">
                  <c:v>0</c:v>
                </c:pt>
                <c:pt idx="575">
                  <c:v>187.30199999999999</c:v>
                </c:pt>
                <c:pt idx="576">
                  <c:v>0</c:v>
                </c:pt>
                <c:pt idx="577">
                  <c:v>0</c:v>
                </c:pt>
                <c:pt idx="578">
                  <c:v>224.64</c:v>
                </c:pt>
                <c:pt idx="579">
                  <c:v>290.64</c:v>
                </c:pt>
                <c:pt idx="580">
                  <c:v>64.319999999999993</c:v>
                </c:pt>
                <c:pt idx="581">
                  <c:v>0</c:v>
                </c:pt>
                <c:pt idx="582">
                  <c:v>146.53299999999996</c:v>
                </c:pt>
                <c:pt idx="583">
                  <c:v>163.53299999999996</c:v>
                </c:pt>
                <c:pt idx="584">
                  <c:v>213.53299999999996</c:v>
                </c:pt>
                <c:pt idx="585">
                  <c:v>213.53299999999996</c:v>
                </c:pt>
                <c:pt idx="586">
                  <c:v>176.28799999999995</c:v>
                </c:pt>
                <c:pt idx="587">
                  <c:v>157.53299999999996</c:v>
                </c:pt>
                <c:pt idx="588">
                  <c:v>146.53299999999996</c:v>
                </c:pt>
                <c:pt idx="589">
                  <c:v>215.00799999999998</c:v>
                </c:pt>
                <c:pt idx="590">
                  <c:v>286.63699999999994</c:v>
                </c:pt>
                <c:pt idx="591">
                  <c:v>198.99699999999996</c:v>
                </c:pt>
                <c:pt idx="592">
                  <c:v>131.99699999999996</c:v>
                </c:pt>
                <c:pt idx="593">
                  <c:v>94.751999999999953</c:v>
                </c:pt>
                <c:pt idx="594">
                  <c:v>38.916999999999973</c:v>
                </c:pt>
                <c:pt idx="595">
                  <c:v>47.996999999999957</c:v>
                </c:pt>
                <c:pt idx="596">
                  <c:v>42.996999999999957</c:v>
                </c:pt>
                <c:pt idx="597">
                  <c:v>32.507000000000005</c:v>
                </c:pt>
                <c:pt idx="598">
                  <c:v>59.646999999999991</c:v>
                </c:pt>
                <c:pt idx="599">
                  <c:v>68.216999999999985</c:v>
                </c:pt>
                <c:pt idx="600">
                  <c:v>54.18199999999996</c:v>
                </c:pt>
                <c:pt idx="601">
                  <c:v>19.916999999999973</c:v>
                </c:pt>
                <c:pt idx="602">
                  <c:v>63.111999999999966</c:v>
                </c:pt>
                <c:pt idx="603">
                  <c:v>76.636999999999944</c:v>
                </c:pt>
                <c:pt idx="604">
                  <c:v>84.636999999999944</c:v>
                </c:pt>
                <c:pt idx="605">
                  <c:v>77.636999999999944</c:v>
                </c:pt>
                <c:pt idx="606">
                  <c:v>73.636999999999944</c:v>
                </c:pt>
                <c:pt idx="607">
                  <c:v>71.636999999999944</c:v>
                </c:pt>
                <c:pt idx="608">
                  <c:v>55.636999999999944</c:v>
                </c:pt>
                <c:pt idx="609">
                  <c:v>96.955999999999989</c:v>
                </c:pt>
                <c:pt idx="610">
                  <c:v>103.75700000000001</c:v>
                </c:pt>
                <c:pt idx="611">
                  <c:v>143.477</c:v>
                </c:pt>
                <c:pt idx="612">
                  <c:v>117.477</c:v>
                </c:pt>
                <c:pt idx="613">
                  <c:v>102.477</c:v>
                </c:pt>
                <c:pt idx="614">
                  <c:v>98.231999999999999</c:v>
                </c:pt>
                <c:pt idx="615">
                  <c:v>73.477000000000004</c:v>
                </c:pt>
                <c:pt idx="616">
                  <c:v>95.021999999999991</c:v>
                </c:pt>
                <c:pt idx="617">
                  <c:v>109.02199999999999</c:v>
                </c:pt>
                <c:pt idx="618">
                  <c:v>17.623407999999984</c:v>
                </c:pt>
                <c:pt idx="619">
                  <c:v>52.404999999999973</c:v>
                </c:pt>
                <c:pt idx="620">
                  <c:v>60.404999999999973</c:v>
                </c:pt>
                <c:pt idx="621">
                  <c:v>56.404999999999973</c:v>
                </c:pt>
                <c:pt idx="622">
                  <c:v>33.404999999999973</c:v>
                </c:pt>
                <c:pt idx="623">
                  <c:v>70.404999999999973</c:v>
                </c:pt>
                <c:pt idx="624">
                  <c:v>233.40499999999997</c:v>
                </c:pt>
                <c:pt idx="625">
                  <c:v>339.40499999999997</c:v>
                </c:pt>
                <c:pt idx="626">
                  <c:v>2239.4049999999997</c:v>
                </c:pt>
                <c:pt idx="627">
                  <c:v>1646.6071999999999</c:v>
                </c:pt>
                <c:pt idx="628">
                  <c:v>1015.525</c:v>
                </c:pt>
                <c:pt idx="629">
                  <c:v>632.52499999999998</c:v>
                </c:pt>
                <c:pt idx="630">
                  <c:v>446.52499999999998</c:v>
                </c:pt>
                <c:pt idx="631">
                  <c:v>373</c:v>
                </c:pt>
                <c:pt idx="632">
                  <c:v>529.28</c:v>
                </c:pt>
                <c:pt idx="633">
                  <c:v>1015.525</c:v>
                </c:pt>
                <c:pt idx="634">
                  <c:v>2005.5250000000001</c:v>
                </c:pt>
                <c:pt idx="635">
                  <c:v>1630.085</c:v>
                </c:pt>
                <c:pt idx="636">
                  <c:v>985.52499999999998</c:v>
                </c:pt>
                <c:pt idx="637">
                  <c:v>383.96000000000004</c:v>
                </c:pt>
                <c:pt idx="638">
                  <c:v>441.52499999999998</c:v>
                </c:pt>
                <c:pt idx="639">
                  <c:v>369.80500000000001</c:v>
                </c:pt>
                <c:pt idx="640">
                  <c:v>383.52499999999998</c:v>
                </c:pt>
                <c:pt idx="641">
                  <c:v>331.52499999999998</c:v>
                </c:pt>
                <c:pt idx="642">
                  <c:v>291.52499999999998</c:v>
                </c:pt>
                <c:pt idx="643">
                  <c:v>257.80500000000001</c:v>
                </c:pt>
                <c:pt idx="644">
                  <c:v>300.52499999999998</c:v>
                </c:pt>
                <c:pt idx="645">
                  <c:v>337.28</c:v>
                </c:pt>
                <c:pt idx="646">
                  <c:v>1165.5250000000001</c:v>
                </c:pt>
                <c:pt idx="647">
                  <c:v>3245.5250000000001</c:v>
                </c:pt>
                <c:pt idx="648">
                  <c:v>2547.8049999999998</c:v>
                </c:pt>
              </c:numCache>
            </c:numRef>
          </c:val>
        </c:ser>
        <c:ser>
          <c:idx val="1"/>
          <c:order val="1"/>
          <c:tx>
            <c:strRef>
              <c:f>'Bryan Data'!$F$1</c:f>
              <c:strCache>
                <c:ptCount val="1"/>
                <c:pt idx="0">
                  <c:v>Whitney  Releases</c:v>
                </c:pt>
              </c:strCache>
            </c:strRef>
          </c:tx>
          <c:spPr>
            <a:ln w="25400" cap="rnd" cmpd="sng">
              <a:solidFill>
                <a:prstClr val="black"/>
              </a:solidFill>
              <a:bevel/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Data'!$F$8:$F$656</c:f>
              <c:numCache>
                <c:formatCode>0</c:formatCode>
                <c:ptCount val="649"/>
                <c:pt idx="0">
                  <c:v>0</c:v>
                </c:pt>
                <c:pt idx="1">
                  <c:v>0</c:v>
                </c:pt>
                <c:pt idx="2">
                  <c:v>183.35</c:v>
                </c:pt>
                <c:pt idx="3">
                  <c:v>183.35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162.12</c:v>
                </c:pt>
                <c:pt idx="8">
                  <c:v>0</c:v>
                </c:pt>
                <c:pt idx="9">
                  <c:v>14.475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226.77500000000001</c:v>
                </c:pt>
                <c:pt idx="50">
                  <c:v>224.845</c:v>
                </c:pt>
                <c:pt idx="51">
                  <c:v>206.51</c:v>
                </c:pt>
                <c:pt idx="52">
                  <c:v>242.215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421.70499999999998</c:v>
                </c:pt>
                <c:pt idx="60">
                  <c:v>470.91999999999996</c:v>
                </c:pt>
                <c:pt idx="61">
                  <c:v>470.91999999999996</c:v>
                </c:pt>
                <c:pt idx="62">
                  <c:v>477.67500000000001</c:v>
                </c:pt>
                <c:pt idx="63">
                  <c:v>1268.9749999999999</c:v>
                </c:pt>
                <c:pt idx="64">
                  <c:v>0</c:v>
                </c:pt>
                <c:pt idx="65">
                  <c:v>0</c:v>
                </c:pt>
                <c:pt idx="66">
                  <c:v>76.234999999999999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916.75</c:v>
                </c:pt>
                <c:pt idx="73">
                  <c:v>935.08499999999992</c:v>
                </c:pt>
                <c:pt idx="74">
                  <c:v>923.505</c:v>
                </c:pt>
                <c:pt idx="75">
                  <c:v>927.36500000000001</c:v>
                </c:pt>
                <c:pt idx="76">
                  <c:v>933.15499999999997</c:v>
                </c:pt>
                <c:pt idx="77">
                  <c:v>0</c:v>
                </c:pt>
                <c:pt idx="78">
                  <c:v>1244.8499999999999</c:v>
                </c:pt>
                <c:pt idx="79">
                  <c:v>1878.855</c:v>
                </c:pt>
                <c:pt idx="80">
                  <c:v>1902.0149999999999</c:v>
                </c:pt>
                <c:pt idx="81">
                  <c:v>1214.9349999999999</c:v>
                </c:pt>
                <c:pt idx="82">
                  <c:v>0</c:v>
                </c:pt>
                <c:pt idx="83">
                  <c:v>1253.5349999999999</c:v>
                </c:pt>
                <c:pt idx="84">
                  <c:v>1900.085</c:v>
                </c:pt>
                <c:pt idx="85">
                  <c:v>1908.77</c:v>
                </c:pt>
                <c:pt idx="86">
                  <c:v>1806.48</c:v>
                </c:pt>
                <c:pt idx="87">
                  <c:v>1857.625</c:v>
                </c:pt>
                <c:pt idx="88">
                  <c:v>1863.415</c:v>
                </c:pt>
                <c:pt idx="89">
                  <c:v>1876.925</c:v>
                </c:pt>
                <c:pt idx="90">
                  <c:v>1876.925</c:v>
                </c:pt>
                <c:pt idx="91">
                  <c:v>1876.925</c:v>
                </c:pt>
                <c:pt idx="92">
                  <c:v>1881.75</c:v>
                </c:pt>
                <c:pt idx="93">
                  <c:v>1872.1</c:v>
                </c:pt>
                <c:pt idx="94">
                  <c:v>1858.59</c:v>
                </c:pt>
                <c:pt idx="95">
                  <c:v>1853.7649999999999</c:v>
                </c:pt>
                <c:pt idx="96">
                  <c:v>1857.625</c:v>
                </c:pt>
                <c:pt idx="97">
                  <c:v>1857.625</c:v>
                </c:pt>
                <c:pt idx="98">
                  <c:v>1804.55</c:v>
                </c:pt>
                <c:pt idx="99">
                  <c:v>926.4</c:v>
                </c:pt>
                <c:pt idx="100">
                  <c:v>959.20999999999992</c:v>
                </c:pt>
                <c:pt idx="101">
                  <c:v>929.29499999999996</c:v>
                </c:pt>
                <c:pt idx="102">
                  <c:v>465.13</c:v>
                </c:pt>
                <c:pt idx="103">
                  <c:v>470.91999999999996</c:v>
                </c:pt>
                <c:pt idx="104">
                  <c:v>460.30500000000001</c:v>
                </c:pt>
                <c:pt idx="105">
                  <c:v>428.46</c:v>
                </c:pt>
                <c:pt idx="106">
                  <c:v>457.40999999999997</c:v>
                </c:pt>
                <c:pt idx="107">
                  <c:v>463.2</c:v>
                </c:pt>
                <c:pt idx="108">
                  <c:v>478.64</c:v>
                </c:pt>
                <c:pt idx="109">
                  <c:v>160.19</c:v>
                </c:pt>
                <c:pt idx="110">
                  <c:v>159.22499999999999</c:v>
                </c:pt>
                <c:pt idx="111">
                  <c:v>153.435</c:v>
                </c:pt>
                <c:pt idx="112">
                  <c:v>125.45</c:v>
                </c:pt>
                <c:pt idx="113">
                  <c:v>360.90999999999997</c:v>
                </c:pt>
                <c:pt idx="114">
                  <c:v>368.63</c:v>
                </c:pt>
                <c:pt idx="115">
                  <c:v>388.89499999999998</c:v>
                </c:pt>
                <c:pt idx="116">
                  <c:v>229.67</c:v>
                </c:pt>
                <c:pt idx="117">
                  <c:v>297.21999999999997</c:v>
                </c:pt>
                <c:pt idx="118">
                  <c:v>393.71999999999997</c:v>
                </c:pt>
                <c:pt idx="119">
                  <c:v>232.565</c:v>
                </c:pt>
                <c:pt idx="120">
                  <c:v>232.565</c:v>
                </c:pt>
                <c:pt idx="121">
                  <c:v>242.215</c:v>
                </c:pt>
                <c:pt idx="122">
                  <c:v>208.44</c:v>
                </c:pt>
                <c:pt idx="123">
                  <c:v>220.98499999999999</c:v>
                </c:pt>
                <c:pt idx="124">
                  <c:v>217.125</c:v>
                </c:pt>
                <c:pt idx="125">
                  <c:v>223.88</c:v>
                </c:pt>
                <c:pt idx="126">
                  <c:v>146.68</c:v>
                </c:pt>
                <c:pt idx="127">
                  <c:v>154.4</c:v>
                </c:pt>
                <c:pt idx="128">
                  <c:v>181.42</c:v>
                </c:pt>
                <c:pt idx="129">
                  <c:v>0</c:v>
                </c:pt>
                <c:pt idx="130">
                  <c:v>248.005</c:v>
                </c:pt>
                <c:pt idx="131">
                  <c:v>251.86499999999998</c:v>
                </c:pt>
                <c:pt idx="132">
                  <c:v>220.01999999999998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225.81</c:v>
                </c:pt>
                <c:pt idx="149">
                  <c:v>159.22499999999999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226.77500000000001</c:v>
                </c:pt>
                <c:pt idx="154">
                  <c:v>155.36500000000001</c:v>
                </c:pt>
                <c:pt idx="155">
                  <c:v>142.82</c:v>
                </c:pt>
                <c:pt idx="156">
                  <c:v>167.91</c:v>
                </c:pt>
                <c:pt idx="157">
                  <c:v>0</c:v>
                </c:pt>
                <c:pt idx="158">
                  <c:v>233.53</c:v>
                </c:pt>
                <c:pt idx="159">
                  <c:v>238.35499999999999</c:v>
                </c:pt>
                <c:pt idx="160">
                  <c:v>226.77500000000001</c:v>
                </c:pt>
                <c:pt idx="161">
                  <c:v>301.08</c:v>
                </c:pt>
                <c:pt idx="162">
                  <c:v>152.47</c:v>
                </c:pt>
                <c:pt idx="163">
                  <c:v>0</c:v>
                </c:pt>
                <c:pt idx="164">
                  <c:v>0</c:v>
                </c:pt>
                <c:pt idx="165">
                  <c:v>148.60999999999999</c:v>
                </c:pt>
                <c:pt idx="166">
                  <c:v>0</c:v>
                </c:pt>
                <c:pt idx="167">
                  <c:v>154.4</c:v>
                </c:pt>
                <c:pt idx="168">
                  <c:v>147.64499999999998</c:v>
                </c:pt>
                <c:pt idx="169">
                  <c:v>372.49</c:v>
                </c:pt>
                <c:pt idx="170">
                  <c:v>0</c:v>
                </c:pt>
                <c:pt idx="171">
                  <c:v>159.22499999999999</c:v>
                </c:pt>
                <c:pt idx="172">
                  <c:v>314.58999999999997</c:v>
                </c:pt>
                <c:pt idx="173">
                  <c:v>372.49</c:v>
                </c:pt>
                <c:pt idx="174">
                  <c:v>931.22500000000002</c:v>
                </c:pt>
                <c:pt idx="175">
                  <c:v>778.755</c:v>
                </c:pt>
                <c:pt idx="176">
                  <c:v>675.5</c:v>
                </c:pt>
                <c:pt idx="177">
                  <c:v>523.03</c:v>
                </c:pt>
                <c:pt idx="178">
                  <c:v>297.21999999999997</c:v>
                </c:pt>
                <c:pt idx="179">
                  <c:v>302.04500000000002</c:v>
                </c:pt>
                <c:pt idx="180">
                  <c:v>224.845</c:v>
                </c:pt>
                <c:pt idx="181">
                  <c:v>476.71</c:v>
                </c:pt>
                <c:pt idx="182">
                  <c:v>160.19</c:v>
                </c:pt>
                <c:pt idx="183">
                  <c:v>162.12</c:v>
                </c:pt>
                <c:pt idx="184">
                  <c:v>386.96499999999997</c:v>
                </c:pt>
                <c:pt idx="185">
                  <c:v>296.255</c:v>
                </c:pt>
                <c:pt idx="186">
                  <c:v>141.85499999999999</c:v>
                </c:pt>
                <c:pt idx="187">
                  <c:v>146.68</c:v>
                </c:pt>
                <c:pt idx="188">
                  <c:v>0</c:v>
                </c:pt>
                <c:pt idx="189">
                  <c:v>396.61500000000001</c:v>
                </c:pt>
                <c:pt idx="190">
                  <c:v>396.61500000000001</c:v>
                </c:pt>
                <c:pt idx="191">
                  <c:v>319.41499999999996</c:v>
                </c:pt>
                <c:pt idx="192">
                  <c:v>464.16499999999996</c:v>
                </c:pt>
                <c:pt idx="193">
                  <c:v>394.685</c:v>
                </c:pt>
                <c:pt idx="194">
                  <c:v>385.03499999999997</c:v>
                </c:pt>
                <c:pt idx="195">
                  <c:v>490.21999999999997</c:v>
                </c:pt>
                <c:pt idx="196">
                  <c:v>471.88499999999999</c:v>
                </c:pt>
                <c:pt idx="197">
                  <c:v>471.88499999999999</c:v>
                </c:pt>
                <c:pt idx="198">
                  <c:v>311.69499999999999</c:v>
                </c:pt>
                <c:pt idx="199">
                  <c:v>316.52</c:v>
                </c:pt>
                <c:pt idx="200">
                  <c:v>310.73</c:v>
                </c:pt>
                <c:pt idx="201">
                  <c:v>299.14999999999998</c:v>
                </c:pt>
                <c:pt idx="202">
                  <c:v>307.83499999999998</c:v>
                </c:pt>
                <c:pt idx="203">
                  <c:v>312.65999999999997</c:v>
                </c:pt>
                <c:pt idx="204">
                  <c:v>245.10999999999999</c:v>
                </c:pt>
                <c:pt idx="205">
                  <c:v>405.3</c:v>
                </c:pt>
                <c:pt idx="206">
                  <c:v>458.375</c:v>
                </c:pt>
                <c:pt idx="207">
                  <c:v>306.87</c:v>
                </c:pt>
                <c:pt idx="208">
                  <c:v>302.04500000000002</c:v>
                </c:pt>
                <c:pt idx="209">
                  <c:v>382.14</c:v>
                </c:pt>
                <c:pt idx="210">
                  <c:v>392.755</c:v>
                </c:pt>
                <c:pt idx="211">
                  <c:v>386.96499999999997</c:v>
                </c:pt>
                <c:pt idx="212">
                  <c:v>631.11</c:v>
                </c:pt>
                <c:pt idx="213">
                  <c:v>640.76</c:v>
                </c:pt>
                <c:pt idx="214">
                  <c:v>399.51</c:v>
                </c:pt>
                <c:pt idx="215">
                  <c:v>318.45</c:v>
                </c:pt>
                <c:pt idx="216">
                  <c:v>473.815</c:v>
                </c:pt>
                <c:pt idx="217">
                  <c:v>568.38499999999999</c:v>
                </c:pt>
                <c:pt idx="218">
                  <c:v>459.34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21.23</c:v>
                </c:pt>
                <c:pt idx="223">
                  <c:v>14.475</c:v>
                </c:pt>
                <c:pt idx="224">
                  <c:v>649.44499999999994</c:v>
                </c:pt>
                <c:pt idx="225">
                  <c:v>0</c:v>
                </c:pt>
                <c:pt idx="226">
                  <c:v>0</c:v>
                </c:pt>
                <c:pt idx="227">
                  <c:v>649.44499999999994</c:v>
                </c:pt>
                <c:pt idx="228">
                  <c:v>0</c:v>
                </c:pt>
                <c:pt idx="229">
                  <c:v>554.875</c:v>
                </c:pt>
                <c:pt idx="230">
                  <c:v>624.35500000000002</c:v>
                </c:pt>
                <c:pt idx="231">
                  <c:v>474.78</c:v>
                </c:pt>
                <c:pt idx="232">
                  <c:v>790.33499999999992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698.66</c:v>
                </c:pt>
                <c:pt idx="237">
                  <c:v>791.3</c:v>
                </c:pt>
                <c:pt idx="238">
                  <c:v>575.14</c:v>
                </c:pt>
                <c:pt idx="239">
                  <c:v>707.34500000000003</c:v>
                </c:pt>
                <c:pt idx="240">
                  <c:v>723.75</c:v>
                </c:pt>
                <c:pt idx="241">
                  <c:v>807.70499999999993</c:v>
                </c:pt>
                <c:pt idx="242">
                  <c:v>810.6</c:v>
                </c:pt>
                <c:pt idx="243">
                  <c:v>804.81</c:v>
                </c:pt>
                <c:pt idx="244">
                  <c:v>799.98500000000001</c:v>
                </c:pt>
                <c:pt idx="245">
                  <c:v>636.9</c:v>
                </c:pt>
                <c:pt idx="246">
                  <c:v>891.66</c:v>
                </c:pt>
                <c:pt idx="247">
                  <c:v>895.52</c:v>
                </c:pt>
                <c:pt idx="248">
                  <c:v>994.91499999999996</c:v>
                </c:pt>
                <c:pt idx="249">
                  <c:v>833.76</c:v>
                </c:pt>
                <c:pt idx="250">
                  <c:v>836.65499999999997</c:v>
                </c:pt>
                <c:pt idx="251">
                  <c:v>868.5</c:v>
                </c:pt>
                <c:pt idx="252">
                  <c:v>893.58999999999992</c:v>
                </c:pt>
                <c:pt idx="253">
                  <c:v>934.12</c:v>
                </c:pt>
                <c:pt idx="254">
                  <c:v>895.52</c:v>
                </c:pt>
                <c:pt idx="255">
                  <c:v>882.01</c:v>
                </c:pt>
                <c:pt idx="256">
                  <c:v>879.11500000000001</c:v>
                </c:pt>
                <c:pt idx="257">
                  <c:v>874.29</c:v>
                </c:pt>
                <c:pt idx="258">
                  <c:v>867.53499999999997</c:v>
                </c:pt>
                <c:pt idx="259">
                  <c:v>1237.1299999999999</c:v>
                </c:pt>
                <c:pt idx="260">
                  <c:v>1534.35</c:v>
                </c:pt>
                <c:pt idx="261">
                  <c:v>1870.1699999999998</c:v>
                </c:pt>
                <c:pt idx="262">
                  <c:v>895.52</c:v>
                </c:pt>
                <c:pt idx="263">
                  <c:v>900.34500000000003</c:v>
                </c:pt>
                <c:pt idx="264">
                  <c:v>905.17</c:v>
                </c:pt>
                <c:pt idx="265">
                  <c:v>902.27499999999998</c:v>
                </c:pt>
                <c:pt idx="266">
                  <c:v>889.73</c:v>
                </c:pt>
                <c:pt idx="267">
                  <c:v>889.73</c:v>
                </c:pt>
                <c:pt idx="268">
                  <c:v>320.38</c:v>
                </c:pt>
                <c:pt idx="269">
                  <c:v>341.61</c:v>
                </c:pt>
                <c:pt idx="270">
                  <c:v>348.36500000000001</c:v>
                </c:pt>
                <c:pt idx="271">
                  <c:v>348.36500000000001</c:v>
                </c:pt>
                <c:pt idx="272">
                  <c:v>330.995</c:v>
                </c:pt>
                <c:pt idx="273">
                  <c:v>319.41499999999996</c:v>
                </c:pt>
                <c:pt idx="274">
                  <c:v>331.96</c:v>
                </c:pt>
                <c:pt idx="275">
                  <c:v>338.71499999999997</c:v>
                </c:pt>
                <c:pt idx="276">
                  <c:v>331.96</c:v>
                </c:pt>
                <c:pt idx="277">
                  <c:v>331.96</c:v>
                </c:pt>
                <c:pt idx="278">
                  <c:v>341.61</c:v>
                </c:pt>
                <c:pt idx="279">
                  <c:v>335.82</c:v>
                </c:pt>
                <c:pt idx="280">
                  <c:v>316.52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413.02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3.86</c:v>
                </c:pt>
                <c:pt idx="317">
                  <c:v>8.6850000000000005</c:v>
                </c:pt>
                <c:pt idx="318">
                  <c:v>9.65</c:v>
                </c:pt>
                <c:pt idx="319">
                  <c:v>13.51</c:v>
                </c:pt>
                <c:pt idx="320">
                  <c:v>0</c:v>
                </c:pt>
                <c:pt idx="321">
                  <c:v>15.44</c:v>
                </c:pt>
                <c:pt idx="322">
                  <c:v>34.74</c:v>
                </c:pt>
                <c:pt idx="323">
                  <c:v>19.3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18.335000000000001</c:v>
                </c:pt>
                <c:pt idx="331">
                  <c:v>36.67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92.64</c:v>
                </c:pt>
                <c:pt idx="336">
                  <c:v>175.63</c:v>
                </c:pt>
                <c:pt idx="337">
                  <c:v>92.64</c:v>
                </c:pt>
                <c:pt idx="338">
                  <c:v>92.64</c:v>
                </c:pt>
                <c:pt idx="339">
                  <c:v>96.5</c:v>
                </c:pt>
                <c:pt idx="340">
                  <c:v>75.27</c:v>
                </c:pt>
                <c:pt idx="341">
                  <c:v>80.094999999999999</c:v>
                </c:pt>
                <c:pt idx="342">
                  <c:v>165.98</c:v>
                </c:pt>
                <c:pt idx="343">
                  <c:v>80.094999999999999</c:v>
                </c:pt>
                <c:pt idx="344">
                  <c:v>80.094999999999999</c:v>
                </c:pt>
                <c:pt idx="345">
                  <c:v>87.814999999999998</c:v>
                </c:pt>
                <c:pt idx="346">
                  <c:v>0</c:v>
                </c:pt>
                <c:pt idx="347">
                  <c:v>92.64</c:v>
                </c:pt>
                <c:pt idx="348">
                  <c:v>84.92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716.03</c:v>
                </c:pt>
                <c:pt idx="378">
                  <c:v>747.875</c:v>
                </c:pt>
                <c:pt idx="379">
                  <c:v>357.05</c:v>
                </c:pt>
                <c:pt idx="380">
                  <c:v>174.66499999999999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342.57499999999999</c:v>
                </c:pt>
                <c:pt idx="427">
                  <c:v>289.5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5.79</c:v>
                </c:pt>
                <c:pt idx="457">
                  <c:v>0</c:v>
                </c:pt>
                <c:pt idx="458">
                  <c:v>100.36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150.54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150.54</c:v>
                </c:pt>
                <c:pt idx="476">
                  <c:v>0</c:v>
                </c:pt>
                <c:pt idx="477">
                  <c:v>0</c:v>
                </c:pt>
                <c:pt idx="478">
                  <c:v>167.91</c:v>
                </c:pt>
                <c:pt idx="479">
                  <c:v>0</c:v>
                </c:pt>
                <c:pt idx="480">
                  <c:v>247.04</c:v>
                </c:pt>
                <c:pt idx="481">
                  <c:v>0</c:v>
                </c:pt>
                <c:pt idx="482">
                  <c:v>231.6</c:v>
                </c:pt>
                <c:pt idx="483">
                  <c:v>0</c:v>
                </c:pt>
                <c:pt idx="484">
                  <c:v>0</c:v>
                </c:pt>
                <c:pt idx="485">
                  <c:v>242.215</c:v>
                </c:pt>
                <c:pt idx="486">
                  <c:v>0</c:v>
                </c:pt>
                <c:pt idx="487">
                  <c:v>248.005</c:v>
                </c:pt>
                <c:pt idx="488">
                  <c:v>0</c:v>
                </c:pt>
                <c:pt idx="489">
                  <c:v>246.07499999999999</c:v>
                </c:pt>
                <c:pt idx="490">
                  <c:v>0</c:v>
                </c:pt>
                <c:pt idx="491">
                  <c:v>235.45999999999998</c:v>
                </c:pt>
                <c:pt idx="492">
                  <c:v>0</c:v>
                </c:pt>
                <c:pt idx="493">
                  <c:v>260.55</c:v>
                </c:pt>
                <c:pt idx="494">
                  <c:v>0</c:v>
                </c:pt>
                <c:pt idx="495">
                  <c:v>275.02499999999998</c:v>
                </c:pt>
                <c:pt idx="496">
                  <c:v>0</c:v>
                </c:pt>
                <c:pt idx="497">
                  <c:v>236.42499999999998</c:v>
                </c:pt>
                <c:pt idx="498">
                  <c:v>0</c:v>
                </c:pt>
                <c:pt idx="499">
                  <c:v>215.19499999999999</c:v>
                </c:pt>
                <c:pt idx="500">
                  <c:v>0</c:v>
                </c:pt>
                <c:pt idx="501">
                  <c:v>0</c:v>
                </c:pt>
                <c:pt idx="502">
                  <c:v>175.63</c:v>
                </c:pt>
                <c:pt idx="503">
                  <c:v>0</c:v>
                </c:pt>
                <c:pt idx="504">
                  <c:v>0</c:v>
                </c:pt>
                <c:pt idx="505">
                  <c:v>145.715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43.424999999999997</c:v>
                </c:pt>
                <c:pt idx="512">
                  <c:v>35.704999999999998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154.4</c:v>
                </c:pt>
                <c:pt idx="517">
                  <c:v>0</c:v>
                </c:pt>
                <c:pt idx="518">
                  <c:v>0</c:v>
                </c:pt>
                <c:pt idx="519">
                  <c:v>159.22499999999999</c:v>
                </c:pt>
                <c:pt idx="520">
                  <c:v>0</c:v>
                </c:pt>
                <c:pt idx="521">
                  <c:v>0</c:v>
                </c:pt>
                <c:pt idx="522">
                  <c:v>175.63</c:v>
                </c:pt>
                <c:pt idx="523">
                  <c:v>0</c:v>
                </c:pt>
                <c:pt idx="524">
                  <c:v>0</c:v>
                </c:pt>
                <c:pt idx="525">
                  <c:v>21.23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170.80500000000001</c:v>
                </c:pt>
                <c:pt idx="531">
                  <c:v>161.155</c:v>
                </c:pt>
                <c:pt idx="532">
                  <c:v>176.595</c:v>
                </c:pt>
                <c:pt idx="533">
                  <c:v>145.715</c:v>
                </c:pt>
                <c:pt idx="534">
                  <c:v>189.14</c:v>
                </c:pt>
                <c:pt idx="535">
                  <c:v>189.14</c:v>
                </c:pt>
                <c:pt idx="536">
                  <c:v>405.3</c:v>
                </c:pt>
                <c:pt idx="537">
                  <c:v>405.3</c:v>
                </c:pt>
                <c:pt idx="538">
                  <c:v>405.3</c:v>
                </c:pt>
                <c:pt idx="539">
                  <c:v>403.37</c:v>
                </c:pt>
                <c:pt idx="540">
                  <c:v>405.3</c:v>
                </c:pt>
                <c:pt idx="541">
                  <c:v>417.84499999999997</c:v>
                </c:pt>
                <c:pt idx="542">
                  <c:v>413.02</c:v>
                </c:pt>
                <c:pt idx="543">
                  <c:v>429.42500000000001</c:v>
                </c:pt>
                <c:pt idx="544">
                  <c:v>428.46</c:v>
                </c:pt>
                <c:pt idx="545">
                  <c:v>442.935</c:v>
                </c:pt>
                <c:pt idx="546">
                  <c:v>446.79499999999996</c:v>
                </c:pt>
                <c:pt idx="547">
                  <c:v>437.14499999999998</c:v>
                </c:pt>
                <c:pt idx="548">
                  <c:v>426.53</c:v>
                </c:pt>
                <c:pt idx="549">
                  <c:v>429.42500000000001</c:v>
                </c:pt>
                <c:pt idx="550">
                  <c:v>428.46</c:v>
                </c:pt>
                <c:pt idx="551">
                  <c:v>436.18</c:v>
                </c:pt>
                <c:pt idx="552">
                  <c:v>432.32</c:v>
                </c:pt>
                <c:pt idx="553">
                  <c:v>414.95</c:v>
                </c:pt>
                <c:pt idx="554">
                  <c:v>420.74</c:v>
                </c:pt>
                <c:pt idx="555">
                  <c:v>432.32</c:v>
                </c:pt>
                <c:pt idx="556">
                  <c:v>230.63499999999999</c:v>
                </c:pt>
                <c:pt idx="557">
                  <c:v>103.255</c:v>
                </c:pt>
                <c:pt idx="558">
                  <c:v>347.4</c:v>
                </c:pt>
                <c:pt idx="559">
                  <c:v>7.72</c:v>
                </c:pt>
                <c:pt idx="560">
                  <c:v>207.47499999999999</c:v>
                </c:pt>
                <c:pt idx="561">
                  <c:v>178.52500000000001</c:v>
                </c:pt>
                <c:pt idx="562">
                  <c:v>179.48999999999998</c:v>
                </c:pt>
                <c:pt idx="563">
                  <c:v>14.475</c:v>
                </c:pt>
                <c:pt idx="564">
                  <c:v>21.23</c:v>
                </c:pt>
                <c:pt idx="565">
                  <c:v>21.23</c:v>
                </c:pt>
                <c:pt idx="566">
                  <c:v>7.72</c:v>
                </c:pt>
                <c:pt idx="567">
                  <c:v>288.53499999999997</c:v>
                </c:pt>
                <c:pt idx="568">
                  <c:v>14.475</c:v>
                </c:pt>
                <c:pt idx="569">
                  <c:v>7.72</c:v>
                </c:pt>
                <c:pt idx="570">
                  <c:v>14.475</c:v>
                </c:pt>
                <c:pt idx="571">
                  <c:v>22.195</c:v>
                </c:pt>
                <c:pt idx="572">
                  <c:v>114.83499999999999</c:v>
                </c:pt>
                <c:pt idx="573">
                  <c:v>0</c:v>
                </c:pt>
                <c:pt idx="574">
                  <c:v>311.69499999999999</c:v>
                </c:pt>
                <c:pt idx="575">
                  <c:v>14.475</c:v>
                </c:pt>
                <c:pt idx="576">
                  <c:v>282.745</c:v>
                </c:pt>
                <c:pt idx="577">
                  <c:v>428.46</c:v>
                </c:pt>
                <c:pt idx="578">
                  <c:v>7.72</c:v>
                </c:pt>
                <c:pt idx="579">
                  <c:v>7.72</c:v>
                </c:pt>
                <c:pt idx="580">
                  <c:v>247.04</c:v>
                </c:pt>
                <c:pt idx="581">
                  <c:v>268.27</c:v>
                </c:pt>
                <c:pt idx="582">
                  <c:v>14.475</c:v>
                </c:pt>
                <c:pt idx="583">
                  <c:v>14.475</c:v>
                </c:pt>
                <c:pt idx="584">
                  <c:v>14.475</c:v>
                </c:pt>
                <c:pt idx="585">
                  <c:v>14.475</c:v>
                </c:pt>
                <c:pt idx="586">
                  <c:v>7.72</c:v>
                </c:pt>
                <c:pt idx="587">
                  <c:v>14.475</c:v>
                </c:pt>
                <c:pt idx="588">
                  <c:v>14.475</c:v>
                </c:pt>
                <c:pt idx="589">
                  <c:v>0</c:v>
                </c:pt>
                <c:pt idx="590">
                  <c:v>14.475</c:v>
                </c:pt>
                <c:pt idx="591">
                  <c:v>14.475</c:v>
                </c:pt>
                <c:pt idx="592">
                  <c:v>14.475</c:v>
                </c:pt>
                <c:pt idx="593">
                  <c:v>7.72</c:v>
                </c:pt>
                <c:pt idx="594">
                  <c:v>22.195</c:v>
                </c:pt>
                <c:pt idx="595">
                  <c:v>14.475</c:v>
                </c:pt>
                <c:pt idx="596">
                  <c:v>14.475</c:v>
                </c:pt>
                <c:pt idx="597">
                  <c:v>0.96499999999999997</c:v>
                </c:pt>
                <c:pt idx="598">
                  <c:v>4.8250000000000002</c:v>
                </c:pt>
                <c:pt idx="599">
                  <c:v>2.895</c:v>
                </c:pt>
                <c:pt idx="600">
                  <c:v>1.93</c:v>
                </c:pt>
                <c:pt idx="601">
                  <c:v>22.195</c:v>
                </c:pt>
                <c:pt idx="602">
                  <c:v>0</c:v>
                </c:pt>
                <c:pt idx="603">
                  <c:v>14.475</c:v>
                </c:pt>
                <c:pt idx="604">
                  <c:v>14.475</c:v>
                </c:pt>
                <c:pt idx="605">
                  <c:v>14.475</c:v>
                </c:pt>
                <c:pt idx="606">
                  <c:v>14.475</c:v>
                </c:pt>
                <c:pt idx="607">
                  <c:v>14.475</c:v>
                </c:pt>
                <c:pt idx="608">
                  <c:v>14.475</c:v>
                </c:pt>
                <c:pt idx="609">
                  <c:v>0</c:v>
                </c:pt>
                <c:pt idx="610">
                  <c:v>22.195</c:v>
                </c:pt>
                <c:pt idx="611">
                  <c:v>14.475</c:v>
                </c:pt>
                <c:pt idx="612">
                  <c:v>14.475</c:v>
                </c:pt>
                <c:pt idx="613">
                  <c:v>14.475</c:v>
                </c:pt>
                <c:pt idx="614">
                  <c:v>7.72</c:v>
                </c:pt>
                <c:pt idx="615">
                  <c:v>14.475</c:v>
                </c:pt>
                <c:pt idx="616">
                  <c:v>1.93</c:v>
                </c:pt>
                <c:pt idx="617">
                  <c:v>1.93</c:v>
                </c:pt>
                <c:pt idx="618">
                  <c:v>73.918999999999997</c:v>
                </c:pt>
                <c:pt idx="619">
                  <c:v>14.475</c:v>
                </c:pt>
                <c:pt idx="620">
                  <c:v>14.475</c:v>
                </c:pt>
                <c:pt idx="621">
                  <c:v>14.475</c:v>
                </c:pt>
                <c:pt idx="622">
                  <c:v>14.475</c:v>
                </c:pt>
                <c:pt idx="623">
                  <c:v>14.475</c:v>
                </c:pt>
                <c:pt idx="624">
                  <c:v>14.475</c:v>
                </c:pt>
                <c:pt idx="625">
                  <c:v>14.475</c:v>
                </c:pt>
                <c:pt idx="626">
                  <c:v>14.475</c:v>
                </c:pt>
                <c:pt idx="627">
                  <c:v>31.844999999999999</c:v>
                </c:pt>
                <c:pt idx="628">
                  <c:v>14.475</c:v>
                </c:pt>
                <c:pt idx="629">
                  <c:v>14.475</c:v>
                </c:pt>
                <c:pt idx="630">
                  <c:v>14.475</c:v>
                </c:pt>
                <c:pt idx="631">
                  <c:v>0</c:v>
                </c:pt>
                <c:pt idx="632">
                  <c:v>7.72</c:v>
                </c:pt>
                <c:pt idx="633">
                  <c:v>14.475</c:v>
                </c:pt>
                <c:pt idx="634">
                  <c:v>14.475</c:v>
                </c:pt>
                <c:pt idx="635">
                  <c:v>29.914999999999999</c:v>
                </c:pt>
                <c:pt idx="636">
                  <c:v>14.475</c:v>
                </c:pt>
                <c:pt idx="637">
                  <c:v>247.04</c:v>
                </c:pt>
                <c:pt idx="638">
                  <c:v>14.475</c:v>
                </c:pt>
                <c:pt idx="639">
                  <c:v>22.195</c:v>
                </c:pt>
                <c:pt idx="640">
                  <c:v>14.475</c:v>
                </c:pt>
                <c:pt idx="641">
                  <c:v>14.475</c:v>
                </c:pt>
                <c:pt idx="642">
                  <c:v>14.475</c:v>
                </c:pt>
                <c:pt idx="643">
                  <c:v>22.195</c:v>
                </c:pt>
                <c:pt idx="644">
                  <c:v>14.475</c:v>
                </c:pt>
                <c:pt idx="645">
                  <c:v>7.72</c:v>
                </c:pt>
                <c:pt idx="646">
                  <c:v>14.475</c:v>
                </c:pt>
                <c:pt idx="647">
                  <c:v>14.475</c:v>
                </c:pt>
                <c:pt idx="648">
                  <c:v>22.195</c:v>
                </c:pt>
              </c:numCache>
            </c:numRef>
          </c:val>
        </c:ser>
        <c:ser>
          <c:idx val="2"/>
          <c:order val="2"/>
          <c:tx>
            <c:strRef>
              <c:f>'Bryan Data'!$G$1</c:f>
              <c:strCache>
                <c:ptCount val="1"/>
                <c:pt idx="0">
                  <c:v> Dedicated Releases Excluding Whitney</c:v>
                </c:pt>
              </c:strCache>
            </c:strRef>
          </c:tx>
          <c:spPr>
            <a:solidFill>
              <a:srgbClr val="186FD8"/>
            </a:solidFill>
            <a:ln w="25400" cap="rnd">
              <a:solidFill>
                <a:prstClr val="black"/>
              </a:solidFill>
              <a:bevel/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Data'!$G$8:$G$656</c:f>
              <c:numCache>
                <c:formatCode>0</c:formatCode>
                <c:ptCount val="6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175.90872000000002</c:v>
                </c:pt>
                <c:pt idx="218">
                  <c:v>299.61672000000004</c:v>
                </c:pt>
                <c:pt idx="219">
                  <c:v>299.61672000000004</c:v>
                </c:pt>
                <c:pt idx="220">
                  <c:v>299.61672000000004</c:v>
                </c:pt>
                <c:pt idx="221">
                  <c:v>299.61672000000004</c:v>
                </c:pt>
                <c:pt idx="222">
                  <c:v>299.61672000000004</c:v>
                </c:pt>
                <c:pt idx="223">
                  <c:v>416.98722000000004</c:v>
                </c:pt>
                <c:pt idx="224">
                  <c:v>474.97449121199998</c:v>
                </c:pt>
                <c:pt idx="225">
                  <c:v>308.537892</c:v>
                </c:pt>
                <c:pt idx="226">
                  <c:v>308.537892</c:v>
                </c:pt>
                <c:pt idx="227">
                  <c:v>308.537892</c:v>
                </c:pt>
                <c:pt idx="228">
                  <c:v>308.537892</c:v>
                </c:pt>
                <c:pt idx="229">
                  <c:v>308.537892</c:v>
                </c:pt>
                <c:pt idx="230">
                  <c:v>148.32715949999999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247.74235200000004</c:v>
                </c:pt>
                <c:pt idx="556">
                  <c:v>424.94400000000002</c:v>
                </c:pt>
                <c:pt idx="557">
                  <c:v>424.94400000000002</c:v>
                </c:pt>
                <c:pt idx="558">
                  <c:v>424.94400000000002</c:v>
                </c:pt>
                <c:pt idx="559">
                  <c:v>424.94400000000002</c:v>
                </c:pt>
                <c:pt idx="560">
                  <c:v>424.94400000000002</c:v>
                </c:pt>
                <c:pt idx="561">
                  <c:v>181.6542</c:v>
                </c:pt>
                <c:pt idx="562">
                  <c:v>64.584000000000003</c:v>
                </c:pt>
                <c:pt idx="563">
                  <c:v>64.584000000000003</c:v>
                </c:pt>
                <c:pt idx="564">
                  <c:v>64.584000000000003</c:v>
                </c:pt>
                <c:pt idx="565">
                  <c:v>64.584000000000003</c:v>
                </c:pt>
                <c:pt idx="566">
                  <c:v>64.584000000000003</c:v>
                </c:pt>
                <c:pt idx="567">
                  <c:v>64.584000000000003</c:v>
                </c:pt>
                <c:pt idx="568">
                  <c:v>64.584000000000003</c:v>
                </c:pt>
                <c:pt idx="569">
                  <c:v>64.584000000000003</c:v>
                </c:pt>
                <c:pt idx="570">
                  <c:v>64.584000000000003</c:v>
                </c:pt>
                <c:pt idx="571">
                  <c:v>183.92400000000001</c:v>
                </c:pt>
                <c:pt idx="572">
                  <c:v>255.52800000000002</c:v>
                </c:pt>
                <c:pt idx="573">
                  <c:v>255.52800000000002</c:v>
                </c:pt>
                <c:pt idx="574">
                  <c:v>255.52800000000002</c:v>
                </c:pt>
                <c:pt idx="575">
                  <c:v>236.22300000000001</c:v>
                </c:pt>
                <c:pt idx="576">
                  <c:v>224.64000000000001</c:v>
                </c:pt>
                <c:pt idx="577">
                  <c:v>224.64000000000001</c:v>
                </c:pt>
                <c:pt idx="578">
                  <c:v>224.64000000000001</c:v>
                </c:pt>
                <c:pt idx="579">
                  <c:v>224.64000000000001</c:v>
                </c:pt>
                <c:pt idx="580">
                  <c:v>224.64000000000001</c:v>
                </c:pt>
                <c:pt idx="581">
                  <c:v>340.17796800000002</c:v>
                </c:pt>
                <c:pt idx="582">
                  <c:v>277.99200000000002</c:v>
                </c:pt>
                <c:pt idx="583">
                  <c:v>277.99200000000002</c:v>
                </c:pt>
                <c:pt idx="584">
                  <c:v>277.99200000000002</c:v>
                </c:pt>
                <c:pt idx="585">
                  <c:v>277.99200000000002</c:v>
                </c:pt>
                <c:pt idx="586">
                  <c:v>277.99200000000002</c:v>
                </c:pt>
                <c:pt idx="587">
                  <c:v>277.99200000000002</c:v>
                </c:pt>
                <c:pt idx="588">
                  <c:v>277.99200000000002</c:v>
                </c:pt>
                <c:pt idx="589">
                  <c:v>277.99200000000002</c:v>
                </c:pt>
                <c:pt idx="590">
                  <c:v>264.88800000000003</c:v>
                </c:pt>
                <c:pt idx="591">
                  <c:v>255.52800000000002</c:v>
                </c:pt>
                <c:pt idx="592">
                  <c:v>255.52800000000002</c:v>
                </c:pt>
                <c:pt idx="593">
                  <c:v>255.52800000000002</c:v>
                </c:pt>
                <c:pt idx="594">
                  <c:v>264.88800000000003</c:v>
                </c:pt>
                <c:pt idx="595">
                  <c:v>255.52800000000002</c:v>
                </c:pt>
                <c:pt idx="596">
                  <c:v>255.52800000000002</c:v>
                </c:pt>
                <c:pt idx="597">
                  <c:v>255.52800000000002</c:v>
                </c:pt>
                <c:pt idx="598">
                  <c:v>255.52800000000002</c:v>
                </c:pt>
                <c:pt idx="599">
                  <c:v>264.88800000000003</c:v>
                </c:pt>
                <c:pt idx="600">
                  <c:v>264.88800000000003</c:v>
                </c:pt>
                <c:pt idx="601">
                  <c:v>264.88800000000003</c:v>
                </c:pt>
                <c:pt idx="602">
                  <c:v>264.88800000000003</c:v>
                </c:pt>
                <c:pt idx="603">
                  <c:v>264.88800000000003</c:v>
                </c:pt>
                <c:pt idx="604">
                  <c:v>264.88800000000003</c:v>
                </c:pt>
                <c:pt idx="605">
                  <c:v>264.88800000000003</c:v>
                </c:pt>
                <c:pt idx="606">
                  <c:v>264.88800000000003</c:v>
                </c:pt>
                <c:pt idx="607">
                  <c:v>264.88800000000003</c:v>
                </c:pt>
                <c:pt idx="608">
                  <c:v>264.88800000000003</c:v>
                </c:pt>
                <c:pt idx="609">
                  <c:v>226.04400000000001</c:v>
                </c:pt>
                <c:pt idx="610">
                  <c:v>204.048</c:v>
                </c:pt>
                <c:pt idx="611">
                  <c:v>204.048</c:v>
                </c:pt>
                <c:pt idx="612">
                  <c:v>204.048</c:v>
                </c:pt>
                <c:pt idx="613">
                  <c:v>204.048</c:v>
                </c:pt>
                <c:pt idx="614">
                  <c:v>204.048</c:v>
                </c:pt>
                <c:pt idx="615">
                  <c:v>204.048</c:v>
                </c:pt>
                <c:pt idx="616">
                  <c:v>204.048</c:v>
                </c:pt>
                <c:pt idx="617">
                  <c:v>204.048</c:v>
                </c:pt>
                <c:pt idx="618">
                  <c:v>229.45759200000001</c:v>
                </c:pt>
                <c:pt idx="619">
                  <c:v>276.12</c:v>
                </c:pt>
                <c:pt idx="620">
                  <c:v>276.12</c:v>
                </c:pt>
                <c:pt idx="621">
                  <c:v>276.12</c:v>
                </c:pt>
                <c:pt idx="622">
                  <c:v>276.12</c:v>
                </c:pt>
                <c:pt idx="623">
                  <c:v>276.12</c:v>
                </c:pt>
                <c:pt idx="624">
                  <c:v>276.12</c:v>
                </c:pt>
                <c:pt idx="625">
                  <c:v>276.12</c:v>
                </c:pt>
                <c:pt idx="626">
                  <c:v>276.12</c:v>
                </c:pt>
                <c:pt idx="627">
                  <c:v>111.54780000000001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415872"/>
        <c:axId val="132417408"/>
      </c:areaChart>
      <c:dateAx>
        <c:axId val="132415872"/>
        <c:scaling>
          <c:orientation val="minMax"/>
          <c:max val="41487"/>
          <c:min val="40909"/>
        </c:scaling>
        <c:delete val="0"/>
        <c:axPos val="b"/>
        <c:majorGridlines/>
        <c:numFmt formatCode="[$-409]mmmmm;@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32417408"/>
        <c:crosses val="autoZero"/>
        <c:auto val="1"/>
        <c:lblOffset val="100"/>
        <c:baseTimeUnit val="days"/>
        <c:majorUnit val="1"/>
        <c:majorTimeUnit val="months"/>
      </c:dateAx>
      <c:valAx>
        <c:axId val="132417408"/>
        <c:scaling>
          <c:orientation val="minMax"/>
          <c:max val="3000"/>
        </c:scaling>
        <c:delete val="0"/>
        <c:axPos val="l"/>
        <c:majorGridlines/>
        <c:minorGridlines>
          <c:spPr>
            <a:ln>
              <a:solidFill>
                <a:prstClr val="black">
                  <a:alpha val="0"/>
                </a:prst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Discharge (cfs)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1324158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7.5789166060124855E-2"/>
          <c:y val="0.85734134881803858"/>
          <c:w val="0.88995464488585652"/>
          <c:h val="0.10408910510275476"/>
        </c:manualLayout>
      </c:layout>
      <c:overlay val="0"/>
      <c:spPr>
        <a:ln>
          <a:solidFill>
            <a:prstClr val="black"/>
          </a:solidFill>
        </a:ln>
      </c:spPr>
    </c:legend>
    <c:plotVisOnly val="1"/>
    <c:dispBlanksAs val="zero"/>
    <c:showDLblsOverMax val="0"/>
  </c:chart>
  <c:spPr>
    <a:solidFill>
      <a:schemeClr val="bg1"/>
    </a:solidFill>
  </c:spPr>
  <c:txPr>
    <a:bodyPr/>
    <a:lstStyle/>
    <a:p>
      <a:pPr>
        <a:defRPr sz="1400">
          <a:solidFill>
            <a:schemeClr val="tx2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2445568678891"/>
          <c:y val="5.628821381794568E-2"/>
          <c:w val="0.83520658823905913"/>
          <c:h val="0.68325421519239193"/>
        </c:manualLayout>
      </c:layout>
      <c:scatterChart>
        <c:scatterStyle val="lineMarker"/>
        <c:varyColors val="0"/>
        <c:ser>
          <c:idx val="0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5875"/>
            </c:spPr>
            <c:trendlineType val="linear"/>
            <c:dispRSqr val="1"/>
            <c:dispEq val="1"/>
            <c:trendlineLbl>
              <c:layout>
                <c:manualLayout>
                  <c:x val="-0.16535839985164238"/>
                  <c:y val="0.35065062740366137"/>
                </c:manualLayout>
              </c:layout>
              <c:numFmt formatCode="General" sourceLinked="0"/>
              <c:spPr>
                <a:ln>
                  <a:noFill/>
                </a:ln>
              </c:spPr>
            </c:trendlineLbl>
          </c:trendline>
          <c:xVal>
            <c:numRef>
              <c:f>'Master calibrated data sheet'!$H$2:$H$60</c:f>
              <c:numCache>
                <c:formatCode>0.00</c:formatCode>
                <c:ptCount val="5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</c:numCache>
            </c:numRef>
          </c:xVal>
          <c:yVal>
            <c:numRef>
              <c:f>'Master calibrated data sheet'!$I$2:$I$60</c:f>
              <c:numCache>
                <c:formatCode>0.0</c:formatCode>
                <c:ptCount val="5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</c:numCache>
            </c:numRef>
          </c:yVal>
          <c:smooth val="0"/>
        </c:ser>
        <c:ser>
          <c:idx val="1"/>
          <c:order val="1"/>
          <c:tx>
            <c:v>mwl</c:v>
          </c:tx>
          <c:spPr>
            <a:ln w="28575">
              <a:noFill/>
            </a:ln>
          </c:spPr>
          <c:marker>
            <c:symbol val="dash"/>
            <c:size val="5"/>
            <c:spPr>
              <a:noFill/>
              <a:ln w="28575">
                <a:solidFill>
                  <a:schemeClr val="tx1"/>
                </a:solidFill>
              </a:ln>
            </c:spPr>
          </c:marker>
          <c:dPt>
            <c:idx val="1"/>
            <c:bubble3D val="0"/>
            <c:spPr>
              <a:ln w="28575">
                <a:solidFill>
                  <a:schemeClr val="tx1"/>
                </a:solidFill>
              </a:ln>
            </c:spPr>
          </c:dPt>
          <c:xVal>
            <c:numRef>
              <c:f>'Master calibrated data sheet'!$H$472:$H$473</c:f>
              <c:numCache>
                <c:formatCode>0.00</c:formatCode>
                <c:ptCount val="2"/>
                <c:pt idx="0">
                  <c:v>-9</c:v>
                </c:pt>
                <c:pt idx="1">
                  <c:v>1</c:v>
                </c:pt>
              </c:numCache>
            </c:numRef>
          </c:xVal>
          <c:yVal>
            <c:numRef>
              <c:f>'Master calibrated data sheet'!$I$472:$I$473</c:f>
              <c:numCache>
                <c:formatCode>0.0</c:formatCode>
                <c:ptCount val="2"/>
                <c:pt idx="0">
                  <c:v>-62</c:v>
                </c:pt>
                <c:pt idx="1">
                  <c:v>18</c:v>
                </c:pt>
              </c:numCache>
            </c:numRef>
          </c:yVal>
          <c:smooth val="0"/>
        </c:ser>
        <c:ser>
          <c:idx val="3"/>
          <c:order val="2"/>
          <c:tx>
            <c:v>Navasota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C0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5327155881749627"/>
                  <c:y val="2.4661033224505472E-2"/>
                </c:manualLayout>
              </c:layout>
              <c:numFmt formatCode="General" sourceLinked="0"/>
              <c:spPr>
                <a:ln>
                  <a:noFill/>
                </a:ln>
              </c:spPr>
              <c:txPr>
                <a:bodyPr/>
                <a:lstStyle/>
                <a:p>
                  <a:pPr>
                    <a:defRPr>
                      <a:solidFill>
                        <a:srgbClr val="800000"/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'Master calibrated data sheet'!$H$208:$H$267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'Master calibrated data sheet'!$I$208:$I$267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6"/>
          <c:order val="3"/>
          <c:tx>
            <c:v>Lake Whitney Aug 3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 w="15875">
                <a:solidFill>
                  <a:schemeClr val="tx1"/>
                </a:solidFill>
              </a:ln>
            </c:spPr>
          </c:marker>
          <c:xVal>
            <c:numRef>
              <c:f>'Master calibrated data sheet'!$H$192:$H$207</c:f>
              <c:numCache>
                <c:formatCode>0.00</c:formatCode>
                <c:ptCount val="16"/>
                <c:pt idx="0">
                  <c:v>-1.6049507333333333</c:v>
                </c:pt>
                <c:pt idx="1">
                  <c:v>-1.5272038333333335</c:v>
                </c:pt>
                <c:pt idx="2">
                  <c:v>-1.5864395666666669</c:v>
                </c:pt>
                <c:pt idx="3">
                  <c:v>-1.5924977666666673</c:v>
                </c:pt>
                <c:pt idx="4">
                  <c:v>-1.9842613666666669</c:v>
                </c:pt>
                <c:pt idx="5">
                  <c:v>-1.8654533333333339</c:v>
                </c:pt>
                <c:pt idx="6">
                  <c:v>-1.7378945666666663</c:v>
                </c:pt>
                <c:pt idx="7">
                  <c:v>-1.8021788000000001</c:v>
                </c:pt>
                <c:pt idx="8">
                  <c:v>-1.9580091666666668</c:v>
                </c:pt>
                <c:pt idx="9">
                  <c:v>-1.3902212</c:v>
                </c:pt>
                <c:pt idx="10">
                  <c:v>-1.8095832666666669</c:v>
                </c:pt>
                <c:pt idx="11">
                  <c:v>-1.1677506333333336</c:v>
                </c:pt>
                <c:pt idx="12">
                  <c:v>-1.3212250333333331</c:v>
                </c:pt>
                <c:pt idx="13">
                  <c:v>-1.3293026333333335</c:v>
                </c:pt>
                <c:pt idx="14">
                  <c:v>-1.4020010333333333</c:v>
                </c:pt>
                <c:pt idx="15">
                  <c:v>-1.8843010666666666</c:v>
                </c:pt>
              </c:numCache>
            </c:numRef>
          </c:xVal>
          <c:yVal>
            <c:numRef>
              <c:f>'Master calibrated data sheet'!$I$192:$I$207</c:f>
              <c:numCache>
                <c:formatCode>0.0</c:formatCode>
                <c:ptCount val="16"/>
                <c:pt idx="0">
                  <c:v>-11.862620399999999</c:v>
                </c:pt>
                <c:pt idx="1">
                  <c:v>-12.1229566</c:v>
                </c:pt>
                <c:pt idx="2">
                  <c:v>-12.335988199999999</c:v>
                </c:pt>
                <c:pt idx="3">
                  <c:v>-12.827376800000003</c:v>
                </c:pt>
                <c:pt idx="4">
                  <c:v>-13.392779399999998</c:v>
                </c:pt>
                <c:pt idx="5">
                  <c:v>-13.353519799999999</c:v>
                </c:pt>
                <c:pt idx="6">
                  <c:v>-13.070014000000002</c:v>
                </c:pt>
                <c:pt idx="7">
                  <c:v>-13.234453800000002</c:v>
                </c:pt>
                <c:pt idx="8">
                  <c:v>-13.756413400000003</c:v>
                </c:pt>
                <c:pt idx="9">
                  <c:v>-11.102528800000002</c:v>
                </c:pt>
                <c:pt idx="10">
                  <c:v>-13.476125600000003</c:v>
                </c:pt>
                <c:pt idx="11">
                  <c:v>-10.657801200000002</c:v>
                </c:pt>
                <c:pt idx="12">
                  <c:v>-10.946134000000002</c:v>
                </c:pt>
                <c:pt idx="13">
                  <c:v>-10.752088600000002</c:v>
                </c:pt>
                <c:pt idx="14">
                  <c:v>-11.4291558</c:v>
                </c:pt>
                <c:pt idx="15">
                  <c:v>-13.341613199999999</c:v>
                </c:pt>
              </c:numCache>
            </c:numRef>
          </c:yVal>
          <c:smooth val="0"/>
        </c:ser>
        <c:ser>
          <c:idx val="2"/>
          <c:order val="4"/>
          <c:tx>
            <c:v>Brazos (JFM)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('Master calibrated data sheet'!$H$2:$H$15,'Master calibrated data sheet'!$H$89:$H$93)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xVal>
          <c:yVal>
            <c:numRef>
              <c:f>('Master calibrated data sheet'!$I$2:$I$15,'Master calibrated data sheet'!$I$89:$I$93)</c:f>
              <c:numCache>
                <c:formatCode>0.0</c:formatCode>
                <c:ptCount val="1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-11.96558080764898</c:v>
                </c:pt>
                <c:pt idx="15">
                  <c:v>-14.145646201704555</c:v>
                </c:pt>
                <c:pt idx="16">
                  <c:v>-38.09264113674471</c:v>
                </c:pt>
                <c:pt idx="17">
                  <c:v>-47.507425001163561</c:v>
                </c:pt>
                <c:pt idx="18">
                  <c:v>-51.377049423235846</c:v>
                </c:pt>
              </c:numCache>
            </c:numRef>
          </c:yVal>
          <c:smooth val="0"/>
        </c:ser>
        <c:ser>
          <c:idx val="4"/>
          <c:order val="5"/>
          <c:tx>
            <c:v>Brazos (AMJ)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'Master calibrated data sheet'!$H$16:$H$39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xVal>
          <c:yVal>
            <c:numRef>
              <c:f>'Master calibrated data sheet'!$I$16:$I$39</c:f>
              <c:numCache>
                <c:formatCode>0.0</c:formatCode>
                <c:ptCount val="24"/>
                <c:pt idx="0">
                  <c:v>-17.200173286195053</c:v>
                </c:pt>
                <c:pt idx="1">
                  <c:v>-18.219096510193932</c:v>
                </c:pt>
                <c:pt idx="2">
                  <c:v>-19.045178338164327</c:v>
                </c:pt>
                <c:pt idx="3">
                  <c:v>-18.905051372191895</c:v>
                </c:pt>
                <c:pt idx="4">
                  <c:v>-19.555640857063629</c:v>
                </c:pt>
                <c:pt idx="5">
                  <c:v>-20.157101666666666</c:v>
                </c:pt>
                <c:pt idx="6">
                  <c:v>-17.317826499999999</c:v>
                </c:pt>
                <c:pt idx="7">
                  <c:v>-17.183981300000003</c:v>
                </c:pt>
                <c:pt idx="8">
                  <c:v>-16.581015300000001</c:v>
                </c:pt>
                <c:pt idx="9">
                  <c:v>-16.212941000000001</c:v>
                </c:pt>
                <c:pt idx="10">
                  <c:v>-15.669609000000001</c:v>
                </c:pt>
                <c:pt idx="11">
                  <c:v>-15.187898799999999</c:v>
                </c:pt>
                <c:pt idx="12">
                  <c:v>-16.187532186363264</c:v>
                </c:pt>
                <c:pt idx="13">
                  <c:v>-15.927441484970494</c:v>
                </c:pt>
                <c:pt idx="14">
                  <c:v>-17.394045478557054</c:v>
                </c:pt>
                <c:pt idx="15">
                  <c:v>-14.71725081782127</c:v>
                </c:pt>
                <c:pt idx="16">
                  <c:v>-14.144248938403049</c:v>
                </c:pt>
                <c:pt idx="17">
                  <c:v>-11.621904025795104</c:v>
                </c:pt>
                <c:pt idx="18">
                  <c:v>-12.373091437144378</c:v>
                </c:pt>
                <c:pt idx="19">
                  <c:v>-15.603498182078845</c:v>
                </c:pt>
                <c:pt idx="20">
                  <c:v>-16.757190997640169</c:v>
                </c:pt>
                <c:pt idx="21">
                  <c:v>-12.791309261620532</c:v>
                </c:pt>
                <c:pt idx="22">
                  <c:v>-11.99900211213334</c:v>
                </c:pt>
                <c:pt idx="23">
                  <c:v>-12.300912</c:v>
                </c:pt>
              </c:numCache>
            </c:numRef>
          </c:yVal>
          <c:smooth val="0"/>
        </c:ser>
        <c:ser>
          <c:idx val="5"/>
          <c:order val="6"/>
          <c:tx>
            <c:v>Brazos (JAS)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'Master calibrated data sheet'!$H$40:$H$64</c:f>
              <c:numCache>
                <c:formatCode>0.00</c:formatCode>
                <c:ptCount val="25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xVal>
          <c:yVal>
            <c:numRef>
              <c:f>'Master calibrated data sheet'!$I$40:$I$64</c:f>
              <c:numCache>
                <c:formatCode>0.0</c:formatCode>
                <c:ptCount val="25"/>
                <c:pt idx="0">
                  <c:v>-10.540987799999998</c:v>
                </c:pt>
                <c:pt idx="1">
                  <c:v>-10.202454199999998</c:v>
                </c:pt>
                <c:pt idx="2">
                  <c:v>-9.4098607999999988</c:v>
                </c:pt>
                <c:pt idx="3">
                  <c:v>-12.130036199999999</c:v>
                </c:pt>
                <c:pt idx="4">
                  <c:v>-13.368322600000001</c:v>
                </c:pt>
                <c:pt idx="5">
                  <c:v>-12.676130799999999</c:v>
                </c:pt>
                <c:pt idx="6">
                  <c:v>-10.532299200000001</c:v>
                </c:pt>
                <c:pt idx="7">
                  <c:v>-10.092398599999999</c:v>
                </c:pt>
                <c:pt idx="8">
                  <c:v>-8.5800900999999996</c:v>
                </c:pt>
                <c:pt idx="9">
                  <c:v>-8.5989534465169548</c:v>
                </c:pt>
                <c:pt idx="10">
                  <c:v>-7.9270381333333333</c:v>
                </c:pt>
                <c:pt idx="11">
                  <c:v>-7.9676312877889899</c:v>
                </c:pt>
                <c:pt idx="12">
                  <c:v>-8.0802599630093184</c:v>
                </c:pt>
                <c:pt idx="13">
                  <c:v>-7.8359526585994876</c:v>
                </c:pt>
                <c:pt idx="14">
                  <c:v>-9.476922377686158</c:v>
                </c:pt>
                <c:pt idx="15">
                  <c:v>-14.482715545197422</c:v>
                </c:pt>
                <c:pt idx="16">
                  <c:v>-10.183443066666666</c:v>
                </c:pt>
                <c:pt idx="17">
                  <c:v>-10.374463166666665</c:v>
                </c:pt>
                <c:pt idx="18">
                  <c:v>-8.6150757333333328</c:v>
                </c:pt>
                <c:pt idx="19">
                  <c:v>-8.2274087000000016</c:v>
                </c:pt>
                <c:pt idx="20">
                  <c:v>-9.0449293000000015</c:v>
                </c:pt>
                <c:pt idx="21">
                  <c:v>-11.81966434613846</c:v>
                </c:pt>
                <c:pt idx="22">
                  <c:v>-13.047432833493634</c:v>
                </c:pt>
                <c:pt idx="24">
                  <c:v>-10.684053623947642</c:v>
                </c:pt>
              </c:numCache>
            </c:numRef>
          </c:yVal>
          <c:smooth val="0"/>
        </c:ser>
        <c:ser>
          <c:idx val="7"/>
          <c:order val="7"/>
          <c:tx>
            <c:v>Brazos (OND)</c:v>
          </c:tx>
          <c:spPr>
            <a:ln w="28575">
              <a:noFill/>
            </a:ln>
          </c:spPr>
          <c:marker>
            <c:symbol val="star"/>
            <c:size val="7"/>
            <c:spPr>
              <a:solidFill>
                <a:srgbClr val="FFC000"/>
              </a:solidFill>
              <a:ln>
                <a:solidFill>
                  <a:srgbClr val="FFC000">
                    <a:alpha val="70000"/>
                  </a:srgbClr>
                </a:solidFill>
              </a:ln>
            </c:spPr>
          </c:marker>
          <c:xVal>
            <c:numRef>
              <c:f>'Master calibrated data sheet'!$H$66:$H$88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xVal>
          <c:yVal>
            <c:numRef>
              <c:f>'Master calibrated data sheet'!$I$66:$I$88</c:f>
              <c:numCache>
                <c:formatCode>General</c:formatCode>
                <c:ptCount val="23"/>
                <c:pt idx="4" formatCode="0.0">
                  <c:v>-18.142822313243713</c:v>
                </c:pt>
                <c:pt idx="10" formatCode="0.0">
                  <c:v>-13.128905640378274</c:v>
                </c:pt>
                <c:pt idx="12" formatCode="0.0">
                  <c:v>-13.301534497588751</c:v>
                </c:pt>
                <c:pt idx="13" formatCode="0.0">
                  <c:v>-12.590984771972181</c:v>
                </c:pt>
                <c:pt idx="14" formatCode="0.0">
                  <c:v>-13.176320142745501</c:v>
                </c:pt>
                <c:pt idx="15" formatCode="0.0">
                  <c:v>-12.61001735390832</c:v>
                </c:pt>
                <c:pt idx="16" formatCode="0.0">
                  <c:v>-11.361880664831903</c:v>
                </c:pt>
                <c:pt idx="17" formatCode="0.0">
                  <c:v>-12.573287809821032</c:v>
                </c:pt>
                <c:pt idx="18" formatCode="0.0">
                  <c:v>-13.091842191344627</c:v>
                </c:pt>
                <c:pt idx="19" formatCode="0.0">
                  <c:v>-13.261465904038872</c:v>
                </c:pt>
                <c:pt idx="20" formatCode="0.0">
                  <c:v>-13.139256693711964</c:v>
                </c:pt>
                <c:pt idx="21" formatCode="0.0">
                  <c:v>-12.18595807217293</c:v>
                </c:pt>
                <c:pt idx="22" formatCode="0.0">
                  <c:v>-12.630051650683205</c:v>
                </c:pt>
              </c:numCache>
            </c:numRef>
          </c:yVal>
          <c:smooth val="0"/>
        </c:ser>
        <c:ser>
          <c:idx val="8"/>
          <c:order val="8"/>
          <c:tx>
            <c:v>Navasota (JFM)</c:v>
          </c:tx>
          <c:spPr>
            <a:ln w="28575">
              <a:noFill/>
            </a:ln>
          </c:spPr>
          <c:marker>
            <c:symbol val="diamond"/>
            <c:size val="7"/>
            <c:spPr>
              <a:noFill/>
              <a:ln w="15875">
                <a:solidFill>
                  <a:schemeClr val="tx2"/>
                </a:solidFill>
              </a:ln>
            </c:spPr>
          </c:marker>
          <c:xVal>
            <c:numRef>
              <c:f>'Master calibrated data sheet'!$H$208:$H$225</c:f>
              <c:numCache>
                <c:formatCode>0.00</c:formatCode>
                <c:ptCount val="18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</c:numCache>
            </c:numRef>
          </c:xVal>
          <c:yVal>
            <c:numRef>
              <c:f>'Master calibrated data sheet'!$I$208:$I$225</c:f>
              <c:numCache>
                <c:formatCode>0.0</c:formatCode>
                <c:ptCount val="18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</c:numCache>
            </c:numRef>
          </c:yVal>
          <c:smooth val="0"/>
        </c:ser>
        <c:ser>
          <c:idx val="9"/>
          <c:order val="9"/>
          <c:tx>
            <c:v>Navasota (AMJ)</c:v>
          </c:tx>
          <c:spPr>
            <a:ln w="28575">
              <a:noFill/>
            </a:ln>
          </c:spPr>
          <c:marker>
            <c:symbol val="triangle"/>
            <c:size val="6"/>
            <c:spPr>
              <a:noFill/>
              <a:ln w="15875">
                <a:solidFill>
                  <a:srgbClr val="00B050"/>
                </a:solidFill>
              </a:ln>
            </c:spPr>
          </c:marker>
          <c:xVal>
            <c:numRef>
              <c:f>'Master calibrated data sheet'!$H$226:$H$246</c:f>
              <c:numCache>
                <c:formatCode>0.00</c:formatCode>
                <c:ptCount val="21"/>
                <c:pt idx="0">
                  <c:v>-2.5874988855634218</c:v>
                </c:pt>
                <c:pt idx="1">
                  <c:v>-2.0438078515421232</c:v>
                </c:pt>
                <c:pt idx="2">
                  <c:v>-1.8324463004187885</c:v>
                </c:pt>
                <c:pt idx="3">
                  <c:v>-2.2186140000000001</c:v>
                </c:pt>
                <c:pt idx="4">
                  <c:v>-2.4606183333333336</c:v>
                </c:pt>
                <c:pt idx="5">
                  <c:v>-2.5608608333333334</c:v>
                </c:pt>
                <c:pt idx="6">
                  <c:v>-2.23102</c:v>
                </c:pt>
                <c:pt idx="7">
                  <c:v>-2.0265649999999997</c:v>
                </c:pt>
                <c:pt idx="8">
                  <c:v>-3.365545003042314</c:v>
                </c:pt>
                <c:pt idx="9">
                  <c:v>-2.6602019573245261</c:v>
                </c:pt>
                <c:pt idx="10">
                  <c:v>-2.53440195058241</c:v>
                </c:pt>
                <c:pt idx="11">
                  <c:v>-2.7634309866036988</c:v>
                </c:pt>
                <c:pt idx="12">
                  <c:v>-2.5539855927928512</c:v>
                </c:pt>
                <c:pt idx="13">
                  <c:v>-2.6303286047999475</c:v>
                </c:pt>
                <c:pt idx="14">
                  <c:v>-2.2054631466735808</c:v>
                </c:pt>
                <c:pt idx="15">
                  <c:v>-2.6676702954556708</c:v>
                </c:pt>
                <c:pt idx="16">
                  <c:v>-2.7285787419917273</c:v>
                </c:pt>
                <c:pt idx="17">
                  <c:v>-2.416236245040837</c:v>
                </c:pt>
                <c:pt idx="18">
                  <c:v>-2.2403153912854412</c:v>
                </c:pt>
                <c:pt idx="19">
                  <c:v>-2.6250177865733137</c:v>
                </c:pt>
                <c:pt idx="20">
                  <c:v>-2.5998418000000001</c:v>
                </c:pt>
              </c:numCache>
            </c:numRef>
          </c:xVal>
          <c:yVal>
            <c:numRef>
              <c:f>'Master calibrated data sheet'!$I$226:$I$246</c:f>
              <c:numCache>
                <c:formatCode>0.0</c:formatCode>
                <c:ptCount val="21"/>
                <c:pt idx="0">
                  <c:v>-16.192927309360506</c:v>
                </c:pt>
                <c:pt idx="1">
                  <c:v>-13.334670839157736</c:v>
                </c:pt>
                <c:pt idx="2">
                  <c:v>-12.494242678956935</c:v>
                </c:pt>
                <c:pt idx="3">
                  <c:v>-13.369993333333333</c:v>
                </c:pt>
                <c:pt idx="4">
                  <c:v>-13.971365200000001</c:v>
                </c:pt>
                <c:pt idx="5">
                  <c:v>-14.301671299999999</c:v>
                </c:pt>
                <c:pt idx="6">
                  <c:v>-13.121912000000002</c:v>
                </c:pt>
                <c:pt idx="7">
                  <c:v>-15.149799299999998</c:v>
                </c:pt>
                <c:pt idx="8">
                  <c:v>-18.896085994441481</c:v>
                </c:pt>
                <c:pt idx="9">
                  <c:v>-16.034419665491907</c:v>
                </c:pt>
                <c:pt idx="10">
                  <c:v>-15.114073006193053</c:v>
                </c:pt>
                <c:pt idx="11">
                  <c:v>-15.565721512082241</c:v>
                </c:pt>
                <c:pt idx="12">
                  <c:v>-15.599820807123411</c:v>
                </c:pt>
                <c:pt idx="13">
                  <c:v>-14.989710871336936</c:v>
                </c:pt>
                <c:pt idx="14">
                  <c:v>-13.588631013319642</c:v>
                </c:pt>
                <c:pt idx="15">
                  <c:v>-15.292258538124216</c:v>
                </c:pt>
                <c:pt idx="16">
                  <c:v>-10.831937024006866</c:v>
                </c:pt>
                <c:pt idx="17">
                  <c:v>-13.737397545607323</c:v>
                </c:pt>
                <c:pt idx="18">
                  <c:v>-7.2986483054710005</c:v>
                </c:pt>
                <c:pt idx="19">
                  <c:v>-13.367654209179957</c:v>
                </c:pt>
                <c:pt idx="20">
                  <c:v>-13.227052400000003</c:v>
                </c:pt>
              </c:numCache>
            </c:numRef>
          </c:yVal>
          <c:smooth val="0"/>
        </c:ser>
        <c:ser>
          <c:idx val="10"/>
          <c:order val="10"/>
          <c:tx>
            <c:v>Navasota (JAS)</c:v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15875">
                <a:solidFill>
                  <a:srgbClr val="C00000"/>
                </a:solidFill>
              </a:ln>
            </c:spPr>
          </c:marker>
          <c:xVal>
            <c:numRef>
              <c:f>'Master calibrated data sheet'!$H$247:$H$267</c:f>
              <c:numCache>
                <c:formatCode>0.00</c:formatCode>
                <c:ptCount val="21"/>
                <c:pt idx="0">
                  <c:v>-3.3571168</c:v>
                </c:pt>
                <c:pt idx="1">
                  <c:v>-2.6955950166666667</c:v>
                </c:pt>
                <c:pt idx="2">
                  <c:v>-1.7860236</c:v>
                </c:pt>
                <c:pt idx="3">
                  <c:v>-2.2464468000000002</c:v>
                </c:pt>
                <c:pt idx="4">
                  <c:v>-1.6830341999999998</c:v>
                </c:pt>
                <c:pt idx="5">
                  <c:v>-3.0171844666666665</c:v>
                </c:pt>
                <c:pt idx="6">
                  <c:v>-3.2823990000000003</c:v>
                </c:pt>
                <c:pt idx="7">
                  <c:v>-3.2510983000000002</c:v>
                </c:pt>
                <c:pt idx="8">
                  <c:v>-2.8503452666666673</c:v>
                </c:pt>
                <c:pt idx="9">
                  <c:v>-3.050444066666667</c:v>
                </c:pt>
                <c:pt idx="10">
                  <c:v>-1.9185720666666675</c:v>
                </c:pt>
                <c:pt idx="11">
                  <c:v>-3.2294258793202912</c:v>
                </c:pt>
                <c:pt idx="12">
                  <c:v>-3.6611693541970247</c:v>
                </c:pt>
                <c:pt idx="13">
                  <c:v>-4.2837690777777784</c:v>
                </c:pt>
                <c:pt idx="14">
                  <c:v>-3.4172558614725679</c:v>
                </c:pt>
                <c:pt idx="15">
                  <c:v>-3.8993480666666667</c:v>
                </c:pt>
                <c:pt idx="16">
                  <c:v>-3.2646912666666665</c:v>
                </c:pt>
                <c:pt idx="17">
                  <c:v>-3.1799693000000007</c:v>
                </c:pt>
                <c:pt idx="18">
                  <c:v>-3.9463666666666666</c:v>
                </c:pt>
                <c:pt idx="19">
                  <c:v>-2.9133632999999999</c:v>
                </c:pt>
                <c:pt idx="20">
                  <c:v>-3.3400287</c:v>
                </c:pt>
              </c:numCache>
            </c:numRef>
          </c:xVal>
          <c:yVal>
            <c:numRef>
              <c:f>'Master calibrated data sheet'!$I$247:$I$267</c:f>
              <c:numCache>
                <c:formatCode>0.0</c:formatCode>
                <c:ptCount val="21"/>
                <c:pt idx="0">
                  <c:v>-16.716651600000002</c:v>
                </c:pt>
                <c:pt idx="1">
                  <c:v>-13.936943199999998</c:v>
                </c:pt>
                <c:pt idx="2">
                  <c:v>-5.5759355999999993</c:v>
                </c:pt>
                <c:pt idx="3">
                  <c:v>-9.3545111999999992</c:v>
                </c:pt>
                <c:pt idx="4">
                  <c:v>-10.595372000000001</c:v>
                </c:pt>
                <c:pt idx="5">
                  <c:v>-14.631065800000002</c:v>
                </c:pt>
                <c:pt idx="6">
                  <c:v>-15.877397200000004</c:v>
                </c:pt>
                <c:pt idx="7">
                  <c:v>-16.264844400000001</c:v>
                </c:pt>
                <c:pt idx="8">
                  <c:v>-14.367647166666666</c:v>
                </c:pt>
                <c:pt idx="9">
                  <c:v>-15.622556433333331</c:v>
                </c:pt>
                <c:pt idx="10">
                  <c:v>-9.4542390333333319</c:v>
                </c:pt>
                <c:pt idx="11">
                  <c:v>-18.295045807034782</c:v>
                </c:pt>
                <c:pt idx="12">
                  <c:v>-19.837423659088916</c:v>
                </c:pt>
                <c:pt idx="13">
                  <c:v>-28.345390999999996</c:v>
                </c:pt>
                <c:pt idx="14">
                  <c:v>-21.540890595582731</c:v>
                </c:pt>
                <c:pt idx="15">
                  <c:v>-20.808576166666668</c:v>
                </c:pt>
                <c:pt idx="16">
                  <c:v>-18.074141033333333</c:v>
                </c:pt>
                <c:pt idx="17">
                  <c:v>-15.993397799999995</c:v>
                </c:pt>
                <c:pt idx="18">
                  <c:v>-19.933876466666664</c:v>
                </c:pt>
                <c:pt idx="19">
                  <c:v>-16.808485099999999</c:v>
                </c:pt>
                <c:pt idx="20">
                  <c:v>-17.435272300000001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36544"/>
        <c:axId val="51451392"/>
      </c:scatterChart>
      <c:valAx>
        <c:axId val="51436544"/>
        <c:scaling>
          <c:orientation val="minMax"/>
          <c:max val="0"/>
          <c:min val="-7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l-GR" sz="1400" b="1" i="0" baseline="0">
                    <a:effectLst/>
                  </a:rPr>
                  <a:t>δ</a:t>
                </a:r>
                <a:r>
                  <a:rPr lang="en-US" sz="1400" b="1" i="0" baseline="30000">
                    <a:effectLst/>
                  </a:rPr>
                  <a:t>18</a:t>
                </a:r>
                <a:r>
                  <a:rPr lang="en-US" sz="1400" b="1" i="0" baseline="0">
                    <a:effectLst/>
                  </a:rPr>
                  <a:t>O ‰ VSMOW </a:t>
                </a:r>
                <a:endParaRPr lang="en-US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1135614791002051"/>
              <c:y val="0.80019892444899066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51451392"/>
        <c:crossesAt val="-60"/>
        <c:crossBetween val="midCat"/>
        <c:majorUnit val="1"/>
      </c:valAx>
      <c:valAx>
        <c:axId val="51451392"/>
        <c:scaling>
          <c:orientation val="minMax"/>
          <c:max val="-5"/>
          <c:min val="-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l-GR" sz="1400" b="1" i="0" u="none" strike="noStrike" baseline="0">
                    <a:effectLst/>
                  </a:rPr>
                  <a:t>δ</a:t>
                </a:r>
                <a:r>
                  <a:rPr lang="en-US" sz="1400"/>
                  <a:t>D ‰ VSMOW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51436544"/>
        <c:crossesAt val="-10"/>
        <c:crossBetween val="midCat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egendEntry>
        <c:idx val="11"/>
        <c:delete val="1"/>
      </c:legendEntry>
      <c:legendEntry>
        <c:idx val="12"/>
        <c:delete val="1"/>
      </c:legendEntry>
      <c:layout>
        <c:manualLayout>
          <c:xMode val="edge"/>
          <c:yMode val="edge"/>
          <c:x val="4.1660419243948518E-2"/>
          <c:y val="0.86557829888469662"/>
          <c:w val="0.92436767986840362"/>
          <c:h val="0.1101621952405423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/>
              <a:t>Brazos River (SO42- + Cl- + Na+)/(HCO3- + Mg2+) concentration vs. water </a:t>
            </a:r>
            <a:r>
              <a:rPr lang="el-GR"/>
              <a:t>δ</a:t>
            </a:r>
            <a:r>
              <a:rPr lang="en-US"/>
              <a:t>18O</a:t>
            </a:r>
          </a:p>
        </c:rich>
      </c:tx>
      <c:layout>
        <c:manualLayout>
          <c:xMode val="edge"/>
          <c:yMode val="edge"/>
          <c:x val="0.18000815115501867"/>
          <c:y val="1.775856553885937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505803496883001"/>
          <c:y val="0.1519894854548163"/>
          <c:w val="0.84218020999361898"/>
          <c:h val="0.51800350645027837"/>
        </c:manualLayout>
      </c:layout>
      <c:scatterChart>
        <c:scatterStyle val="lineMarker"/>
        <c:varyColors val="0"/>
        <c:ser>
          <c:idx val="0"/>
          <c:order val="0"/>
          <c:tx>
            <c:v>Brazos River (Hwy. 60)</c:v>
          </c:tx>
          <c:spPr>
            <a:ln w="28575">
              <a:noFill/>
            </a:ln>
          </c:spPr>
          <c:marker>
            <c:symbol val="none"/>
          </c:marker>
          <c:trendline>
            <c:trendlineType val="powe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0.14675672603662343"/>
                  <c:y val="0.26919714862411243"/>
                </c:manualLayout>
              </c:layout>
              <c:numFmt formatCode="#,##0.00" sourceLinked="0"/>
            </c:trendlineLbl>
          </c:trendline>
          <c:xVal>
            <c:numRef>
              <c:f>'Ions Master sheet'!$AM$2:$AM$14</c:f>
              <c:numCache>
                <c:formatCode>0.00</c:formatCode>
                <c:ptCount val="13"/>
                <c:pt idx="0">
                  <c:v>0.31699036206887032</c:v>
                </c:pt>
                <c:pt idx="1">
                  <c:v>0.88050234781493586</c:v>
                </c:pt>
                <c:pt idx="2">
                  <c:v>0.60672647274785574</c:v>
                </c:pt>
                <c:pt idx="3">
                  <c:v>2.1041362328382456</c:v>
                </c:pt>
                <c:pt idx="4">
                  <c:v>2.7183450556601003</c:v>
                </c:pt>
                <c:pt idx="5">
                  <c:v>1.7536265892440703</c:v>
                </c:pt>
                <c:pt idx="6">
                  <c:v>3.7021811360078285</c:v>
                </c:pt>
                <c:pt idx="7">
                  <c:v>4.4469807201520926</c:v>
                </c:pt>
                <c:pt idx="8">
                  <c:v>4.4623904383738937</c:v>
                </c:pt>
                <c:pt idx="9">
                  <c:v>2.8803936044376197</c:v>
                </c:pt>
                <c:pt idx="10">
                  <c:v>1.998067072625056</c:v>
                </c:pt>
                <c:pt idx="11">
                  <c:v>1.9380626333760043</c:v>
                </c:pt>
                <c:pt idx="12">
                  <c:v>1.7734431638313877</c:v>
                </c:pt>
              </c:numCache>
            </c:numRef>
          </c:xVal>
          <c:yVal>
            <c:numRef>
              <c:f>'Ions Master sheet'!$I$2:$I$14</c:f>
              <c:numCache>
                <c:formatCode>0.00</c:formatCode>
                <c:ptCount val="13"/>
                <c:pt idx="0">
                  <c:v>-4.2699625000000001</c:v>
                </c:pt>
                <c:pt idx="1">
                  <c:v>-2.7386202000000002</c:v>
                </c:pt>
                <c:pt idx="2">
                  <c:v>-5.1790647333333331</c:v>
                </c:pt>
                <c:pt idx="3">
                  <c:v>-2.6941866666666665</c:v>
                </c:pt>
                <c:pt idx="4">
                  <c:v>-2.6051022182237427</c:v>
                </c:pt>
                <c:pt idx="5">
                  <c:v>-2.78301462881414</c:v>
                </c:pt>
                <c:pt idx="6">
                  <c:v>-1.084955233333333</c:v>
                </c:pt>
                <c:pt idx="7">
                  <c:v>-0.48067015110797584</c:v>
                </c:pt>
                <c:pt idx="8">
                  <c:v>-0.78822879999999973</c:v>
                </c:pt>
                <c:pt idx="10">
                  <c:v>-1.9307890266927474</c:v>
                </c:pt>
                <c:pt idx="11">
                  <c:v>-2.0020628961897602</c:v>
                </c:pt>
                <c:pt idx="12">
                  <c:v>-2.4157828456417008</c:v>
                </c:pt>
              </c:numCache>
            </c:numRef>
          </c:yVal>
          <c:smooth val="0"/>
        </c:ser>
        <c:ser>
          <c:idx val="1"/>
          <c:order val="1"/>
          <c:tx>
            <c:v>Lake Whitney</c:v>
          </c:tx>
          <c:spPr>
            <a:ln w="28575">
              <a:noFill/>
            </a:ln>
          </c:spPr>
          <c:marker>
            <c:symbol val="square"/>
            <c:size val="5"/>
            <c:spPr>
              <a:noFill/>
              <a:ln w="15875">
                <a:solidFill>
                  <a:schemeClr val="tx1"/>
                </a:solidFill>
              </a:ln>
            </c:spPr>
          </c:marker>
          <c:xVal>
            <c:numRef>
              <c:f>'Ions Master sheet'!$AM$24:$AM$27</c:f>
              <c:numCache>
                <c:formatCode>0.00</c:formatCode>
                <c:ptCount val="4"/>
                <c:pt idx="0">
                  <c:v>5.6723280145580803</c:v>
                </c:pt>
                <c:pt idx="1">
                  <c:v>5.4950045749444811</c:v>
                </c:pt>
                <c:pt idx="2">
                  <c:v>5.5750343852837947</c:v>
                </c:pt>
                <c:pt idx="3">
                  <c:v>6.1707020384778719</c:v>
                </c:pt>
              </c:numCache>
            </c:numRef>
          </c:xVal>
          <c:yVal>
            <c:numRef>
              <c:f>'Ions Master sheet'!$I$24:$I$27</c:f>
              <c:numCache>
                <c:formatCode>0.00</c:formatCode>
                <c:ptCount val="4"/>
                <c:pt idx="0">
                  <c:v>-1.3293026333333335</c:v>
                </c:pt>
                <c:pt idx="1">
                  <c:v>-1.1677506333333336</c:v>
                </c:pt>
                <c:pt idx="2">
                  <c:v>-1.8095832666666669</c:v>
                </c:pt>
                <c:pt idx="3">
                  <c:v>-1.3902212</c:v>
                </c:pt>
              </c:numCache>
            </c:numRef>
          </c:yVal>
          <c:smooth val="0"/>
        </c:ser>
        <c:ser>
          <c:idx val="2"/>
          <c:order val="2"/>
          <c:tx>
            <c:v>Brazos (JFM)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('Ions Master sheet'!$AM$2:$AM$4,'Ions Master sheet'!$AM$14)</c:f>
              <c:numCache>
                <c:formatCode>0.00</c:formatCode>
                <c:ptCount val="4"/>
                <c:pt idx="0">
                  <c:v>0.31699036206887032</c:v>
                </c:pt>
                <c:pt idx="1">
                  <c:v>0.88050234781493586</c:v>
                </c:pt>
                <c:pt idx="2">
                  <c:v>0.60672647274785574</c:v>
                </c:pt>
                <c:pt idx="3">
                  <c:v>1.7734431638313877</c:v>
                </c:pt>
              </c:numCache>
            </c:numRef>
          </c:xVal>
          <c:yVal>
            <c:numRef>
              <c:f>('Ions Master sheet'!$I$2:$I$4,'Ions Master sheet'!$I$14)</c:f>
              <c:numCache>
                <c:formatCode>0.00</c:formatCode>
                <c:ptCount val="4"/>
                <c:pt idx="0">
                  <c:v>-4.2699625000000001</c:v>
                </c:pt>
                <c:pt idx="1">
                  <c:v>-2.7386202000000002</c:v>
                </c:pt>
                <c:pt idx="2">
                  <c:v>-5.1790647333333331</c:v>
                </c:pt>
                <c:pt idx="3">
                  <c:v>-2.4157828456417008</c:v>
                </c:pt>
              </c:numCache>
            </c:numRef>
          </c:yVal>
          <c:smooth val="0"/>
        </c:ser>
        <c:ser>
          <c:idx val="3"/>
          <c:order val="3"/>
          <c:tx>
            <c:v>Brazos (AMJ)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'Ions Master sheet'!$AM$5:$AM$7</c:f>
              <c:numCache>
                <c:formatCode>0.00</c:formatCode>
                <c:ptCount val="3"/>
                <c:pt idx="0">
                  <c:v>2.1041362328382456</c:v>
                </c:pt>
                <c:pt idx="1">
                  <c:v>2.7183450556601003</c:v>
                </c:pt>
                <c:pt idx="2">
                  <c:v>1.7536265892440703</c:v>
                </c:pt>
              </c:numCache>
            </c:numRef>
          </c:xVal>
          <c:yVal>
            <c:numRef>
              <c:f>'Ions Master sheet'!$I$5:$I$7</c:f>
              <c:numCache>
                <c:formatCode>0.00</c:formatCode>
                <c:ptCount val="3"/>
                <c:pt idx="0">
                  <c:v>-2.6941866666666665</c:v>
                </c:pt>
                <c:pt idx="1">
                  <c:v>-2.6051022182237427</c:v>
                </c:pt>
                <c:pt idx="2">
                  <c:v>-2.78301462881414</c:v>
                </c:pt>
              </c:numCache>
            </c:numRef>
          </c:yVal>
          <c:smooth val="0"/>
        </c:ser>
        <c:ser>
          <c:idx val="4"/>
          <c:order val="4"/>
          <c:tx>
            <c:v>Brazos (JAS)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'Ions Master sheet'!$AM$8:$AM$10</c:f>
              <c:numCache>
                <c:formatCode>0.00</c:formatCode>
                <c:ptCount val="3"/>
                <c:pt idx="0">
                  <c:v>3.7021811360078285</c:v>
                </c:pt>
                <c:pt idx="1">
                  <c:v>4.4469807201520926</c:v>
                </c:pt>
                <c:pt idx="2">
                  <c:v>4.4623904383738937</c:v>
                </c:pt>
              </c:numCache>
            </c:numRef>
          </c:xVal>
          <c:yVal>
            <c:numRef>
              <c:f>'Ions Master sheet'!$I$8:$I$10</c:f>
              <c:numCache>
                <c:formatCode>0.00</c:formatCode>
                <c:ptCount val="3"/>
                <c:pt idx="0">
                  <c:v>-1.084955233333333</c:v>
                </c:pt>
                <c:pt idx="1">
                  <c:v>-0.48067015110797584</c:v>
                </c:pt>
                <c:pt idx="2">
                  <c:v>-0.78822879999999973</c:v>
                </c:pt>
              </c:numCache>
            </c:numRef>
          </c:yVal>
          <c:smooth val="0"/>
        </c:ser>
        <c:ser>
          <c:idx val="5"/>
          <c:order val="5"/>
          <c:tx>
            <c:v>Brazos (OND)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'Ions Master sheet'!$AM$11:$AM$13</c:f>
              <c:numCache>
                <c:formatCode>0.00</c:formatCode>
                <c:ptCount val="3"/>
                <c:pt idx="0">
                  <c:v>2.8803936044376197</c:v>
                </c:pt>
                <c:pt idx="1">
                  <c:v>1.998067072625056</c:v>
                </c:pt>
                <c:pt idx="2">
                  <c:v>1.9380626333760043</c:v>
                </c:pt>
              </c:numCache>
            </c:numRef>
          </c:xVal>
          <c:yVal>
            <c:numRef>
              <c:f>'Ions Master sheet'!$I$11:$I$13</c:f>
              <c:numCache>
                <c:formatCode>0.00</c:formatCode>
                <c:ptCount val="3"/>
                <c:pt idx="1">
                  <c:v>-1.9307890266927474</c:v>
                </c:pt>
                <c:pt idx="2">
                  <c:v>-2.0020628961897602</c:v>
                </c:pt>
              </c:numCache>
            </c:numRef>
          </c:yVal>
          <c:smooth val="0"/>
        </c:ser>
        <c:ser>
          <c:idx val="6"/>
          <c:order val="6"/>
          <c:tx>
            <c:v>Alluvial aquifer</c:v>
          </c:tx>
          <c:spPr>
            <a:ln w="28575">
              <a:noFill/>
            </a:ln>
          </c:spPr>
          <c:marker>
            <c:symbol val="plus"/>
            <c:size val="5"/>
            <c:spPr>
              <a:ln w="15875">
                <a:solidFill>
                  <a:schemeClr val="tx1"/>
                </a:solidFill>
              </a:ln>
            </c:spPr>
          </c:marker>
          <c:xVal>
            <c:numRef>
              <c:f>'Ions Master sheet'!$AM$30</c:f>
              <c:numCache>
                <c:formatCode>0.00</c:formatCode>
                <c:ptCount val="1"/>
                <c:pt idx="0">
                  <c:v>0.38875370601542841</c:v>
                </c:pt>
              </c:numCache>
            </c:numRef>
          </c:xVal>
          <c:yVal>
            <c:numRef>
              <c:f>'Ions Master sheet'!$I$30</c:f>
              <c:numCache>
                <c:formatCode>0.00</c:formatCode>
                <c:ptCount val="1"/>
                <c:pt idx="0">
                  <c:v>-4.636742244444445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97600"/>
        <c:axId val="51508352"/>
      </c:scatterChart>
      <c:valAx>
        <c:axId val="51497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(SO42- + Cl- + Na+)/(HCO3- + Mg2+) mmol/L</a:t>
                </a:r>
              </a:p>
            </c:rich>
          </c:tx>
          <c:layout>
            <c:manualLayout>
              <c:xMode val="edge"/>
              <c:yMode val="edge"/>
              <c:x val="0.29553479489034845"/>
              <c:y val="0.7192613545247628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1508352"/>
        <c:crossesAt val="-6"/>
        <c:crossBetween val="midCat"/>
      </c:valAx>
      <c:valAx>
        <c:axId val="515083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18O </a:t>
                </a:r>
                <a:r>
                  <a:rPr lang="el-GR"/>
                  <a:t>‰</a:t>
                </a:r>
                <a:r>
                  <a:rPr lang="en-US"/>
                  <a:t> VSMOW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51497600"/>
        <c:crosses val="autoZero"/>
        <c:crossBetween val="midCat"/>
      </c:valAx>
    </c:plotArea>
    <c:legend>
      <c:legendPos val="r"/>
      <c:legendEntry>
        <c:idx val="0"/>
        <c:delete val="1"/>
      </c:legendEntry>
      <c:legendEntry>
        <c:idx val="7"/>
        <c:delete val="1"/>
      </c:legendEntry>
      <c:legendEntry>
        <c:idx val="8"/>
        <c:delete val="1"/>
      </c:legendEntry>
      <c:layout>
        <c:manualLayout>
          <c:xMode val="edge"/>
          <c:yMode val="edge"/>
          <c:x val="2.7612921629745074E-2"/>
          <c:y val="0.80042098964909891"/>
          <c:w val="0.94182875166919922"/>
          <c:h val="0.11890970281940563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Brazos River Na+/Mg2+  vs. (Cl-+SO42-)/HCO3-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919197828651443"/>
          <c:y val="0.12884899187519894"/>
          <c:w val="0.82555379078451585"/>
          <c:h val="0.55569041517829876"/>
        </c:manualLayout>
      </c:layout>
      <c:scatterChart>
        <c:scatterStyle val="lineMarker"/>
        <c:varyColors val="0"/>
        <c:ser>
          <c:idx val="3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0.10117456053198991"/>
                  <c:y val="6.0784957027430392E-2"/>
                </c:manualLayout>
              </c:layout>
              <c:numFmt formatCode="#,##0.00" sourceLinked="0"/>
            </c:trendlineLbl>
          </c:trendline>
          <c:xVal>
            <c:numRef>
              <c:f>'Ions Master sheet'!$U$2:$U$20</c:f>
              <c:numCache>
                <c:formatCode>0.00</c:formatCode>
                <c:ptCount val="19"/>
                <c:pt idx="0">
                  <c:v>2.1143975641583297</c:v>
                </c:pt>
                <c:pt idx="1">
                  <c:v>3.7589290029481419</c:v>
                </c:pt>
                <c:pt idx="2">
                  <c:v>3.8059156154849938</c:v>
                </c:pt>
                <c:pt idx="3">
                  <c:v>6.5697352886348108</c:v>
                </c:pt>
                <c:pt idx="4">
                  <c:v>6.645249487354751</c:v>
                </c:pt>
                <c:pt idx="5">
                  <c:v>5.4621937074090186</c:v>
                </c:pt>
                <c:pt idx="6">
                  <c:v>8.4019482154712577</c:v>
                </c:pt>
                <c:pt idx="7">
                  <c:v>8.9610182480995881</c:v>
                </c:pt>
                <c:pt idx="8">
                  <c:v>9.4591469975504232</c:v>
                </c:pt>
                <c:pt idx="9">
                  <c:v>8.2310476604734983</c:v>
                </c:pt>
                <c:pt idx="10">
                  <c:v>6.2875506513129285</c:v>
                </c:pt>
                <c:pt idx="11">
                  <c:v>6.0260330578512402</c:v>
                </c:pt>
                <c:pt idx="12">
                  <c:v>5.9320598327775365</c:v>
                </c:pt>
                <c:pt idx="13">
                  <c:v>4.2287951283166594</c:v>
                </c:pt>
                <c:pt idx="14">
                  <c:v>5.7264934029288099</c:v>
                </c:pt>
                <c:pt idx="16">
                  <c:v>6.4753425402348848</c:v>
                </c:pt>
                <c:pt idx="17">
                  <c:v>6.2022328548644339</c:v>
                </c:pt>
                <c:pt idx="18">
                  <c:v>9.1303531179564246</c:v>
                </c:pt>
              </c:numCache>
            </c:numRef>
          </c:xVal>
          <c:yVal>
            <c:numRef>
              <c:f>'Ions Master sheet'!$AL$2:$AL$20</c:f>
              <c:numCache>
                <c:formatCode>0.00</c:formatCode>
                <c:ptCount val="19"/>
                <c:pt idx="0">
                  <c:v>0.22049663708989262</c:v>
                </c:pt>
                <c:pt idx="1">
                  <c:v>0.56640697298040443</c:v>
                </c:pt>
                <c:pt idx="2">
                  <c:v>0.41646025901366074</c:v>
                </c:pt>
                <c:pt idx="3">
                  <c:v>1.4159481851745512</c:v>
                </c:pt>
                <c:pt idx="4">
                  <c:v>1.7860554075876791</c:v>
                </c:pt>
                <c:pt idx="5">
                  <c:v>1.1190136377150306</c:v>
                </c:pt>
                <c:pt idx="6">
                  <c:v>2.5409816461273667</c:v>
                </c:pt>
                <c:pt idx="7">
                  <c:v>3.2749941591147134</c:v>
                </c:pt>
                <c:pt idx="8">
                  <c:v>3.1603486825711911</c:v>
                </c:pt>
                <c:pt idx="9">
                  <c:v>1.812184069396513</c:v>
                </c:pt>
                <c:pt idx="10">
                  <c:v>1.1765937334424885</c:v>
                </c:pt>
                <c:pt idx="11">
                  <c:v>1.1836602594605987</c:v>
                </c:pt>
                <c:pt idx="12">
                  <c:v>1.050869286581871</c:v>
                </c:pt>
                <c:pt idx="13">
                  <c:v>0.88147266331670648</c:v>
                </c:pt>
                <c:pt idx="14">
                  <c:v>0.96475122994083884</c:v>
                </c:pt>
                <c:pt idx="15">
                  <c:v>0.65690487881942383</c:v>
                </c:pt>
                <c:pt idx="16">
                  <c:v>1.3137972997865395</c:v>
                </c:pt>
                <c:pt idx="17">
                  <c:v>1.0239962441589059</c:v>
                </c:pt>
                <c:pt idx="18">
                  <c:v>2.9335089422994054</c:v>
                </c:pt>
              </c:numCache>
            </c:numRef>
          </c:yVal>
          <c:smooth val="0"/>
        </c:ser>
        <c:ser>
          <c:idx val="4"/>
          <c:order val="1"/>
          <c:tx>
            <c:v>Lake Whitney</c:v>
          </c:tx>
          <c:spPr>
            <a:ln w="28575">
              <a:noFill/>
            </a:ln>
          </c:spPr>
          <c:marker>
            <c:symbol val="square"/>
            <c:size val="6"/>
            <c:spPr>
              <a:noFill/>
              <a:ln w="15875">
                <a:solidFill>
                  <a:schemeClr val="tx1"/>
                </a:solidFill>
              </a:ln>
            </c:spPr>
          </c:marker>
          <c:xVal>
            <c:numRef>
              <c:f>'Ions Master sheet'!$U$26:$U$29</c:f>
              <c:numCache>
                <c:formatCode>0.00</c:formatCode>
                <c:ptCount val="4"/>
                <c:pt idx="0">
                  <c:v>10.622330619938275</c:v>
                </c:pt>
                <c:pt idx="1">
                  <c:v>11.169534958488569</c:v>
                </c:pt>
                <c:pt idx="2">
                  <c:v>10.624847759895607</c:v>
                </c:pt>
                <c:pt idx="3">
                  <c:v>10.269931025911887</c:v>
                </c:pt>
              </c:numCache>
            </c:numRef>
          </c:xVal>
          <c:yVal>
            <c:numRef>
              <c:f>'Ions Master sheet'!$AL$26:$AL$29</c:f>
              <c:numCache>
                <c:formatCode>0.00</c:formatCode>
                <c:ptCount val="4"/>
                <c:pt idx="0">
                  <c:v>4.1213798433137727</c:v>
                </c:pt>
                <c:pt idx="1">
                  <c:v>4.6109378732188047</c:v>
                </c:pt>
                <c:pt idx="2">
                  <c:v>3.6634997152443991</c:v>
                </c:pt>
                <c:pt idx="3">
                  <c:v>3.7606222266011118</c:v>
                </c:pt>
              </c:numCache>
            </c:numRef>
          </c:yVal>
          <c:smooth val="0"/>
        </c:ser>
        <c:ser>
          <c:idx val="5"/>
          <c:order val="2"/>
          <c:tx>
            <c:v>Alluvial aquifer</c:v>
          </c:tx>
          <c:spPr>
            <a:ln w="28575">
              <a:noFill/>
            </a:ln>
          </c:spPr>
          <c:marker>
            <c:symbol val="plus"/>
            <c:size val="7"/>
            <c:spPr>
              <a:noFill/>
              <a:ln w="15875">
                <a:solidFill>
                  <a:schemeClr val="tx1"/>
                </a:solidFill>
              </a:ln>
            </c:spPr>
          </c:marker>
          <c:xVal>
            <c:numRef>
              <c:f>'Ions Master sheet'!$U$30:$U$31</c:f>
              <c:numCache>
                <c:formatCode>0.00</c:formatCode>
                <c:ptCount val="2"/>
                <c:pt idx="0">
                  <c:v>0.89136367900792335</c:v>
                </c:pt>
                <c:pt idx="1">
                  <c:v>0.95554505303309123</c:v>
                </c:pt>
              </c:numCache>
            </c:numRef>
          </c:xVal>
          <c:yVal>
            <c:numRef>
              <c:f>'Ions Master sheet'!$AL$30:$AL$31</c:f>
              <c:numCache>
                <c:formatCode>0.00</c:formatCode>
                <c:ptCount val="2"/>
                <c:pt idx="0">
                  <c:v>0.25719286885444709</c:v>
                </c:pt>
                <c:pt idx="1">
                  <c:v>0.18109149330864741</c:v>
                </c:pt>
              </c:numCache>
            </c:numRef>
          </c:yVal>
          <c:smooth val="0"/>
        </c:ser>
        <c:ser>
          <c:idx val="0"/>
          <c:order val="3"/>
          <c:tx>
            <c:v>Brazos (JFM)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('Ions Master sheet'!$U$2:$U$4,'Ions Master sheet'!$U$14:$U$16)</c:f>
              <c:numCache>
                <c:formatCode>0.00</c:formatCode>
                <c:ptCount val="6"/>
                <c:pt idx="0">
                  <c:v>2.1143975641583297</c:v>
                </c:pt>
                <c:pt idx="1">
                  <c:v>3.7589290029481419</c:v>
                </c:pt>
                <c:pt idx="2">
                  <c:v>3.8059156154849938</c:v>
                </c:pt>
                <c:pt idx="3">
                  <c:v>5.9320598327775365</c:v>
                </c:pt>
                <c:pt idx="4">
                  <c:v>4.2287951283166594</c:v>
                </c:pt>
                <c:pt idx="5">
                  <c:v>5.7264934029288099</c:v>
                </c:pt>
              </c:numCache>
            </c:numRef>
          </c:xVal>
          <c:yVal>
            <c:numRef>
              <c:f>('Ions Master sheet'!$AL$2:$AL$4,'Ions Master sheet'!$AL$14:$AL$16)</c:f>
              <c:numCache>
                <c:formatCode>0.00</c:formatCode>
                <c:ptCount val="6"/>
                <c:pt idx="0">
                  <c:v>0.22049663708989262</c:v>
                </c:pt>
                <c:pt idx="1">
                  <c:v>0.56640697298040443</c:v>
                </c:pt>
                <c:pt idx="2">
                  <c:v>0.41646025901366074</c:v>
                </c:pt>
                <c:pt idx="3">
                  <c:v>1.050869286581871</c:v>
                </c:pt>
                <c:pt idx="4">
                  <c:v>0.88147266331670648</c:v>
                </c:pt>
                <c:pt idx="5">
                  <c:v>0.96475122994083884</c:v>
                </c:pt>
              </c:numCache>
            </c:numRef>
          </c:yVal>
          <c:smooth val="0"/>
        </c:ser>
        <c:ser>
          <c:idx val="1"/>
          <c:order val="4"/>
          <c:tx>
            <c:v>Brazos (AMJ)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('Ions Master sheet'!$U$5:$U$7,'Ions Master sheet'!$U$17:$U$19)</c:f>
              <c:numCache>
                <c:formatCode>0.00</c:formatCode>
                <c:ptCount val="6"/>
                <c:pt idx="0">
                  <c:v>6.5697352886348108</c:v>
                </c:pt>
                <c:pt idx="1">
                  <c:v>6.645249487354751</c:v>
                </c:pt>
                <c:pt idx="2">
                  <c:v>5.4621937074090186</c:v>
                </c:pt>
                <c:pt idx="4">
                  <c:v>6.4753425402348848</c:v>
                </c:pt>
                <c:pt idx="5">
                  <c:v>6.2022328548644339</c:v>
                </c:pt>
              </c:numCache>
            </c:numRef>
          </c:xVal>
          <c:yVal>
            <c:numRef>
              <c:f>('Ions Master sheet'!$AL$5:$AL$7,'Ions Master sheet'!$AL$17:$AL$19)</c:f>
              <c:numCache>
                <c:formatCode>0.00</c:formatCode>
                <c:ptCount val="6"/>
                <c:pt idx="0">
                  <c:v>1.4159481851745512</c:v>
                </c:pt>
                <c:pt idx="1">
                  <c:v>1.7860554075876791</c:v>
                </c:pt>
                <c:pt idx="2">
                  <c:v>1.1190136377150306</c:v>
                </c:pt>
                <c:pt idx="3">
                  <c:v>0.65690487881942383</c:v>
                </c:pt>
                <c:pt idx="4">
                  <c:v>1.3137972997865395</c:v>
                </c:pt>
                <c:pt idx="5">
                  <c:v>1.0239962441589059</c:v>
                </c:pt>
              </c:numCache>
            </c:numRef>
          </c:yVal>
          <c:smooth val="0"/>
        </c:ser>
        <c:ser>
          <c:idx val="2"/>
          <c:order val="5"/>
          <c:tx>
            <c:v>Brazos (JAS)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('Ions Master sheet'!$U$8:$U$10,'Ions Master sheet'!$U$20)</c:f>
              <c:numCache>
                <c:formatCode>0.00</c:formatCode>
                <c:ptCount val="4"/>
                <c:pt idx="0">
                  <c:v>8.4019482154712577</c:v>
                </c:pt>
                <c:pt idx="1">
                  <c:v>8.9610182480995881</c:v>
                </c:pt>
                <c:pt idx="2">
                  <c:v>9.4591469975504232</c:v>
                </c:pt>
                <c:pt idx="3">
                  <c:v>9.1303531179564246</c:v>
                </c:pt>
              </c:numCache>
            </c:numRef>
          </c:xVal>
          <c:yVal>
            <c:numRef>
              <c:f>('Ions Master sheet'!$AL$8:$AL$10,'Ions Master sheet'!$AL$20)</c:f>
              <c:numCache>
                <c:formatCode>0.00</c:formatCode>
                <c:ptCount val="4"/>
                <c:pt idx="0">
                  <c:v>2.5409816461273667</c:v>
                </c:pt>
                <c:pt idx="1">
                  <c:v>3.2749941591147134</c:v>
                </c:pt>
                <c:pt idx="2">
                  <c:v>3.1603486825711911</c:v>
                </c:pt>
                <c:pt idx="3">
                  <c:v>2.9335089422994054</c:v>
                </c:pt>
              </c:numCache>
            </c:numRef>
          </c:yVal>
          <c:smooth val="0"/>
        </c:ser>
        <c:ser>
          <c:idx val="6"/>
          <c:order val="6"/>
          <c:tx>
            <c:v>Brazos (OND)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'Ions Master sheet'!$U$11:$U$13</c:f>
              <c:numCache>
                <c:formatCode>0.00</c:formatCode>
                <c:ptCount val="3"/>
                <c:pt idx="0">
                  <c:v>8.2310476604734983</c:v>
                </c:pt>
                <c:pt idx="1">
                  <c:v>6.2875506513129285</c:v>
                </c:pt>
                <c:pt idx="2">
                  <c:v>6.0260330578512402</c:v>
                </c:pt>
              </c:numCache>
            </c:numRef>
          </c:xVal>
          <c:yVal>
            <c:numRef>
              <c:f>'Ions Master sheet'!$AL$11:$AL$13</c:f>
              <c:numCache>
                <c:formatCode>0.00</c:formatCode>
                <c:ptCount val="3"/>
                <c:pt idx="0">
                  <c:v>1.812184069396513</c:v>
                </c:pt>
                <c:pt idx="1">
                  <c:v>1.1765937334424885</c:v>
                </c:pt>
                <c:pt idx="2">
                  <c:v>1.1836602594605987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55040"/>
        <c:axId val="51657344"/>
      </c:scatterChart>
      <c:valAx>
        <c:axId val="51655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Na+/Mg2+ (mmol/L) </a:t>
                </a:r>
              </a:p>
            </c:rich>
          </c:tx>
          <c:layout>
            <c:manualLayout>
              <c:xMode val="edge"/>
              <c:yMode val="edge"/>
              <c:x val="0.38635365192400151"/>
              <c:y val="0.7446079550386949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1657344"/>
        <c:crosses val="autoZero"/>
        <c:crossBetween val="midCat"/>
      </c:valAx>
      <c:valAx>
        <c:axId val="5165734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(Cl-+SO42-)/HCO3- (mmol/L)</a:t>
                </a:r>
              </a:p>
            </c:rich>
          </c:tx>
          <c:layout>
            <c:manualLayout>
              <c:xMode val="edge"/>
              <c:yMode val="edge"/>
              <c:x val="9.1392269148174669E-3"/>
              <c:y val="0.13349292275965505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51655040"/>
        <c:crosses val="autoZero"/>
        <c:crossBetween val="midCat"/>
      </c:valAx>
    </c:plotArea>
    <c:legend>
      <c:legendPos val="r"/>
      <c:legendEntry>
        <c:idx val="0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1024886661894536"/>
          <c:y val="0.82276270153730779"/>
          <c:w val="0.78712209999328653"/>
          <c:h val="0.12290541807274091"/>
        </c:manualLayout>
      </c:layout>
      <c:overlay val="0"/>
      <c:spPr>
        <a:ln>
          <a:solidFill>
            <a:schemeClr val="bg1">
              <a:lumMod val="75000"/>
            </a:schemeClr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Brazos River </a:t>
            </a:r>
            <a:r>
              <a:rPr lang="en-US" sz="1100" b="1" i="0" u="none" strike="noStrike" baseline="0">
                <a:effectLst/>
              </a:rPr>
              <a:t>(SO</a:t>
            </a:r>
            <a:r>
              <a:rPr lang="en-US" sz="1100" b="1" i="0" u="none" strike="noStrike" baseline="-25000">
                <a:effectLst/>
              </a:rPr>
              <a:t>4</a:t>
            </a:r>
            <a:r>
              <a:rPr lang="en-US" sz="1100" b="1" i="0" u="none" strike="noStrike" baseline="30000">
                <a:effectLst/>
              </a:rPr>
              <a:t>2-</a:t>
            </a:r>
            <a:r>
              <a:rPr lang="en-US" sz="1100" b="1" i="0" u="none" strike="noStrike" baseline="0">
                <a:effectLst/>
              </a:rPr>
              <a:t> + Cl</a:t>
            </a:r>
            <a:r>
              <a:rPr lang="en-US" sz="1100" b="1" i="0" u="none" strike="noStrike" baseline="30000">
                <a:effectLst/>
              </a:rPr>
              <a:t>-</a:t>
            </a:r>
            <a:r>
              <a:rPr lang="en-US" sz="1100" b="1" i="0" u="none" strike="noStrike" baseline="0">
                <a:effectLst/>
              </a:rPr>
              <a:t> + Na</a:t>
            </a:r>
            <a:r>
              <a:rPr lang="en-US" sz="1100" b="1" i="0" u="none" strike="noStrike" baseline="30000">
                <a:effectLst/>
              </a:rPr>
              <a:t>+</a:t>
            </a:r>
            <a:r>
              <a:rPr lang="en-US" sz="1100" b="1" i="0" u="none" strike="noStrike" baseline="0">
                <a:effectLst/>
              </a:rPr>
              <a:t>)/(HCO</a:t>
            </a:r>
            <a:r>
              <a:rPr lang="en-US" sz="1100" b="1" i="0" u="none" strike="noStrike" baseline="-25000">
                <a:effectLst/>
              </a:rPr>
              <a:t>3</a:t>
            </a:r>
            <a:r>
              <a:rPr lang="en-US" sz="1100" b="1" i="0" u="none" strike="noStrike" baseline="30000">
                <a:effectLst/>
              </a:rPr>
              <a:t>- </a:t>
            </a:r>
            <a:r>
              <a:rPr lang="en-US" sz="1100" b="1" i="0" u="none" strike="noStrike" baseline="0">
                <a:effectLst/>
              </a:rPr>
              <a:t>+ Mg</a:t>
            </a:r>
            <a:r>
              <a:rPr lang="en-US" sz="1100" b="1" i="0" u="none" strike="noStrike" baseline="30000">
                <a:effectLst/>
              </a:rPr>
              <a:t>2+</a:t>
            </a:r>
            <a:r>
              <a:rPr lang="en-US" sz="1100" b="1" i="0" u="none" strike="noStrike" baseline="0">
                <a:effectLst/>
              </a:rPr>
              <a:t>) </a:t>
            </a:r>
            <a:r>
              <a:rPr lang="en-US" sz="1100"/>
              <a:t>vs. Contribution from L. Whitney</a:t>
            </a:r>
          </a:p>
        </c:rich>
      </c:tx>
      <c:layout>
        <c:manualLayout>
          <c:xMode val="edge"/>
          <c:yMode val="edge"/>
          <c:x val="0.13189452238354685"/>
          <c:y val="6.667985597277725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074384468969919"/>
          <c:y val="0.158276540787605"/>
          <c:w val="0.85017221316110458"/>
          <c:h val="0.52320903148907594"/>
        </c:manualLayout>
      </c:layout>
      <c:scatterChart>
        <c:scatterStyle val="lineMarker"/>
        <c:varyColors val="0"/>
        <c:ser>
          <c:idx val="1"/>
          <c:order val="0"/>
          <c:tx>
            <c:v>Brazos River (all seasons)</c:v>
          </c:tx>
          <c:spPr>
            <a:ln w="28575">
              <a:noFill/>
            </a:ln>
          </c:spPr>
          <c:marker>
            <c:symbol val="none"/>
          </c:marker>
          <c:trendline>
            <c:trendlineType val="linear"/>
            <c:dispRSqr val="1"/>
            <c:dispEq val="1"/>
            <c:trendlineLbl>
              <c:layout>
                <c:manualLayout>
                  <c:x val="-0.29454539336429097"/>
                  <c:y val="0.23236995671992292"/>
                </c:manualLayout>
              </c:layout>
              <c:numFmt formatCode="General" sourceLinked="0"/>
            </c:trendlineLbl>
          </c:trendline>
          <c:xVal>
            <c:numRef>
              <c:f>'Ions Master sheet'!$D$2:$D$20</c:f>
              <c:numCache>
                <c:formatCode>0.00</c:formatCode>
                <c:ptCount val="19"/>
                <c:pt idx="0">
                  <c:v>0.38636363636363635</c:v>
                </c:pt>
                <c:pt idx="1">
                  <c:v>4.6153846153846156E-2</c:v>
                </c:pt>
                <c:pt idx="2">
                  <c:v>2.5799086757990867E-2</c:v>
                </c:pt>
                <c:pt idx="3">
                  <c:v>0.17162162162162162</c:v>
                </c:pt>
                <c:pt idx="4">
                  <c:v>4.5515394912985271E-2</c:v>
                </c:pt>
                <c:pt idx="5">
                  <c:v>0.28194726166328599</c:v>
                </c:pt>
                <c:pt idx="6">
                  <c:v>0.58677685950413228</c:v>
                </c:pt>
                <c:pt idx="7">
                  <c:v>0.44959677419354838</c:v>
                </c:pt>
                <c:pt idx="8">
                  <c:v>1.5545454545454545</c:v>
                </c:pt>
                <c:pt idx="9">
                  <c:v>1.1455399061032865</c:v>
                </c:pt>
                <c:pt idx="10">
                  <c:v>0.13207547169811321</c:v>
                </c:pt>
                <c:pt idx="11">
                  <c:v>0.38870431893687707</c:v>
                </c:pt>
                <c:pt idx="12">
                  <c:v>6.985294117647059E-2</c:v>
                </c:pt>
                <c:pt idx="13">
                  <c:v>5.7971014492753624E-2</c:v>
                </c:pt>
                <c:pt idx="14">
                  <c:v>5.8536585365853662E-2</c:v>
                </c:pt>
                <c:pt idx="15">
                  <c:v>7.9411764705882348E-2</c:v>
                </c:pt>
                <c:pt idx="16">
                  <c:v>0.93225806451612903</c:v>
                </c:pt>
                <c:pt idx="17">
                  <c:v>0.18</c:v>
                </c:pt>
                <c:pt idx="18">
                  <c:v>1.2527716186252771</c:v>
                </c:pt>
              </c:numCache>
            </c:numRef>
          </c:xVal>
          <c:yVal>
            <c:numRef>
              <c:f>'Ions Master sheet'!$AM$2:$AM$20</c:f>
              <c:numCache>
                <c:formatCode>0.00</c:formatCode>
                <c:ptCount val="19"/>
                <c:pt idx="0">
                  <c:v>0.31699036206887032</c:v>
                </c:pt>
                <c:pt idx="1">
                  <c:v>0.88050234781493586</c:v>
                </c:pt>
                <c:pt idx="2">
                  <c:v>0.60672647274785574</c:v>
                </c:pt>
                <c:pt idx="3">
                  <c:v>2.1041362328382456</c:v>
                </c:pt>
                <c:pt idx="4">
                  <c:v>2.7183450556601003</c:v>
                </c:pt>
                <c:pt idx="5">
                  <c:v>1.7536265892440703</c:v>
                </c:pt>
                <c:pt idx="6">
                  <c:v>3.7021811360078285</c:v>
                </c:pt>
                <c:pt idx="7">
                  <c:v>4.4469807201520926</c:v>
                </c:pt>
                <c:pt idx="8">
                  <c:v>4.4623904383738937</c:v>
                </c:pt>
                <c:pt idx="9">
                  <c:v>2.8803936044376197</c:v>
                </c:pt>
                <c:pt idx="10">
                  <c:v>1.998067072625056</c:v>
                </c:pt>
                <c:pt idx="11">
                  <c:v>1.9380626333760043</c:v>
                </c:pt>
                <c:pt idx="12">
                  <c:v>1.7734431638313877</c:v>
                </c:pt>
                <c:pt idx="13">
                  <c:v>1.3672072106312474</c:v>
                </c:pt>
                <c:pt idx="14">
                  <c:v>1.5595266779516155</c:v>
                </c:pt>
                <c:pt idx="15">
                  <c:v>1.837830583541336</c:v>
                </c:pt>
                <c:pt idx="16">
                  <c:v>2.1524114069570266</c:v>
                </c:pt>
                <c:pt idx="17">
                  <c:v>1.7088556068228355</c:v>
                </c:pt>
                <c:pt idx="18">
                  <c:v>4.4393894527479585</c:v>
                </c:pt>
              </c:numCache>
            </c:numRef>
          </c:yVal>
          <c:smooth val="0"/>
        </c:ser>
        <c:ser>
          <c:idx val="0"/>
          <c:order val="1"/>
          <c:tx>
            <c:v>Lake Whitney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'Ions Master sheet'!$F$24:$F$29</c:f>
              <c:numCache>
                <c:formatCode>0.00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xVal>
          <c:yVal>
            <c:numRef>
              <c:f>'Ions Master sheet'!$AM$24:$AM$29</c:f>
              <c:numCache>
                <c:formatCode>0.00</c:formatCode>
                <c:ptCount val="6"/>
                <c:pt idx="0">
                  <c:v>5.6723280145580803</c:v>
                </c:pt>
                <c:pt idx="1">
                  <c:v>5.4950045749444811</c:v>
                </c:pt>
                <c:pt idx="2">
                  <c:v>5.5750343852837947</c:v>
                </c:pt>
                <c:pt idx="3">
                  <c:v>6.1707020384778719</c:v>
                </c:pt>
                <c:pt idx="4">
                  <c:v>5.2948504619711638</c:v>
                </c:pt>
                <c:pt idx="5">
                  <c:v>5.3150688158508661</c:v>
                </c:pt>
              </c:numCache>
            </c:numRef>
          </c:yVal>
          <c:smooth val="0"/>
        </c:ser>
        <c:ser>
          <c:idx val="2"/>
          <c:order val="2"/>
          <c:tx>
            <c:v>Brazos (JFM)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('Ions Master sheet'!$D$2:$D$4,'Ions Master sheet'!$D$14:$D$16)</c:f>
              <c:numCache>
                <c:formatCode>0.00</c:formatCode>
                <c:ptCount val="6"/>
                <c:pt idx="0">
                  <c:v>0.38636363636363635</c:v>
                </c:pt>
                <c:pt idx="1">
                  <c:v>4.6153846153846156E-2</c:v>
                </c:pt>
                <c:pt idx="2">
                  <c:v>2.5799086757990867E-2</c:v>
                </c:pt>
                <c:pt idx="3">
                  <c:v>6.985294117647059E-2</c:v>
                </c:pt>
                <c:pt idx="4">
                  <c:v>5.7971014492753624E-2</c:v>
                </c:pt>
                <c:pt idx="5">
                  <c:v>5.8536585365853662E-2</c:v>
                </c:pt>
              </c:numCache>
            </c:numRef>
          </c:xVal>
          <c:yVal>
            <c:numRef>
              <c:f>('Ions Master sheet'!$AM$2:$AM$4,'Ions Master sheet'!$AM$14:$AM$16)</c:f>
              <c:numCache>
                <c:formatCode>0.00</c:formatCode>
                <c:ptCount val="6"/>
                <c:pt idx="0">
                  <c:v>0.31699036206887032</c:v>
                </c:pt>
                <c:pt idx="1">
                  <c:v>0.88050234781493586</c:v>
                </c:pt>
                <c:pt idx="2">
                  <c:v>0.60672647274785574</c:v>
                </c:pt>
                <c:pt idx="3">
                  <c:v>1.7734431638313877</c:v>
                </c:pt>
                <c:pt idx="4">
                  <c:v>1.3672072106312474</c:v>
                </c:pt>
                <c:pt idx="5">
                  <c:v>1.5595266779516155</c:v>
                </c:pt>
              </c:numCache>
            </c:numRef>
          </c:yVal>
          <c:smooth val="0"/>
        </c:ser>
        <c:ser>
          <c:idx val="3"/>
          <c:order val="3"/>
          <c:tx>
            <c:v>Brazos (AMJ)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('Ions Master sheet'!$D$5:$D$7,'Ions Master sheet'!$D$17:$D$19)</c:f>
              <c:numCache>
                <c:formatCode>0.00</c:formatCode>
                <c:ptCount val="6"/>
                <c:pt idx="0">
                  <c:v>0.17162162162162162</c:v>
                </c:pt>
                <c:pt idx="1">
                  <c:v>4.5515394912985271E-2</c:v>
                </c:pt>
                <c:pt idx="2">
                  <c:v>0.28194726166328599</c:v>
                </c:pt>
                <c:pt idx="3">
                  <c:v>7.9411764705882348E-2</c:v>
                </c:pt>
                <c:pt idx="4">
                  <c:v>0.93225806451612903</c:v>
                </c:pt>
                <c:pt idx="5">
                  <c:v>0.18</c:v>
                </c:pt>
              </c:numCache>
            </c:numRef>
          </c:xVal>
          <c:yVal>
            <c:numRef>
              <c:f>('Ions Master sheet'!$AM$5:$AM$7,'Ions Master sheet'!$AM$17:$AM$19)</c:f>
              <c:numCache>
                <c:formatCode>0.00</c:formatCode>
                <c:ptCount val="6"/>
                <c:pt idx="0">
                  <c:v>2.1041362328382456</c:v>
                </c:pt>
                <c:pt idx="1">
                  <c:v>2.7183450556601003</c:v>
                </c:pt>
                <c:pt idx="2">
                  <c:v>1.7536265892440703</c:v>
                </c:pt>
                <c:pt idx="3">
                  <c:v>1.837830583541336</c:v>
                </c:pt>
                <c:pt idx="4">
                  <c:v>2.1524114069570266</c:v>
                </c:pt>
                <c:pt idx="5">
                  <c:v>1.7088556068228355</c:v>
                </c:pt>
              </c:numCache>
            </c:numRef>
          </c:yVal>
          <c:smooth val="0"/>
        </c:ser>
        <c:ser>
          <c:idx val="4"/>
          <c:order val="4"/>
          <c:tx>
            <c:v>Brazos (JAS)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('Ions Master sheet'!$D$8:$D$10,'Ions Master sheet'!$D$20)</c:f>
              <c:numCache>
                <c:formatCode>0.00</c:formatCode>
                <c:ptCount val="4"/>
                <c:pt idx="0">
                  <c:v>0.58677685950413228</c:v>
                </c:pt>
                <c:pt idx="1">
                  <c:v>0.44959677419354838</c:v>
                </c:pt>
                <c:pt idx="2">
                  <c:v>1.5545454545454545</c:v>
                </c:pt>
                <c:pt idx="3">
                  <c:v>1.2527716186252771</c:v>
                </c:pt>
              </c:numCache>
            </c:numRef>
          </c:xVal>
          <c:yVal>
            <c:numRef>
              <c:f>('Ions Master sheet'!$AM$8:$AM$10,'Ions Master sheet'!$AM$20)</c:f>
              <c:numCache>
                <c:formatCode>0.00</c:formatCode>
                <c:ptCount val="4"/>
                <c:pt idx="0">
                  <c:v>3.7021811360078285</c:v>
                </c:pt>
                <c:pt idx="1">
                  <c:v>4.4469807201520926</c:v>
                </c:pt>
                <c:pt idx="2">
                  <c:v>4.4623904383738937</c:v>
                </c:pt>
                <c:pt idx="3">
                  <c:v>4.4393894527479585</c:v>
                </c:pt>
              </c:numCache>
            </c:numRef>
          </c:yVal>
          <c:smooth val="0"/>
        </c:ser>
        <c:ser>
          <c:idx val="5"/>
          <c:order val="5"/>
          <c:tx>
            <c:v>Brazos (OND)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'Ions Master sheet'!$D$11:$D$13</c:f>
              <c:numCache>
                <c:formatCode>0.00</c:formatCode>
                <c:ptCount val="3"/>
                <c:pt idx="0">
                  <c:v>1.1455399061032865</c:v>
                </c:pt>
                <c:pt idx="1">
                  <c:v>0.13207547169811321</c:v>
                </c:pt>
                <c:pt idx="2">
                  <c:v>0.38870431893687707</c:v>
                </c:pt>
              </c:numCache>
            </c:numRef>
          </c:xVal>
          <c:yVal>
            <c:numRef>
              <c:f>'Ions Master sheet'!$AM$11:$AM$13</c:f>
              <c:numCache>
                <c:formatCode>0.00</c:formatCode>
                <c:ptCount val="3"/>
                <c:pt idx="0">
                  <c:v>2.8803936044376197</c:v>
                </c:pt>
                <c:pt idx="1">
                  <c:v>1.998067072625056</c:v>
                </c:pt>
                <c:pt idx="2">
                  <c:v>1.9380626333760043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97088"/>
        <c:axId val="51899392"/>
      </c:scatterChart>
      <c:valAx>
        <c:axId val="51897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Q</a:t>
                </a:r>
                <a:r>
                  <a:rPr lang="en-US" sz="1000" b="1" i="0" baseline="-25000">
                    <a:effectLst/>
                  </a:rPr>
                  <a:t>Brazos at Aquila</a:t>
                </a:r>
                <a:r>
                  <a:rPr lang="en-US" sz="1000" b="1" i="0" baseline="0">
                    <a:effectLst/>
                  </a:rPr>
                  <a:t>/Q</a:t>
                </a:r>
                <a:r>
                  <a:rPr lang="en-US" sz="1000" b="1" i="0" baseline="-25000">
                    <a:effectLst/>
                  </a:rPr>
                  <a:t>Brazos at Bryan</a:t>
                </a:r>
                <a:endParaRPr lang="en-US" sz="4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0168781582705378"/>
              <c:y val="0.7391680201365796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1899392"/>
        <c:crossesAt val="0"/>
        <c:crossBetween val="midCat"/>
      </c:valAx>
      <c:valAx>
        <c:axId val="5189939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>
                    <a:effectLst/>
                  </a:rPr>
                  <a:t>(SO</a:t>
                </a:r>
                <a:r>
                  <a:rPr lang="en-US" sz="800" b="1" i="0" baseline="-25000">
                    <a:effectLst/>
                  </a:rPr>
                  <a:t>4</a:t>
                </a:r>
                <a:r>
                  <a:rPr lang="en-US" sz="800" b="1" i="0" baseline="30000">
                    <a:effectLst/>
                  </a:rPr>
                  <a:t>--</a:t>
                </a:r>
                <a:r>
                  <a:rPr lang="en-US" sz="800" b="1" i="0" baseline="0">
                    <a:effectLst/>
                  </a:rPr>
                  <a:t> + Cl</a:t>
                </a:r>
                <a:r>
                  <a:rPr lang="en-US" sz="800" b="1" i="0" baseline="30000">
                    <a:effectLst/>
                  </a:rPr>
                  <a:t>-</a:t>
                </a:r>
                <a:r>
                  <a:rPr lang="en-US" sz="800" b="1" i="0" baseline="0">
                    <a:effectLst/>
                  </a:rPr>
                  <a:t> + Na</a:t>
                </a:r>
                <a:r>
                  <a:rPr lang="en-US" sz="800" b="1" i="0" baseline="30000">
                    <a:effectLst/>
                  </a:rPr>
                  <a:t>+</a:t>
                </a:r>
                <a:r>
                  <a:rPr lang="en-US" sz="800" b="1" i="0" baseline="0">
                    <a:effectLst/>
                  </a:rPr>
                  <a:t>)/(HCO</a:t>
                </a:r>
                <a:r>
                  <a:rPr lang="en-US" sz="800" b="1" i="0" baseline="-25000">
                    <a:effectLst/>
                  </a:rPr>
                  <a:t>3</a:t>
                </a:r>
                <a:r>
                  <a:rPr lang="en-US" sz="800" b="1" i="0" baseline="30000">
                    <a:effectLst/>
                  </a:rPr>
                  <a:t>-</a:t>
                </a:r>
                <a:r>
                  <a:rPr lang="en-US" sz="800" b="1" i="0" baseline="0">
                    <a:effectLst/>
                  </a:rPr>
                  <a:t> + Mg</a:t>
                </a:r>
                <a:r>
                  <a:rPr lang="en-US" sz="800" b="1" i="0" baseline="30000">
                    <a:effectLst/>
                  </a:rPr>
                  <a:t>++</a:t>
                </a:r>
                <a:r>
                  <a:rPr lang="en-US" sz="800" b="1" i="0" baseline="0">
                    <a:effectLst/>
                  </a:rPr>
                  <a:t>) mmol/L</a:t>
                </a:r>
                <a:endParaRPr lang="en-US" sz="2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93968532572855E-2"/>
              <c:y val="0.1698984863073020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1897088"/>
        <c:crosses val="autoZero"/>
        <c:crossBetween val="midCat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3.3967952796435968E-2"/>
          <c:y val="0.8293219514665694"/>
          <c:w val="0.93910773175560847"/>
          <c:h val="0.15198108449190592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Percent evaporation of Brazos and Navasota Rivers, 2012-2013</a:t>
            </a:r>
          </a:p>
        </c:rich>
      </c:tx>
      <c:layout>
        <c:manualLayout>
          <c:xMode val="edge"/>
          <c:yMode val="edge"/>
          <c:x val="0.15955176817348254"/>
          <c:y val="2.272288700981342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6.739682389503622E-2"/>
          <c:y val="0.19178420664169141"/>
          <c:w val="0.91165045159351188"/>
          <c:h val="0.6498880826309974"/>
        </c:manualLayout>
      </c:layout>
      <c:scatterChart>
        <c:scatterStyle val="lineMarker"/>
        <c:varyColors val="0"/>
        <c:ser>
          <c:idx val="2"/>
          <c:order val="2"/>
          <c:tx>
            <c:v>Brazos (Rayleigh)</c:v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'Master calibrated data sheet'!$C$2:$C$93</c:f>
              <c:numCache>
                <c:formatCode>[$-409]d\-mmm;@</c:formatCode>
                <c:ptCount val="92"/>
                <c:pt idx="0">
                  <c:v>40937</c:v>
                </c:pt>
                <c:pt idx="1">
                  <c:v>40943</c:v>
                </c:pt>
                <c:pt idx="2">
                  <c:v>40947</c:v>
                </c:pt>
                <c:pt idx="3">
                  <c:v>40950</c:v>
                </c:pt>
                <c:pt idx="4">
                  <c:v>40954</c:v>
                </c:pt>
                <c:pt idx="5">
                  <c:v>40957</c:v>
                </c:pt>
                <c:pt idx="6">
                  <c:v>40962</c:v>
                </c:pt>
                <c:pt idx="7">
                  <c:v>40964</c:v>
                </c:pt>
                <c:pt idx="8">
                  <c:v>40968</c:v>
                </c:pt>
                <c:pt idx="9">
                  <c:v>40971</c:v>
                </c:pt>
                <c:pt idx="10">
                  <c:v>40975</c:v>
                </c:pt>
                <c:pt idx="11">
                  <c:v>40989</c:v>
                </c:pt>
                <c:pt idx="12">
                  <c:v>40992</c:v>
                </c:pt>
                <c:pt idx="13">
                  <c:v>40996</c:v>
                </c:pt>
                <c:pt idx="14">
                  <c:v>41003</c:v>
                </c:pt>
                <c:pt idx="15">
                  <c:v>41006</c:v>
                </c:pt>
                <c:pt idx="16">
                  <c:v>41010</c:v>
                </c:pt>
                <c:pt idx="17">
                  <c:v>41013</c:v>
                </c:pt>
                <c:pt idx="18">
                  <c:v>41017</c:v>
                </c:pt>
                <c:pt idx="19">
                  <c:v>41020</c:v>
                </c:pt>
                <c:pt idx="20">
                  <c:v>41024</c:v>
                </c:pt>
                <c:pt idx="21">
                  <c:v>41027</c:v>
                </c:pt>
                <c:pt idx="22">
                  <c:v>41031</c:v>
                </c:pt>
                <c:pt idx="23">
                  <c:v>41034</c:v>
                </c:pt>
                <c:pt idx="24">
                  <c:v>41038</c:v>
                </c:pt>
                <c:pt idx="25">
                  <c:v>41042</c:v>
                </c:pt>
                <c:pt idx="26">
                  <c:v>41045</c:v>
                </c:pt>
                <c:pt idx="27">
                  <c:v>41049</c:v>
                </c:pt>
                <c:pt idx="28">
                  <c:v>41052</c:v>
                </c:pt>
                <c:pt idx="29">
                  <c:v>41060</c:v>
                </c:pt>
                <c:pt idx="30">
                  <c:v>41064</c:v>
                </c:pt>
                <c:pt idx="31">
                  <c:v>41067</c:v>
                </c:pt>
                <c:pt idx="32">
                  <c:v>41071</c:v>
                </c:pt>
                <c:pt idx="33">
                  <c:v>41074</c:v>
                </c:pt>
                <c:pt idx="34">
                  <c:v>41078</c:v>
                </c:pt>
                <c:pt idx="35">
                  <c:v>41081</c:v>
                </c:pt>
                <c:pt idx="36">
                  <c:v>41085</c:v>
                </c:pt>
                <c:pt idx="37">
                  <c:v>41088</c:v>
                </c:pt>
                <c:pt idx="38">
                  <c:v>41092</c:v>
                </c:pt>
                <c:pt idx="39">
                  <c:v>41095</c:v>
                </c:pt>
                <c:pt idx="40">
                  <c:v>41099</c:v>
                </c:pt>
                <c:pt idx="41">
                  <c:v>41102</c:v>
                </c:pt>
                <c:pt idx="42">
                  <c:v>41106</c:v>
                </c:pt>
                <c:pt idx="43">
                  <c:v>41109</c:v>
                </c:pt>
                <c:pt idx="44">
                  <c:v>41113</c:v>
                </c:pt>
                <c:pt idx="45">
                  <c:v>41116</c:v>
                </c:pt>
                <c:pt idx="46">
                  <c:v>41120</c:v>
                </c:pt>
                <c:pt idx="47">
                  <c:v>41123</c:v>
                </c:pt>
                <c:pt idx="48">
                  <c:v>41127</c:v>
                </c:pt>
                <c:pt idx="49">
                  <c:v>41130</c:v>
                </c:pt>
                <c:pt idx="50">
                  <c:v>41134</c:v>
                </c:pt>
                <c:pt idx="51">
                  <c:v>41137</c:v>
                </c:pt>
                <c:pt idx="52">
                  <c:v>41141</c:v>
                </c:pt>
                <c:pt idx="53">
                  <c:v>41144</c:v>
                </c:pt>
                <c:pt idx="54">
                  <c:v>41151</c:v>
                </c:pt>
                <c:pt idx="55">
                  <c:v>41155</c:v>
                </c:pt>
                <c:pt idx="56">
                  <c:v>41158</c:v>
                </c:pt>
                <c:pt idx="57">
                  <c:v>41162</c:v>
                </c:pt>
                <c:pt idx="58">
                  <c:v>41165</c:v>
                </c:pt>
                <c:pt idx="59">
                  <c:v>41169</c:v>
                </c:pt>
                <c:pt idx="60">
                  <c:v>41172</c:v>
                </c:pt>
                <c:pt idx="61">
                  <c:v>41176</c:v>
                </c:pt>
                <c:pt idx="62">
                  <c:v>41179</c:v>
                </c:pt>
                <c:pt idx="63">
                  <c:v>41180</c:v>
                </c:pt>
                <c:pt idx="64">
                  <c:v>41184</c:v>
                </c:pt>
                <c:pt idx="65">
                  <c:v>41187</c:v>
                </c:pt>
                <c:pt idx="66">
                  <c:v>41191</c:v>
                </c:pt>
                <c:pt idx="67">
                  <c:v>41194</c:v>
                </c:pt>
                <c:pt idx="68">
                  <c:v>41199</c:v>
                </c:pt>
                <c:pt idx="69">
                  <c:v>41201</c:v>
                </c:pt>
                <c:pt idx="70">
                  <c:v>41205</c:v>
                </c:pt>
                <c:pt idx="71">
                  <c:v>41208</c:v>
                </c:pt>
                <c:pt idx="72">
                  <c:v>41211</c:v>
                </c:pt>
                <c:pt idx="73">
                  <c:v>41215</c:v>
                </c:pt>
                <c:pt idx="74">
                  <c:v>41219</c:v>
                </c:pt>
                <c:pt idx="75">
                  <c:v>41222</c:v>
                </c:pt>
                <c:pt idx="76">
                  <c:v>41226</c:v>
                </c:pt>
                <c:pt idx="77">
                  <c:v>41228</c:v>
                </c:pt>
                <c:pt idx="78">
                  <c:v>41233</c:v>
                </c:pt>
                <c:pt idx="79">
                  <c:v>41238</c:v>
                </c:pt>
                <c:pt idx="80">
                  <c:v>41240</c:v>
                </c:pt>
                <c:pt idx="81">
                  <c:v>41244</c:v>
                </c:pt>
                <c:pt idx="82">
                  <c:v>41248</c:v>
                </c:pt>
                <c:pt idx="83">
                  <c:v>41251</c:v>
                </c:pt>
                <c:pt idx="84">
                  <c:v>41254</c:v>
                </c:pt>
                <c:pt idx="85">
                  <c:v>41258</c:v>
                </c:pt>
                <c:pt idx="86">
                  <c:v>41261</c:v>
                </c:pt>
                <c:pt idx="87">
                  <c:v>41276</c:v>
                </c:pt>
                <c:pt idx="88">
                  <c:v>41279</c:v>
                </c:pt>
                <c:pt idx="89">
                  <c:v>41283</c:v>
                </c:pt>
                <c:pt idx="90">
                  <c:v>41286</c:v>
                </c:pt>
                <c:pt idx="91">
                  <c:v>41289</c:v>
                </c:pt>
              </c:numCache>
            </c:numRef>
          </c:xVal>
          <c:yVal>
            <c:numRef>
              <c:f>'Master calibrated data sheet'!$Z$2:$Z$90</c:f>
              <c:numCache>
                <c:formatCode>General</c:formatCode>
                <c:ptCount val="89"/>
                <c:pt idx="0" formatCode="0%">
                  <c:v>5.7635868114892852E-2</c:v>
                </c:pt>
                <c:pt idx="2" formatCode="0%">
                  <c:v>0.14488624879855572</c:v>
                </c:pt>
                <c:pt idx="3" formatCode="0%">
                  <c:v>0.14627209131820729</c:v>
                </c:pt>
                <c:pt idx="4" formatCode="0%">
                  <c:v>0.19837615898211824</c:v>
                </c:pt>
                <c:pt idx="5" formatCode="0%">
                  <c:v>7.5963720888521102E-2</c:v>
                </c:pt>
                <c:pt idx="6" formatCode="0%">
                  <c:v>-2.5435100476025152E-2</c:v>
                </c:pt>
                <c:pt idx="7" formatCode="0%">
                  <c:v>6.801669989336423E-2</c:v>
                </c:pt>
                <c:pt idx="8" formatCode="0%">
                  <c:v>0.14022427939164794</c:v>
                </c:pt>
                <c:pt idx="9" formatCode="0%">
                  <c:v>0.10807629708366451</c:v>
                </c:pt>
                <c:pt idx="10" formatCode="0%">
                  <c:v>0.18169540048641131</c:v>
                </c:pt>
                <c:pt idx="11" formatCode="0%">
                  <c:v>9.7015032269067714E-3</c:v>
                </c:pt>
                <c:pt idx="12" formatCode="0%">
                  <c:v>8.0089733758279547E-2</c:v>
                </c:pt>
                <c:pt idx="14" formatCode="0%">
                  <c:v>0.25457804432850062</c:v>
                </c:pt>
                <c:pt idx="15" formatCode="0%">
                  <c:v>0.18997672532796983</c:v>
                </c:pt>
                <c:pt idx="16" formatCode="0%">
                  <c:v>0.17353948730684543</c:v>
                </c:pt>
                <c:pt idx="17" formatCode="0%">
                  <c:v>0.18962934140505838</c:v>
                </c:pt>
                <c:pt idx="18" formatCode="0%">
                  <c:v>0.14692787960500364</c:v>
                </c:pt>
                <c:pt idx="19" formatCode="0%">
                  <c:v>0.13643618151914771</c:v>
                </c:pt>
                <c:pt idx="20" formatCode="0%">
                  <c:v>0.17996980935385165</c:v>
                </c:pt>
                <c:pt idx="21" formatCode="0%">
                  <c:v>0.17287693612273369</c:v>
                </c:pt>
                <c:pt idx="22" formatCode="0%">
                  <c:v>0.19069222935061469</c:v>
                </c:pt>
                <c:pt idx="23" formatCode="0%">
                  <c:v>0.20112359979766903</c:v>
                </c:pt>
                <c:pt idx="24" formatCode="0%">
                  <c:v>0.20455898980851273</c:v>
                </c:pt>
                <c:pt idx="25" formatCode="0%">
                  <c:v>0.16865561817143937</c:v>
                </c:pt>
                <c:pt idx="26" formatCode="0%">
                  <c:v>0.17086267661911891</c:v>
                </c:pt>
                <c:pt idx="27" formatCode="0%">
                  <c:v>0.17812818141688669</c:v>
                </c:pt>
                <c:pt idx="28" formatCode="0%">
                  <c:v>0.15564402303770242</c:v>
                </c:pt>
                <c:pt idx="29" formatCode="0%">
                  <c:v>0.21376608568498023</c:v>
                </c:pt>
                <c:pt idx="30" formatCode="0%">
                  <c:v>0.2148356647812234</c:v>
                </c:pt>
                <c:pt idx="31" formatCode="0%">
                  <c:v>0.24298777029963448</c:v>
                </c:pt>
                <c:pt idx="32" formatCode="0%">
                  <c:v>0.23953453281092163</c:v>
                </c:pt>
                <c:pt idx="33" formatCode="0%">
                  <c:v>0.15972947843572438</c:v>
                </c:pt>
                <c:pt idx="34" formatCode="0%">
                  <c:v>0.16975455239882264</c:v>
                </c:pt>
                <c:pt idx="35" formatCode="0%">
                  <c:v>0.1993986631770337</c:v>
                </c:pt>
                <c:pt idx="36" formatCode="0%">
                  <c:v>0.2154053851524167</c:v>
                </c:pt>
                <c:pt idx="37" formatCode="0%">
                  <c:v>0.23950928217308742</c:v>
                </c:pt>
                <c:pt idx="38" formatCode="0%">
                  <c:v>0.33325526811520423</c:v>
                </c:pt>
                <c:pt idx="39" formatCode="0%">
                  <c:v>0.25364743873857165</c:v>
                </c:pt>
                <c:pt idx="40" formatCode="0%">
                  <c:v>0.30760504816888401</c:v>
                </c:pt>
                <c:pt idx="42" formatCode="0%">
                  <c:v>0.20742595614676429</c:v>
                </c:pt>
                <c:pt idx="43" formatCode="0%">
                  <c:v>0.22011204202458279</c:v>
                </c:pt>
                <c:pt idx="44" formatCode="0%">
                  <c:v>0.27320139174217606</c:v>
                </c:pt>
                <c:pt idx="45" formatCode="0%">
                  <c:v>0.26460564859299673</c:v>
                </c:pt>
                <c:pt idx="46" formatCode="0%">
                  <c:v>0.25739303231331467</c:v>
                </c:pt>
                <c:pt idx="47" formatCode="0%">
                  <c:v>0.28109886470356105</c:v>
                </c:pt>
                <c:pt idx="48" formatCode="0%">
                  <c:v>0.28786362311795588</c:v>
                </c:pt>
                <c:pt idx="49" formatCode="0%">
                  <c:v>0.29200769037697516</c:v>
                </c:pt>
                <c:pt idx="50" formatCode="0%">
                  <c:v>0.28838417292663099</c:v>
                </c:pt>
                <c:pt idx="51" formatCode="0%">
                  <c:v>0.3069250951073702</c:v>
                </c:pt>
                <c:pt idx="52" formatCode="0%">
                  <c:v>0.25942816881917985</c:v>
                </c:pt>
                <c:pt idx="53" formatCode="0%">
                  <c:v>0.23441967065801439</c:v>
                </c:pt>
                <c:pt idx="54" formatCode="0%">
                  <c:v>0.2199863314901801</c:v>
                </c:pt>
                <c:pt idx="55" formatCode="0%">
                  <c:v>0.26067711103922164</c:v>
                </c:pt>
                <c:pt idx="56" formatCode="0%">
                  <c:v>0.2709765458637744</c:v>
                </c:pt>
                <c:pt idx="57" formatCode="0%">
                  <c:v>0.22996345999472834</c:v>
                </c:pt>
                <c:pt idx="58" formatCode="0%">
                  <c:v>0.32212586593145098</c:v>
                </c:pt>
                <c:pt idx="62" formatCode="0%">
                  <c:v>0.2945482952075823</c:v>
                </c:pt>
                <c:pt idx="68" formatCode="0%">
                  <c:v>0.19056388960763992</c:v>
                </c:pt>
                <c:pt idx="74" formatCode="0%">
                  <c:v>0.22209925729705216</c:v>
                </c:pt>
                <c:pt idx="76" formatCode="0%">
                  <c:v>0.22682393825401914</c:v>
                </c:pt>
                <c:pt idx="77" formatCode="0%">
                  <c:v>0.23703574482763856</c:v>
                </c:pt>
                <c:pt idx="78" formatCode="0%">
                  <c:v>0.23109815648290999</c:v>
                </c:pt>
                <c:pt idx="79" formatCode="0%">
                  <c:v>0.24405782822615929</c:v>
                </c:pt>
                <c:pt idx="80" formatCode="0%">
                  <c:v>0.23676470492110535</c:v>
                </c:pt>
                <c:pt idx="81" formatCode="0%">
                  <c:v>0.23994139904619027</c:v>
                </c:pt>
                <c:pt idx="82" formatCode="0%">
                  <c:v>0.24184497972247943</c:v>
                </c:pt>
                <c:pt idx="83" formatCode="0%">
                  <c:v>0.23816305239743096</c:v>
                </c:pt>
                <c:pt idx="84" formatCode="0%">
                  <c:v>0.21939432484314414</c:v>
                </c:pt>
                <c:pt idx="85" formatCode="0%">
                  <c:v>0.23122583816415121</c:v>
                </c:pt>
                <c:pt idx="86" formatCode="0%">
                  <c:v>0.22880855223850849</c:v>
                </c:pt>
                <c:pt idx="87" formatCode="0%">
                  <c:v>0.21878145963742279</c:v>
                </c:pt>
                <c:pt idx="88" formatCode="0%">
                  <c:v>0.19609319108571421</c:v>
                </c:pt>
              </c:numCache>
            </c:numRef>
          </c:yVal>
          <c:smooth val="0"/>
        </c:ser>
        <c:ser>
          <c:idx val="3"/>
          <c:order val="3"/>
          <c:tx>
            <c:v>Brazos (Gonfiantini)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'Master calibrated data sheet'!$C$2:$C$93</c:f>
              <c:numCache>
                <c:formatCode>[$-409]d\-mmm;@</c:formatCode>
                <c:ptCount val="92"/>
                <c:pt idx="0">
                  <c:v>40937</c:v>
                </c:pt>
                <c:pt idx="1">
                  <c:v>40943</c:v>
                </c:pt>
                <c:pt idx="2">
                  <c:v>40947</c:v>
                </c:pt>
                <c:pt idx="3">
                  <c:v>40950</c:v>
                </c:pt>
                <c:pt idx="4">
                  <c:v>40954</c:v>
                </c:pt>
                <c:pt idx="5">
                  <c:v>40957</c:v>
                </c:pt>
                <c:pt idx="6">
                  <c:v>40962</c:v>
                </c:pt>
                <c:pt idx="7">
                  <c:v>40964</c:v>
                </c:pt>
                <c:pt idx="8">
                  <c:v>40968</c:v>
                </c:pt>
                <c:pt idx="9">
                  <c:v>40971</c:v>
                </c:pt>
                <c:pt idx="10">
                  <c:v>40975</c:v>
                </c:pt>
                <c:pt idx="11">
                  <c:v>40989</c:v>
                </c:pt>
                <c:pt idx="12">
                  <c:v>40992</c:v>
                </c:pt>
                <c:pt idx="13">
                  <c:v>40996</c:v>
                </c:pt>
                <c:pt idx="14">
                  <c:v>41003</c:v>
                </c:pt>
                <c:pt idx="15">
                  <c:v>41006</c:v>
                </c:pt>
                <c:pt idx="16">
                  <c:v>41010</c:v>
                </c:pt>
                <c:pt idx="17">
                  <c:v>41013</c:v>
                </c:pt>
                <c:pt idx="18">
                  <c:v>41017</c:v>
                </c:pt>
                <c:pt idx="19">
                  <c:v>41020</c:v>
                </c:pt>
                <c:pt idx="20">
                  <c:v>41024</c:v>
                </c:pt>
                <c:pt idx="21">
                  <c:v>41027</c:v>
                </c:pt>
                <c:pt idx="22">
                  <c:v>41031</c:v>
                </c:pt>
                <c:pt idx="23">
                  <c:v>41034</c:v>
                </c:pt>
                <c:pt idx="24">
                  <c:v>41038</c:v>
                </c:pt>
                <c:pt idx="25">
                  <c:v>41042</c:v>
                </c:pt>
                <c:pt idx="26">
                  <c:v>41045</c:v>
                </c:pt>
                <c:pt idx="27">
                  <c:v>41049</c:v>
                </c:pt>
                <c:pt idx="28">
                  <c:v>41052</c:v>
                </c:pt>
                <c:pt idx="29">
                  <c:v>41060</c:v>
                </c:pt>
                <c:pt idx="30">
                  <c:v>41064</c:v>
                </c:pt>
                <c:pt idx="31">
                  <c:v>41067</c:v>
                </c:pt>
                <c:pt idx="32">
                  <c:v>41071</c:v>
                </c:pt>
                <c:pt idx="33">
                  <c:v>41074</c:v>
                </c:pt>
                <c:pt idx="34">
                  <c:v>41078</c:v>
                </c:pt>
                <c:pt idx="35">
                  <c:v>41081</c:v>
                </c:pt>
                <c:pt idx="36">
                  <c:v>41085</c:v>
                </c:pt>
                <c:pt idx="37">
                  <c:v>41088</c:v>
                </c:pt>
                <c:pt idx="38">
                  <c:v>41092</c:v>
                </c:pt>
                <c:pt idx="39">
                  <c:v>41095</c:v>
                </c:pt>
                <c:pt idx="40">
                  <c:v>41099</c:v>
                </c:pt>
                <c:pt idx="41">
                  <c:v>41102</c:v>
                </c:pt>
                <c:pt idx="42">
                  <c:v>41106</c:v>
                </c:pt>
                <c:pt idx="43">
                  <c:v>41109</c:v>
                </c:pt>
                <c:pt idx="44">
                  <c:v>41113</c:v>
                </c:pt>
                <c:pt idx="45">
                  <c:v>41116</c:v>
                </c:pt>
                <c:pt idx="46">
                  <c:v>41120</c:v>
                </c:pt>
                <c:pt idx="47">
                  <c:v>41123</c:v>
                </c:pt>
                <c:pt idx="48">
                  <c:v>41127</c:v>
                </c:pt>
                <c:pt idx="49">
                  <c:v>41130</c:v>
                </c:pt>
                <c:pt idx="50">
                  <c:v>41134</c:v>
                </c:pt>
                <c:pt idx="51">
                  <c:v>41137</c:v>
                </c:pt>
                <c:pt idx="52">
                  <c:v>41141</c:v>
                </c:pt>
                <c:pt idx="53">
                  <c:v>41144</c:v>
                </c:pt>
                <c:pt idx="54">
                  <c:v>41151</c:v>
                </c:pt>
                <c:pt idx="55">
                  <c:v>41155</c:v>
                </c:pt>
                <c:pt idx="56">
                  <c:v>41158</c:v>
                </c:pt>
                <c:pt idx="57">
                  <c:v>41162</c:v>
                </c:pt>
                <c:pt idx="58">
                  <c:v>41165</c:v>
                </c:pt>
                <c:pt idx="59">
                  <c:v>41169</c:v>
                </c:pt>
                <c:pt idx="60">
                  <c:v>41172</c:v>
                </c:pt>
                <c:pt idx="61">
                  <c:v>41176</c:v>
                </c:pt>
                <c:pt idx="62">
                  <c:v>41179</c:v>
                </c:pt>
                <c:pt idx="63">
                  <c:v>41180</c:v>
                </c:pt>
                <c:pt idx="64">
                  <c:v>41184</c:v>
                </c:pt>
                <c:pt idx="65">
                  <c:v>41187</c:v>
                </c:pt>
                <c:pt idx="66">
                  <c:v>41191</c:v>
                </c:pt>
                <c:pt idx="67">
                  <c:v>41194</c:v>
                </c:pt>
                <c:pt idx="68">
                  <c:v>41199</c:v>
                </c:pt>
                <c:pt idx="69">
                  <c:v>41201</c:v>
                </c:pt>
                <c:pt idx="70">
                  <c:v>41205</c:v>
                </c:pt>
                <c:pt idx="71">
                  <c:v>41208</c:v>
                </c:pt>
                <c:pt idx="72">
                  <c:v>41211</c:v>
                </c:pt>
                <c:pt idx="73">
                  <c:v>41215</c:v>
                </c:pt>
                <c:pt idx="74">
                  <c:v>41219</c:v>
                </c:pt>
                <c:pt idx="75">
                  <c:v>41222</c:v>
                </c:pt>
                <c:pt idx="76">
                  <c:v>41226</c:v>
                </c:pt>
                <c:pt idx="77">
                  <c:v>41228</c:v>
                </c:pt>
                <c:pt idx="78">
                  <c:v>41233</c:v>
                </c:pt>
                <c:pt idx="79">
                  <c:v>41238</c:v>
                </c:pt>
                <c:pt idx="80">
                  <c:v>41240</c:v>
                </c:pt>
                <c:pt idx="81">
                  <c:v>41244</c:v>
                </c:pt>
                <c:pt idx="82">
                  <c:v>41248</c:v>
                </c:pt>
                <c:pt idx="83">
                  <c:v>41251</c:v>
                </c:pt>
                <c:pt idx="84">
                  <c:v>41254</c:v>
                </c:pt>
                <c:pt idx="85">
                  <c:v>41258</c:v>
                </c:pt>
                <c:pt idx="86">
                  <c:v>41261</c:v>
                </c:pt>
                <c:pt idx="87">
                  <c:v>41276</c:v>
                </c:pt>
                <c:pt idx="88">
                  <c:v>41279</c:v>
                </c:pt>
                <c:pt idx="89">
                  <c:v>41283</c:v>
                </c:pt>
                <c:pt idx="90">
                  <c:v>41286</c:v>
                </c:pt>
                <c:pt idx="91">
                  <c:v>41289</c:v>
                </c:pt>
              </c:numCache>
            </c:numRef>
          </c:xVal>
          <c:yVal>
            <c:numRef>
              <c:f>'Master calibrated data sheet'!$AT$2:$AT$90</c:f>
              <c:numCache>
                <c:formatCode>General</c:formatCode>
                <c:ptCount val="89"/>
                <c:pt idx="0" formatCode="0.0%">
                  <c:v>5.7911179868993634E-2</c:v>
                </c:pt>
                <c:pt idx="2" formatCode="0.0%">
                  <c:v>0.13014858364562643</c:v>
                </c:pt>
                <c:pt idx="3" formatCode="0.0%">
                  <c:v>0.14012214371123677</c:v>
                </c:pt>
                <c:pt idx="4" formatCode="0.0%">
                  <c:v>0.13591168729382186</c:v>
                </c:pt>
                <c:pt idx="5" formatCode="0.0%">
                  <c:v>6.7606562826926786E-2</c:v>
                </c:pt>
                <c:pt idx="6" formatCode="0.0%">
                  <c:v>-2.7577081811078097E-2</c:v>
                </c:pt>
                <c:pt idx="7" formatCode="0.0%">
                  <c:v>6.8202108030168795E-2</c:v>
                </c:pt>
                <c:pt idx="8" formatCode="0.0%">
                  <c:v>0.12362578902007537</c:v>
                </c:pt>
                <c:pt idx="9" formatCode="0.0%">
                  <c:v>0.10701276757841238</c:v>
                </c:pt>
                <c:pt idx="10" formatCode="0.0%">
                  <c:v>0.14231234789911684</c:v>
                </c:pt>
                <c:pt idx="11" formatCode="0.0%">
                  <c:v>1.0007524997175721E-2</c:v>
                </c:pt>
                <c:pt idx="12" formatCode="0.0%">
                  <c:v>7.6554944997957897E-2</c:v>
                </c:pt>
                <c:pt idx="14" formatCode="0.0%">
                  <c:v>8.458370160485551E-2</c:v>
                </c:pt>
                <c:pt idx="15" formatCode="0.0%">
                  <c:v>0.16328961561967781</c:v>
                </c:pt>
                <c:pt idx="16" formatCode="0.0%">
                  <c:v>0.15318047863104611</c:v>
                </c:pt>
                <c:pt idx="17" formatCode="0.0%">
                  <c:v>0.15377880962424273</c:v>
                </c:pt>
                <c:pt idx="18" formatCode="0.0%">
                  <c:v>0.13824361571651245</c:v>
                </c:pt>
                <c:pt idx="19" formatCode="0.0%">
                  <c:v>0.12986981878111037</c:v>
                </c:pt>
                <c:pt idx="20" formatCode="0.0%">
                  <c:v>0.1504528075307886</c:v>
                </c:pt>
                <c:pt idx="21" formatCode="0.0%">
                  <c:v>0.15091227024747111</c:v>
                </c:pt>
                <c:pt idx="22" formatCode="0.0%">
                  <c:v>0.15878036328059353</c:v>
                </c:pt>
                <c:pt idx="23" formatCode="0.0%">
                  <c:v>0.16706086061069869</c:v>
                </c:pt>
                <c:pt idx="24" formatCode="0.0%">
                  <c:v>0.16297342790802605</c:v>
                </c:pt>
                <c:pt idx="25" formatCode="0.0%">
                  <c:v>0.15170170710430253</c:v>
                </c:pt>
                <c:pt idx="26" formatCode="0.0%">
                  <c:v>0.15106279272514245</c:v>
                </c:pt>
                <c:pt idx="27" formatCode="0.0%">
                  <c:v>0.15896319452753005</c:v>
                </c:pt>
                <c:pt idx="28" formatCode="0.0%">
                  <c:v>0.14408028872546774</c:v>
                </c:pt>
                <c:pt idx="29" formatCode="0.0%">
                  <c:v>0.17686458139426697</c:v>
                </c:pt>
                <c:pt idx="30" formatCode="0.0%">
                  <c:v>0.18183194246809453</c:v>
                </c:pt>
                <c:pt idx="31" formatCode="0.0%">
                  <c:v>0.19759622755276518</c:v>
                </c:pt>
                <c:pt idx="32" formatCode="0.0%">
                  <c:v>0.19860065067464028</c:v>
                </c:pt>
                <c:pt idx="33" formatCode="0.0%">
                  <c:v>0.13928705203854641</c:v>
                </c:pt>
                <c:pt idx="34" formatCode="0.0%">
                  <c:v>0.15170712654054963</c:v>
                </c:pt>
                <c:pt idx="35" formatCode="0.0%">
                  <c:v>0.17203911976352537</c:v>
                </c:pt>
                <c:pt idx="36" formatCode="0.0%">
                  <c:v>0.19542851112448423</c:v>
                </c:pt>
                <c:pt idx="37" formatCode="0.0%">
                  <c:v>0.2055905511795354</c:v>
                </c:pt>
                <c:pt idx="38" formatCode="0.0%">
                  <c:v>0.15862158148923255</c:v>
                </c:pt>
                <c:pt idx="39" formatCode="0.0%">
                  <c:v>0.21975578342742685</c:v>
                </c:pt>
                <c:pt idx="40" formatCode="0.0%">
                  <c:v>0.21022376637183005</c:v>
                </c:pt>
                <c:pt idx="42" formatCode="0.0%">
                  <c:v>0.17122775637239473</c:v>
                </c:pt>
                <c:pt idx="43" formatCode="0.0%">
                  <c:v>0.17942113458731412</c:v>
                </c:pt>
                <c:pt idx="44" formatCode="0.0%">
                  <c:v>0.20759798010312625</c:v>
                </c:pt>
                <c:pt idx="45" formatCode="0.0%">
                  <c:v>0.21320755680405268</c:v>
                </c:pt>
                <c:pt idx="46" formatCode="0.0%">
                  <c:v>0.22369384955851657</c:v>
                </c:pt>
                <c:pt idx="47" formatCode="0.0%">
                  <c:v>0.23941127163012232</c:v>
                </c:pt>
                <c:pt idx="48" formatCode="0.0%">
                  <c:v>0.24108419069479681</c:v>
                </c:pt>
                <c:pt idx="49" formatCode="0.0%">
                  <c:v>0.2455779333480711</c:v>
                </c:pt>
                <c:pt idx="50" formatCode="0.0%">
                  <c:v>0.24315570048743129</c:v>
                </c:pt>
                <c:pt idx="51" formatCode="0.0%">
                  <c:v>0.24182720915130085</c:v>
                </c:pt>
                <c:pt idx="52" formatCode="0.0%">
                  <c:v>0.23112045333072595</c:v>
                </c:pt>
                <c:pt idx="53" formatCode="0.0%">
                  <c:v>0.19525686691546906</c:v>
                </c:pt>
                <c:pt idx="54" formatCode="0.0%">
                  <c:v>0.20560749474207818</c:v>
                </c:pt>
                <c:pt idx="55" formatCode="0.0%">
                  <c:v>0.2108142532659133</c:v>
                </c:pt>
                <c:pt idx="56" formatCode="0.0%">
                  <c:v>0.22285769739415962</c:v>
                </c:pt>
                <c:pt idx="57" formatCode="0.0%">
                  <c:v>0.21672622336450065</c:v>
                </c:pt>
                <c:pt idx="58" formatCode="0.0%">
                  <c:v>0.20876539879440581</c:v>
                </c:pt>
                <c:pt idx="62" formatCode="0.0%">
                  <c:v>0.1966840503625793</c:v>
                </c:pt>
                <c:pt idx="68" formatCode="0.0%">
                  <c:v>0.14512685131017211</c:v>
                </c:pt>
                <c:pt idx="74" formatCode="0.0%">
                  <c:v>0.16217527225562212</c:v>
                </c:pt>
                <c:pt idx="76" formatCode="0.0%">
                  <c:v>0.16478710754227976</c:v>
                </c:pt>
                <c:pt idx="77" formatCode="0.0%">
                  <c:v>0.16993375463207816</c:v>
                </c:pt>
                <c:pt idx="78" formatCode="0.0%">
                  <c:v>0.16692626097059182</c:v>
                </c:pt>
                <c:pt idx="79" formatCode="0.0%">
                  <c:v>0.17338596032269615</c:v>
                </c:pt>
                <c:pt idx="80" formatCode="0.0%">
                  <c:v>0.16987035872117318</c:v>
                </c:pt>
                <c:pt idx="81" formatCode="0.0%">
                  <c:v>0.17121500617919783</c:v>
                </c:pt>
                <c:pt idx="82" formatCode="0.0%">
                  <c:v>0.17222964089703385</c:v>
                </c:pt>
                <c:pt idx="83" formatCode="0.0%">
                  <c:v>0.17013473194947559</c:v>
                </c:pt>
                <c:pt idx="84" formatCode="0.0%">
                  <c:v>0.16108645705594793</c:v>
                </c:pt>
                <c:pt idx="85" formatCode="0.0%">
                  <c:v>0.16704941248154059</c:v>
                </c:pt>
                <c:pt idx="86" formatCode="0.0%">
                  <c:v>0.16577918978356943</c:v>
                </c:pt>
                <c:pt idx="87" formatCode="0.0%">
                  <c:v>0.16104429674924159</c:v>
                </c:pt>
                <c:pt idx="88" formatCode="0.0%">
                  <c:v>0.14883153426013018</c:v>
                </c:pt>
              </c:numCache>
            </c:numRef>
          </c:yVal>
          <c:smooth val="0"/>
        </c:ser>
        <c:ser>
          <c:idx val="0"/>
          <c:order val="0"/>
          <c:tx>
            <c:v>Navasota (Rayleigh)</c:v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4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'Master calibrated data sheet'!$C$2:$C$93</c:f>
              <c:numCache>
                <c:formatCode>[$-409]d\-mmm;@</c:formatCode>
                <c:ptCount val="92"/>
                <c:pt idx="0">
                  <c:v>40937</c:v>
                </c:pt>
                <c:pt idx="1">
                  <c:v>40943</c:v>
                </c:pt>
                <c:pt idx="2">
                  <c:v>40947</c:v>
                </c:pt>
                <c:pt idx="3">
                  <c:v>40950</c:v>
                </c:pt>
                <c:pt idx="4">
                  <c:v>40954</c:v>
                </c:pt>
                <c:pt idx="5">
                  <c:v>40957</c:v>
                </c:pt>
                <c:pt idx="6">
                  <c:v>40962</c:v>
                </c:pt>
                <c:pt idx="7">
                  <c:v>40964</c:v>
                </c:pt>
                <c:pt idx="8">
                  <c:v>40968</c:v>
                </c:pt>
                <c:pt idx="9">
                  <c:v>40971</c:v>
                </c:pt>
                <c:pt idx="10">
                  <c:v>40975</c:v>
                </c:pt>
                <c:pt idx="11">
                  <c:v>40989</c:v>
                </c:pt>
                <c:pt idx="12">
                  <c:v>40992</c:v>
                </c:pt>
                <c:pt idx="13">
                  <c:v>40996</c:v>
                </c:pt>
                <c:pt idx="14">
                  <c:v>41003</c:v>
                </c:pt>
                <c:pt idx="15">
                  <c:v>41006</c:v>
                </c:pt>
                <c:pt idx="16">
                  <c:v>41010</c:v>
                </c:pt>
                <c:pt idx="17">
                  <c:v>41013</c:v>
                </c:pt>
                <c:pt idx="18">
                  <c:v>41017</c:v>
                </c:pt>
                <c:pt idx="19">
                  <c:v>41020</c:v>
                </c:pt>
                <c:pt idx="20">
                  <c:v>41024</c:v>
                </c:pt>
                <c:pt idx="21">
                  <c:v>41027</c:v>
                </c:pt>
                <c:pt idx="22">
                  <c:v>41031</c:v>
                </c:pt>
                <c:pt idx="23">
                  <c:v>41034</c:v>
                </c:pt>
                <c:pt idx="24">
                  <c:v>41038</c:v>
                </c:pt>
                <c:pt idx="25">
                  <c:v>41042</c:v>
                </c:pt>
                <c:pt idx="26">
                  <c:v>41045</c:v>
                </c:pt>
                <c:pt idx="27">
                  <c:v>41049</c:v>
                </c:pt>
                <c:pt idx="28">
                  <c:v>41052</c:v>
                </c:pt>
                <c:pt idx="29">
                  <c:v>41060</c:v>
                </c:pt>
                <c:pt idx="30">
                  <c:v>41064</c:v>
                </c:pt>
                <c:pt idx="31">
                  <c:v>41067</c:v>
                </c:pt>
                <c:pt idx="32">
                  <c:v>41071</c:v>
                </c:pt>
                <c:pt idx="33">
                  <c:v>41074</c:v>
                </c:pt>
                <c:pt idx="34">
                  <c:v>41078</c:v>
                </c:pt>
                <c:pt idx="35">
                  <c:v>41081</c:v>
                </c:pt>
                <c:pt idx="36">
                  <c:v>41085</c:v>
                </c:pt>
                <c:pt idx="37">
                  <c:v>41088</c:v>
                </c:pt>
                <c:pt idx="38">
                  <c:v>41092</c:v>
                </c:pt>
                <c:pt idx="39">
                  <c:v>41095</c:v>
                </c:pt>
                <c:pt idx="40">
                  <c:v>41099</c:v>
                </c:pt>
                <c:pt idx="41">
                  <c:v>41102</c:v>
                </c:pt>
                <c:pt idx="42">
                  <c:v>41106</c:v>
                </c:pt>
                <c:pt idx="43">
                  <c:v>41109</c:v>
                </c:pt>
                <c:pt idx="44">
                  <c:v>41113</c:v>
                </c:pt>
                <c:pt idx="45">
                  <c:v>41116</c:v>
                </c:pt>
                <c:pt idx="46">
                  <c:v>41120</c:v>
                </c:pt>
                <c:pt idx="47">
                  <c:v>41123</c:v>
                </c:pt>
                <c:pt idx="48">
                  <c:v>41127</c:v>
                </c:pt>
                <c:pt idx="49">
                  <c:v>41130</c:v>
                </c:pt>
                <c:pt idx="50">
                  <c:v>41134</c:v>
                </c:pt>
                <c:pt idx="51">
                  <c:v>41137</c:v>
                </c:pt>
                <c:pt idx="52">
                  <c:v>41141</c:v>
                </c:pt>
                <c:pt idx="53">
                  <c:v>41144</c:v>
                </c:pt>
                <c:pt idx="54">
                  <c:v>41151</c:v>
                </c:pt>
                <c:pt idx="55">
                  <c:v>41155</c:v>
                </c:pt>
                <c:pt idx="56">
                  <c:v>41158</c:v>
                </c:pt>
                <c:pt idx="57">
                  <c:v>41162</c:v>
                </c:pt>
                <c:pt idx="58">
                  <c:v>41165</c:v>
                </c:pt>
                <c:pt idx="59">
                  <c:v>41169</c:v>
                </c:pt>
                <c:pt idx="60">
                  <c:v>41172</c:v>
                </c:pt>
                <c:pt idx="61">
                  <c:v>41176</c:v>
                </c:pt>
                <c:pt idx="62">
                  <c:v>41179</c:v>
                </c:pt>
                <c:pt idx="63">
                  <c:v>41180</c:v>
                </c:pt>
                <c:pt idx="64">
                  <c:v>41184</c:v>
                </c:pt>
                <c:pt idx="65">
                  <c:v>41187</c:v>
                </c:pt>
                <c:pt idx="66">
                  <c:v>41191</c:v>
                </c:pt>
                <c:pt idx="67">
                  <c:v>41194</c:v>
                </c:pt>
                <c:pt idx="68">
                  <c:v>41199</c:v>
                </c:pt>
                <c:pt idx="69">
                  <c:v>41201</c:v>
                </c:pt>
                <c:pt idx="70">
                  <c:v>41205</c:v>
                </c:pt>
                <c:pt idx="71">
                  <c:v>41208</c:v>
                </c:pt>
                <c:pt idx="72">
                  <c:v>41211</c:v>
                </c:pt>
                <c:pt idx="73">
                  <c:v>41215</c:v>
                </c:pt>
                <c:pt idx="74">
                  <c:v>41219</c:v>
                </c:pt>
                <c:pt idx="75">
                  <c:v>41222</c:v>
                </c:pt>
                <c:pt idx="76">
                  <c:v>41226</c:v>
                </c:pt>
                <c:pt idx="77">
                  <c:v>41228</c:v>
                </c:pt>
                <c:pt idx="78">
                  <c:v>41233</c:v>
                </c:pt>
                <c:pt idx="79">
                  <c:v>41238</c:v>
                </c:pt>
                <c:pt idx="80">
                  <c:v>41240</c:v>
                </c:pt>
                <c:pt idx="81">
                  <c:v>41244</c:v>
                </c:pt>
                <c:pt idx="82">
                  <c:v>41248</c:v>
                </c:pt>
                <c:pt idx="83">
                  <c:v>41251</c:v>
                </c:pt>
                <c:pt idx="84">
                  <c:v>41254</c:v>
                </c:pt>
                <c:pt idx="85">
                  <c:v>41258</c:v>
                </c:pt>
                <c:pt idx="86">
                  <c:v>41261</c:v>
                </c:pt>
                <c:pt idx="87">
                  <c:v>41276</c:v>
                </c:pt>
                <c:pt idx="88">
                  <c:v>41279</c:v>
                </c:pt>
                <c:pt idx="89">
                  <c:v>41283</c:v>
                </c:pt>
                <c:pt idx="90">
                  <c:v>41286</c:v>
                </c:pt>
                <c:pt idx="91">
                  <c:v>41289</c:v>
                </c:pt>
              </c:numCache>
            </c:numRef>
          </c:xVal>
          <c:yVal>
            <c:numRef>
              <c:f>'Master calibrated data sheet'!$Z$209:$Z$267</c:f>
              <c:numCache>
                <c:formatCode>General</c:formatCode>
                <c:ptCount val="59"/>
                <c:pt idx="7" formatCode="0%">
                  <c:v>-7.0098758288185348E-2</c:v>
                </c:pt>
                <c:pt idx="9" formatCode="0%">
                  <c:v>-8.318535772728497E-2</c:v>
                </c:pt>
                <c:pt idx="11" formatCode="0%">
                  <c:v>5.5060182823772785E-2</c:v>
                </c:pt>
                <c:pt idx="14" formatCode="0%">
                  <c:v>-2.5324214434786052E-2</c:v>
                </c:pt>
                <c:pt idx="16" formatCode="0%">
                  <c:v>9.082179907858301E-2</c:v>
                </c:pt>
                <c:pt idx="17" formatCode="0%">
                  <c:v>0.15807968912762183</c:v>
                </c:pt>
                <c:pt idx="19" formatCode="0%">
                  <c:v>0.20627722854678854</c:v>
                </c:pt>
                <c:pt idx="20" formatCode="0%">
                  <c:v>0.18102912926082571</c:v>
                </c:pt>
                <c:pt idx="21" formatCode="0%">
                  <c:v>0.16581028700983602</c:v>
                </c:pt>
                <c:pt idx="22" formatCode="0%">
                  <c:v>0.16159050596504143</c:v>
                </c:pt>
                <c:pt idx="23" formatCode="0%">
                  <c:v>0.18249353739007468</c:v>
                </c:pt>
                <c:pt idx="24" formatCode="0%">
                  <c:v>0.19830108471847219</c:v>
                </c:pt>
                <c:pt idx="25" formatCode="0%">
                  <c:v>0.10284608679305718</c:v>
                </c:pt>
                <c:pt idx="26" formatCode="0%">
                  <c:v>0.15951640708549175</c:v>
                </c:pt>
                <c:pt idx="27" formatCode="0%">
                  <c:v>0.17204567911418267</c:v>
                </c:pt>
                <c:pt idx="28" formatCode="0%">
                  <c:v>0.1508394290286188</c:v>
                </c:pt>
                <c:pt idx="29" formatCode="0%">
                  <c:v>0.16535891658035351</c:v>
                </c:pt>
                <c:pt idx="30" formatCode="0%">
                  <c:v>0.15982495268143482</c:v>
                </c:pt>
                <c:pt idx="31" formatCode="0%">
                  <c:v>0.19213197577209729</c:v>
                </c:pt>
                <c:pt idx="32" formatCode="0%">
                  <c:v>0.15867186403367051</c:v>
                </c:pt>
                <c:pt idx="33" formatCode="0%">
                  <c:v>0.1508361256007259</c:v>
                </c:pt>
                <c:pt idx="34" formatCode="0%">
                  <c:v>0.17514297775890553</c:v>
                </c:pt>
                <c:pt idx="35" formatCode="0%">
                  <c:v>0.18564578917954466</c:v>
                </c:pt>
                <c:pt idx="36" formatCode="0%">
                  <c:v>0.16200573611198399</c:v>
                </c:pt>
                <c:pt idx="37" formatCode="0%">
                  <c:v>0.16516226654536559</c:v>
                </c:pt>
                <c:pt idx="38" formatCode="0%">
                  <c:v>0.10517869503402988</c:v>
                </c:pt>
                <c:pt idx="39" formatCode="0%">
                  <c:v>0.15554841728070146</c:v>
                </c:pt>
                <c:pt idx="40" formatCode="0%">
                  <c:v>0.21901734098672798</c:v>
                </c:pt>
                <c:pt idx="41" formatCode="0%">
                  <c:v>0.18796834621746539</c:v>
                </c:pt>
                <c:pt idx="42" formatCode="0%">
                  <c:v>0.22553867105856973</c:v>
                </c:pt>
                <c:pt idx="43" formatCode="0%">
                  <c:v>0.13236990904757218</c:v>
                </c:pt>
                <c:pt idx="44" formatCode="0%">
                  <c:v>0.11279825383755326</c:v>
                </c:pt>
                <c:pt idx="45" formatCode="0%">
                  <c:v>0.11495067006200743</c:v>
                </c:pt>
                <c:pt idx="46" formatCode="0%">
                  <c:v>0.14538388241761446</c:v>
                </c:pt>
                <c:pt idx="48" formatCode="0%">
                  <c:v>0.21355554751095507</c:v>
                </c:pt>
                <c:pt idx="49" formatCode="0%">
                  <c:v>0.11508872527148362</c:v>
                </c:pt>
                <c:pt idx="50" formatCode="0%">
                  <c:v>8.2210340464080489E-2</c:v>
                </c:pt>
                <c:pt idx="51" formatCode="0%">
                  <c:v>3.0544141479990405E-2</c:v>
                </c:pt>
                <c:pt idx="52" formatCode="0%">
                  <c:v>0.10037813553734221</c:v>
                </c:pt>
                <c:pt idx="53" formatCode="0%">
                  <c:v>6.2570859644285992E-2</c:v>
                </c:pt>
                <c:pt idx="54" formatCode="0%">
                  <c:v>0.11331697394682827</c:v>
                </c:pt>
                <c:pt idx="55" formatCode="0%">
                  <c:v>0.12008473354251648</c:v>
                </c:pt>
                <c:pt idx="56" formatCode="0%">
                  <c:v>5.9258974259094876E-2</c:v>
                </c:pt>
                <c:pt idx="57" formatCode="0%">
                  <c:v>0.13714399240648512</c:v>
                </c:pt>
                <c:pt idx="58" formatCode="0%">
                  <c:v>0.10486041787335942</c:v>
                </c:pt>
              </c:numCache>
            </c:numRef>
          </c:yVal>
          <c:smooth val="0"/>
        </c:ser>
        <c:ser>
          <c:idx val="1"/>
          <c:order val="1"/>
          <c:tx>
            <c:v>Navasota (Gonfiantini)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square"/>
            <c:size val="4"/>
            <c:spPr>
              <a:noFill/>
              <a:ln>
                <a:solidFill>
                  <a:schemeClr val="accent2"/>
                </a:solidFill>
              </a:ln>
            </c:spPr>
          </c:marker>
          <c:xVal>
            <c:numRef>
              <c:f>'Master calibrated data sheet'!$C$2:$C$93</c:f>
              <c:numCache>
                <c:formatCode>[$-409]d\-mmm;@</c:formatCode>
                <c:ptCount val="92"/>
                <c:pt idx="0">
                  <c:v>40937</c:v>
                </c:pt>
                <c:pt idx="1">
                  <c:v>40943</c:v>
                </c:pt>
                <c:pt idx="2">
                  <c:v>40947</c:v>
                </c:pt>
                <c:pt idx="3">
                  <c:v>40950</c:v>
                </c:pt>
                <c:pt idx="4">
                  <c:v>40954</c:v>
                </c:pt>
                <c:pt idx="5">
                  <c:v>40957</c:v>
                </c:pt>
                <c:pt idx="6">
                  <c:v>40962</c:v>
                </c:pt>
                <c:pt idx="7">
                  <c:v>40964</c:v>
                </c:pt>
                <c:pt idx="8">
                  <c:v>40968</c:v>
                </c:pt>
                <c:pt idx="9">
                  <c:v>40971</c:v>
                </c:pt>
                <c:pt idx="10">
                  <c:v>40975</c:v>
                </c:pt>
                <c:pt idx="11">
                  <c:v>40989</c:v>
                </c:pt>
                <c:pt idx="12">
                  <c:v>40992</c:v>
                </c:pt>
                <c:pt idx="13">
                  <c:v>40996</c:v>
                </c:pt>
                <c:pt idx="14">
                  <c:v>41003</c:v>
                </c:pt>
                <c:pt idx="15">
                  <c:v>41006</c:v>
                </c:pt>
                <c:pt idx="16">
                  <c:v>41010</c:v>
                </c:pt>
                <c:pt idx="17">
                  <c:v>41013</c:v>
                </c:pt>
                <c:pt idx="18">
                  <c:v>41017</c:v>
                </c:pt>
                <c:pt idx="19">
                  <c:v>41020</c:v>
                </c:pt>
                <c:pt idx="20">
                  <c:v>41024</c:v>
                </c:pt>
                <c:pt idx="21">
                  <c:v>41027</c:v>
                </c:pt>
                <c:pt idx="22">
                  <c:v>41031</c:v>
                </c:pt>
                <c:pt idx="23">
                  <c:v>41034</c:v>
                </c:pt>
                <c:pt idx="24">
                  <c:v>41038</c:v>
                </c:pt>
                <c:pt idx="25">
                  <c:v>41042</c:v>
                </c:pt>
                <c:pt idx="26">
                  <c:v>41045</c:v>
                </c:pt>
                <c:pt idx="27">
                  <c:v>41049</c:v>
                </c:pt>
                <c:pt idx="28">
                  <c:v>41052</c:v>
                </c:pt>
                <c:pt idx="29">
                  <c:v>41060</c:v>
                </c:pt>
                <c:pt idx="30">
                  <c:v>41064</c:v>
                </c:pt>
                <c:pt idx="31">
                  <c:v>41067</c:v>
                </c:pt>
                <c:pt idx="32">
                  <c:v>41071</c:v>
                </c:pt>
                <c:pt idx="33">
                  <c:v>41074</c:v>
                </c:pt>
                <c:pt idx="34">
                  <c:v>41078</c:v>
                </c:pt>
                <c:pt idx="35">
                  <c:v>41081</c:v>
                </c:pt>
                <c:pt idx="36">
                  <c:v>41085</c:v>
                </c:pt>
                <c:pt idx="37">
                  <c:v>41088</c:v>
                </c:pt>
                <c:pt idx="38">
                  <c:v>41092</c:v>
                </c:pt>
                <c:pt idx="39">
                  <c:v>41095</c:v>
                </c:pt>
                <c:pt idx="40">
                  <c:v>41099</c:v>
                </c:pt>
                <c:pt idx="41">
                  <c:v>41102</c:v>
                </c:pt>
                <c:pt idx="42">
                  <c:v>41106</c:v>
                </c:pt>
                <c:pt idx="43">
                  <c:v>41109</c:v>
                </c:pt>
                <c:pt idx="44">
                  <c:v>41113</c:v>
                </c:pt>
                <c:pt idx="45">
                  <c:v>41116</c:v>
                </c:pt>
                <c:pt idx="46">
                  <c:v>41120</c:v>
                </c:pt>
                <c:pt idx="47">
                  <c:v>41123</c:v>
                </c:pt>
                <c:pt idx="48">
                  <c:v>41127</c:v>
                </c:pt>
                <c:pt idx="49">
                  <c:v>41130</c:v>
                </c:pt>
                <c:pt idx="50">
                  <c:v>41134</c:v>
                </c:pt>
                <c:pt idx="51">
                  <c:v>41137</c:v>
                </c:pt>
                <c:pt idx="52">
                  <c:v>41141</c:v>
                </c:pt>
                <c:pt idx="53">
                  <c:v>41144</c:v>
                </c:pt>
                <c:pt idx="54">
                  <c:v>41151</c:v>
                </c:pt>
                <c:pt idx="55">
                  <c:v>41155</c:v>
                </c:pt>
                <c:pt idx="56">
                  <c:v>41158</c:v>
                </c:pt>
                <c:pt idx="57">
                  <c:v>41162</c:v>
                </c:pt>
                <c:pt idx="58">
                  <c:v>41165</c:v>
                </c:pt>
                <c:pt idx="59">
                  <c:v>41169</c:v>
                </c:pt>
                <c:pt idx="60">
                  <c:v>41172</c:v>
                </c:pt>
                <c:pt idx="61">
                  <c:v>41176</c:v>
                </c:pt>
                <c:pt idx="62">
                  <c:v>41179</c:v>
                </c:pt>
                <c:pt idx="63">
                  <c:v>41180</c:v>
                </c:pt>
                <c:pt idx="64">
                  <c:v>41184</c:v>
                </c:pt>
                <c:pt idx="65">
                  <c:v>41187</c:v>
                </c:pt>
                <c:pt idx="66">
                  <c:v>41191</c:v>
                </c:pt>
                <c:pt idx="67">
                  <c:v>41194</c:v>
                </c:pt>
                <c:pt idx="68">
                  <c:v>41199</c:v>
                </c:pt>
                <c:pt idx="69">
                  <c:v>41201</c:v>
                </c:pt>
                <c:pt idx="70">
                  <c:v>41205</c:v>
                </c:pt>
                <c:pt idx="71">
                  <c:v>41208</c:v>
                </c:pt>
                <c:pt idx="72">
                  <c:v>41211</c:v>
                </c:pt>
                <c:pt idx="73">
                  <c:v>41215</c:v>
                </c:pt>
                <c:pt idx="74">
                  <c:v>41219</c:v>
                </c:pt>
                <c:pt idx="75">
                  <c:v>41222</c:v>
                </c:pt>
                <c:pt idx="76">
                  <c:v>41226</c:v>
                </c:pt>
                <c:pt idx="77">
                  <c:v>41228</c:v>
                </c:pt>
                <c:pt idx="78">
                  <c:v>41233</c:v>
                </c:pt>
                <c:pt idx="79">
                  <c:v>41238</c:v>
                </c:pt>
                <c:pt idx="80">
                  <c:v>41240</c:v>
                </c:pt>
                <c:pt idx="81">
                  <c:v>41244</c:v>
                </c:pt>
                <c:pt idx="82">
                  <c:v>41248</c:v>
                </c:pt>
                <c:pt idx="83">
                  <c:v>41251</c:v>
                </c:pt>
                <c:pt idx="84">
                  <c:v>41254</c:v>
                </c:pt>
                <c:pt idx="85">
                  <c:v>41258</c:v>
                </c:pt>
                <c:pt idx="86">
                  <c:v>41261</c:v>
                </c:pt>
                <c:pt idx="87">
                  <c:v>41276</c:v>
                </c:pt>
                <c:pt idx="88">
                  <c:v>41279</c:v>
                </c:pt>
                <c:pt idx="89">
                  <c:v>41283</c:v>
                </c:pt>
                <c:pt idx="90">
                  <c:v>41286</c:v>
                </c:pt>
                <c:pt idx="91">
                  <c:v>41289</c:v>
                </c:pt>
              </c:numCache>
            </c:numRef>
          </c:xVal>
          <c:yVal>
            <c:numRef>
              <c:f>'Master calibrated data sheet'!$AT$209:$AT$267</c:f>
              <c:numCache>
                <c:formatCode>General</c:formatCode>
                <c:ptCount val="59"/>
                <c:pt idx="7" formatCode="0.0%">
                  <c:v>-9.3399344979493204E-2</c:v>
                </c:pt>
                <c:pt idx="9" formatCode="0.0%">
                  <c:v>-0.11628001176418667</c:v>
                </c:pt>
                <c:pt idx="11" formatCode="0.0%">
                  <c:v>5.2679072454556941E-2</c:v>
                </c:pt>
                <c:pt idx="14" formatCode="0.0%">
                  <c:v>-2.9341926020707731E-2</c:v>
                </c:pt>
                <c:pt idx="16" formatCode="0.0%">
                  <c:v>8.091745649652371E-2</c:v>
                </c:pt>
                <c:pt idx="17" formatCode="0.0%">
                  <c:v>0.12592658582128524</c:v>
                </c:pt>
                <c:pt idx="19" formatCode="0.0%">
                  <c:v>0.15345390119772295</c:v>
                </c:pt>
                <c:pt idx="20" formatCode="0.0%">
                  <c:v>0.13948978351229879</c:v>
                </c:pt>
                <c:pt idx="21" formatCode="0.0%">
                  <c:v>0.13059781769224577</c:v>
                </c:pt>
                <c:pt idx="22" formatCode="0.0%">
                  <c:v>0.12798243243662777</c:v>
                </c:pt>
                <c:pt idx="23" formatCode="0.0%">
                  <c:v>0.14024460445370812</c:v>
                </c:pt>
                <c:pt idx="24" formatCode="0.0%">
                  <c:v>0.14898363718289742</c:v>
                </c:pt>
                <c:pt idx="25" formatCode="0.0%">
                  <c:v>8.9613433425224986E-2</c:v>
                </c:pt>
                <c:pt idx="26" formatCode="0.0%">
                  <c:v>0.12655786225104082</c:v>
                </c:pt>
                <c:pt idx="27" formatCode="0.0%">
                  <c:v>0.13387142885914805</c:v>
                </c:pt>
                <c:pt idx="28" formatCode="0.0%">
                  <c:v>0.12130615380484255</c:v>
                </c:pt>
                <c:pt idx="29" formatCode="0.0%">
                  <c:v>0.13011507295870917</c:v>
                </c:pt>
                <c:pt idx="30" formatCode="0.0%">
                  <c:v>0.12680858267196404</c:v>
                </c:pt>
                <c:pt idx="31" formatCode="0.0%">
                  <c:v>0.14539746104369111</c:v>
                </c:pt>
                <c:pt idx="32" formatCode="0.0%">
                  <c:v>0.12605873958930769</c:v>
                </c:pt>
                <c:pt idx="33" formatCode="0.0%">
                  <c:v>0.12139637763312627</c:v>
                </c:pt>
                <c:pt idx="34" formatCode="0.0%">
                  <c:v>0.13584770738313012</c:v>
                </c:pt>
                <c:pt idx="35" formatCode="0.0%">
                  <c:v>0.14190204581979871</c:v>
                </c:pt>
                <c:pt idx="36" formatCode="0.0%">
                  <c:v>0.12805556188946743</c:v>
                </c:pt>
                <c:pt idx="37" formatCode="0.0%">
                  <c:v>0.1298921002780713</c:v>
                </c:pt>
                <c:pt idx="38" formatCode="0.0%">
                  <c:v>9.1197792109280029E-2</c:v>
                </c:pt>
                <c:pt idx="39" formatCode="0.0%">
                  <c:v>0.1242023204171212</c:v>
                </c:pt>
                <c:pt idx="40" formatCode="0.0%">
                  <c:v>0.15989217654715671</c:v>
                </c:pt>
                <c:pt idx="41" formatCode="0.0%">
                  <c:v>0.14311825058690675</c:v>
                </c:pt>
                <c:pt idx="42" formatCode="0.0%">
                  <c:v>0.16327272722053721</c:v>
                </c:pt>
                <c:pt idx="43" formatCode="0.0%">
                  <c:v>0.10959053666031682</c:v>
                </c:pt>
                <c:pt idx="44" formatCode="0.0%">
                  <c:v>9.6447452110347109E-2</c:v>
                </c:pt>
                <c:pt idx="45" formatCode="0.0%">
                  <c:v>9.7939738553033617E-2</c:v>
                </c:pt>
                <c:pt idx="46" formatCode="0.0%">
                  <c:v>0.11787894022484213</c:v>
                </c:pt>
                <c:pt idx="48" formatCode="0.0%">
                  <c:v>0.15692974746637589</c:v>
                </c:pt>
                <c:pt idx="49" formatCode="0.0%">
                  <c:v>9.8096845016078627E-2</c:v>
                </c:pt>
                <c:pt idx="50" formatCode="0.0%">
                  <c:v>7.4263810742795977E-2</c:v>
                </c:pt>
                <c:pt idx="51" formatCode="0.0%">
                  <c:v>3.0659790596360703E-2</c:v>
                </c:pt>
                <c:pt idx="52" formatCode="0.0%">
                  <c:v>8.7779761825645064E-2</c:v>
                </c:pt>
                <c:pt idx="53" formatCode="0.0%">
                  <c:v>5.8717960302774652E-2</c:v>
                </c:pt>
                <c:pt idx="54" formatCode="0.0%">
                  <c:v>9.6840212142781379E-2</c:v>
                </c:pt>
                <c:pt idx="55" formatCode="0.0%">
                  <c:v>0.10144668676685065</c:v>
                </c:pt>
                <c:pt idx="56" formatCode="0.0%">
                  <c:v>5.5951850663756297E-2</c:v>
                </c:pt>
                <c:pt idx="57" formatCode="0.0%">
                  <c:v>0.11278837172607648</c:v>
                </c:pt>
                <c:pt idx="58" formatCode="0.0%">
                  <c:v>9.1042726847536004E-2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66336"/>
        <c:axId val="51969024"/>
      </c:scatterChart>
      <c:valAx>
        <c:axId val="51966336"/>
        <c:scaling>
          <c:orientation val="minMax"/>
          <c:min val="4093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[$-409]d\-mmm;@" sourceLinked="1"/>
        <c:majorTickMark val="out"/>
        <c:minorTickMark val="none"/>
        <c:tickLblPos val="nextTo"/>
        <c:txPr>
          <a:bodyPr rot="-3000000"/>
          <a:lstStyle/>
          <a:p>
            <a:pPr>
              <a:defRPr/>
            </a:pPr>
            <a:endParaRPr lang="en-US"/>
          </a:p>
        </c:txPr>
        <c:crossAx val="51969024"/>
        <c:crossesAt val="-60"/>
        <c:crossBetween val="midCat"/>
        <c:majorUnit val="15"/>
      </c:valAx>
      <c:valAx>
        <c:axId val="51969024"/>
        <c:scaling>
          <c:orientation val="minMax"/>
          <c:max val="0.35000000000000003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E/I or % evaporation  </a:t>
                </a:r>
              </a:p>
            </c:rich>
          </c:tx>
          <c:layout>
            <c:manualLayout>
              <c:xMode val="edge"/>
              <c:yMode val="edge"/>
              <c:x val="5.4784260043912137E-4"/>
              <c:y val="0.42222154881501883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51966336"/>
        <c:crossesAt val="-10"/>
        <c:crossBetween val="midCat"/>
      </c:valAx>
      <c:spPr>
        <a:solidFill>
          <a:schemeClr val="bg1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9.2560295835426409E-2"/>
          <c:y val="9.8899625693340057E-2"/>
          <c:w val="0.78966198018483658"/>
          <c:h val="0.10445216438462433"/>
        </c:manualLayout>
      </c:layout>
      <c:overlay val="0"/>
      <c:spPr>
        <a:ln>
          <a:solidFill>
            <a:schemeClr val="bg1">
              <a:lumMod val="50000"/>
            </a:schemeClr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Brazos conductivity vs. contribution from Lake </a:t>
            </a:r>
            <a:r>
              <a:rPr lang="en-US" dirty="0" smtClean="0"/>
              <a:t>Whitney</a:t>
            </a:r>
            <a:endParaRPr lang="en-US" dirty="0"/>
          </a:p>
        </c:rich>
      </c:tx>
      <c:layout>
        <c:manualLayout>
          <c:xMode val="edge"/>
          <c:yMode val="edge"/>
          <c:x val="0.15471212121212125"/>
          <c:y val="9.299851498825804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6257073370415853"/>
          <c:y val="0.20688120506675797"/>
          <c:w val="0.79305006140287515"/>
          <c:h val="0.623308390798976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'combined river discharges'!$CD$1</c:f>
              <c:strCache>
                <c:ptCount val="1"/>
                <c:pt idx="0">
                  <c:v>δ18Ocorr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14863637458161766"/>
                  <c:y val="0.38515022578699404"/>
                </c:manualLayout>
              </c:layout>
              <c:tx>
                <c:rich>
                  <a:bodyPr/>
                  <a:lstStyle/>
                  <a:p>
                    <a:pPr>
                      <a:defRPr lang="en-US" baseline="0" smtClean="0"/>
                    </a:pPr>
                    <a:r>
                      <a:rPr lang="en-US" baseline="0" dirty="0"/>
                      <a:t>y = 389.17x + 627.83
R² = </a:t>
                    </a:r>
                    <a:r>
                      <a:rPr lang="en-US" baseline="0" dirty="0" smtClean="0"/>
                      <a:t>0.5004, </a:t>
                    </a:r>
                    <a:r>
                      <a:rPr lang="en-US" i="1" baseline="0" dirty="0" smtClean="0"/>
                      <a:t>p </a:t>
                    </a:r>
                    <a:r>
                      <a:rPr lang="en-US" baseline="0" dirty="0" smtClean="0"/>
                      <a:t>&gt; 95%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'combined river discharges'!$BY$32:$BY$580</c:f>
              <c:numCache>
                <c:formatCode>0.00</c:formatCode>
                <c:ptCount val="549"/>
                <c:pt idx="0">
                  <c:v>0.38636363636363635</c:v>
                </c:pt>
                <c:pt idx="1">
                  <c:v>7.1681415929203546E-2</c:v>
                </c:pt>
                <c:pt idx="2">
                  <c:v>5.0299401197604787E-2</c:v>
                </c:pt>
                <c:pt idx="3">
                  <c:v>4.8905109489051093E-2</c:v>
                </c:pt>
                <c:pt idx="4">
                  <c:v>3.5329341317365266E-2</c:v>
                </c:pt>
                <c:pt idx="5">
                  <c:v>2.9687499999999999E-2</c:v>
                </c:pt>
                <c:pt idx="6">
                  <c:v>3.9160839160839161E-3</c:v>
                </c:pt>
                <c:pt idx="7">
                  <c:v>2.6666666666666666E-3</c:v>
                </c:pt>
                <c:pt idx="8">
                  <c:v>3.9344262295081967E-3</c:v>
                </c:pt>
                <c:pt idx="9">
                  <c:v>1.4414414414414415E-2</c:v>
                </c:pt>
                <c:pt idx="10">
                  <c:v>2.2222222222222223E-2</c:v>
                </c:pt>
                <c:pt idx="11">
                  <c:v>2.5000000000000001E-2</c:v>
                </c:pt>
                <c:pt idx="12">
                  <c:v>2.9770992366412213E-2</c:v>
                </c:pt>
                <c:pt idx="13">
                  <c:v>3.4234234234234232E-2</c:v>
                </c:pt>
                <c:pt idx="14">
                  <c:v>3.6633663366336632E-2</c:v>
                </c:pt>
                <c:pt idx="15">
                  <c:v>3.7393162393162392E-2</c:v>
                </c:pt>
                <c:pt idx="16">
                  <c:v>4.590570719602978E-2</c:v>
                </c:pt>
                <c:pt idx="17">
                  <c:v>4.6153846153846156E-2</c:v>
                </c:pt>
                <c:pt idx="18">
                  <c:v>4.5133991537376586E-2</c:v>
                </c:pt>
                <c:pt idx="19">
                  <c:v>5.2851182197496523E-2</c:v>
                </c:pt>
                <c:pt idx="20">
                  <c:v>1.0567010309278351E-2</c:v>
                </c:pt>
                <c:pt idx="21">
                  <c:v>1.6101694915254237E-3</c:v>
                </c:pt>
                <c:pt idx="22">
                  <c:v>1.3618677042801556E-3</c:v>
                </c:pt>
                <c:pt idx="23">
                  <c:v>2.7737226277372261E-3</c:v>
                </c:pt>
                <c:pt idx="24">
                  <c:v>6.8267831149927224E-2</c:v>
                </c:pt>
                <c:pt idx="25">
                  <c:v>4.0748031496062993E-2</c:v>
                </c:pt>
                <c:pt idx="26">
                  <c:v>1.9861431870669747E-2</c:v>
                </c:pt>
                <c:pt idx="27">
                  <c:v>2.4462365591397851E-2</c:v>
                </c:pt>
                <c:pt idx="28">
                  <c:v>0.10811688311688311</c:v>
                </c:pt>
                <c:pt idx="29">
                  <c:v>0.10869565217391304</c:v>
                </c:pt>
                <c:pt idx="30">
                  <c:v>0.1981981981981982</c:v>
                </c:pt>
                <c:pt idx="31">
                  <c:v>3.0348258706467662E-2</c:v>
                </c:pt>
                <c:pt idx="32">
                  <c:v>2.8205128205128206E-2</c:v>
                </c:pt>
                <c:pt idx="33">
                  <c:v>3.2061068702290078E-2</c:v>
                </c:pt>
                <c:pt idx="34">
                  <c:v>3.5000000000000003E-2</c:v>
                </c:pt>
                <c:pt idx="35">
                  <c:v>3.7068965517241377E-2</c:v>
                </c:pt>
                <c:pt idx="36">
                  <c:v>3.783783783783784E-2</c:v>
                </c:pt>
                <c:pt idx="37">
                  <c:v>0.2424</c:v>
                </c:pt>
                <c:pt idx="38">
                  <c:v>0.38984374999999999</c:v>
                </c:pt>
                <c:pt idx="39">
                  <c:v>0.46166666666666667</c:v>
                </c:pt>
                <c:pt idx="40">
                  <c:v>0.33231707317073172</c:v>
                </c:pt>
                <c:pt idx="41">
                  <c:v>0.69729729729729728</c:v>
                </c:pt>
                <c:pt idx="42">
                  <c:v>5.4404145077720206E-2</c:v>
                </c:pt>
                <c:pt idx="43">
                  <c:v>2.732919254658385E-3</c:v>
                </c:pt>
                <c:pt idx="44">
                  <c:v>3.7168141592920354E-3</c:v>
                </c:pt>
                <c:pt idx="45">
                  <c:v>1.870860927152318E-2</c:v>
                </c:pt>
                <c:pt idx="46">
                  <c:v>3.2378223495702005E-2</c:v>
                </c:pt>
                <c:pt idx="47">
                  <c:v>2.2846441947565542E-2</c:v>
                </c:pt>
                <c:pt idx="48">
                  <c:v>2.0960698689956331E-2</c:v>
                </c:pt>
                <c:pt idx="49">
                  <c:v>1.9844357976653695E-2</c:v>
                </c:pt>
                <c:pt idx="50">
                  <c:v>0.26060606060606062</c:v>
                </c:pt>
                <c:pt idx="51">
                  <c:v>0.10363636363636364</c:v>
                </c:pt>
                <c:pt idx="52">
                  <c:v>2.5799086757990867E-2</c:v>
                </c:pt>
                <c:pt idx="53">
                  <c:v>1.9316239316239315E-2</c:v>
                </c:pt>
                <c:pt idx="54">
                  <c:v>2.315369261477046E-2</c:v>
                </c:pt>
                <c:pt idx="55">
                  <c:v>7.8859060402684561E-2</c:v>
                </c:pt>
                <c:pt idx="56">
                  <c:v>0.10403225806451613</c:v>
                </c:pt>
                <c:pt idx="57">
                  <c:v>0.34772727272727272</c:v>
                </c:pt>
                <c:pt idx="58">
                  <c:v>0.38571428571428573</c:v>
                </c:pt>
                <c:pt idx="59">
                  <c:v>0.36</c:v>
                </c:pt>
                <c:pt idx="60">
                  <c:v>0.23025210084033612</c:v>
                </c:pt>
                <c:pt idx="61">
                  <c:v>0.18242074927953891</c:v>
                </c:pt>
                <c:pt idx="62">
                  <c:v>0.29397590361445786</c:v>
                </c:pt>
                <c:pt idx="63">
                  <c:v>0.44</c:v>
                </c:pt>
                <c:pt idx="64">
                  <c:v>0.41830985915492958</c:v>
                </c:pt>
                <c:pt idx="65">
                  <c:v>0.26260162601626014</c:v>
                </c:pt>
                <c:pt idx="66">
                  <c:v>0.30377358490566037</c:v>
                </c:pt>
                <c:pt idx="67">
                  <c:v>0.30961538461538463</c:v>
                </c:pt>
                <c:pt idx="68">
                  <c:v>0.34660925726587727</c:v>
                </c:pt>
                <c:pt idx="69">
                  <c:v>0.41064638783269963</c:v>
                </c:pt>
                <c:pt idx="70">
                  <c:v>0.48795180722891568</c:v>
                </c:pt>
                <c:pt idx="71">
                  <c:v>0.52292020373514436</c:v>
                </c:pt>
                <c:pt idx="72">
                  <c:v>0.35058430717863104</c:v>
                </c:pt>
                <c:pt idx="73">
                  <c:v>0.35532994923857869</c:v>
                </c:pt>
                <c:pt idx="74">
                  <c:v>0.37876106194690268</c:v>
                </c:pt>
                <c:pt idx="75">
                  <c:v>0.45397489539748953</c:v>
                </c:pt>
                <c:pt idx="76">
                  <c:v>0.55102040816326525</c:v>
                </c:pt>
                <c:pt idx="77">
                  <c:v>0.35142857142857142</c:v>
                </c:pt>
                <c:pt idx="78">
                  <c:v>0.31736526946107785</c:v>
                </c:pt>
                <c:pt idx="79">
                  <c:v>0.35785953177257523</c:v>
                </c:pt>
                <c:pt idx="80">
                  <c:v>0.19131944444444443</c:v>
                </c:pt>
                <c:pt idx="81">
                  <c:v>0.21672597864768683</c:v>
                </c:pt>
                <c:pt idx="82">
                  <c:v>0.23917910447761195</c:v>
                </c:pt>
                <c:pt idx="83">
                  <c:v>0.19163346613545817</c:v>
                </c:pt>
                <c:pt idx="84">
                  <c:v>0.23705357142857142</c:v>
                </c:pt>
                <c:pt idx="85">
                  <c:v>0.28359788359788357</c:v>
                </c:pt>
                <c:pt idx="86">
                  <c:v>0.32215568862275451</c:v>
                </c:pt>
                <c:pt idx="87">
                  <c:v>0.17162162162162162</c:v>
                </c:pt>
                <c:pt idx="88">
                  <c:v>0.13642857142857143</c:v>
                </c:pt>
                <c:pt idx="89">
                  <c:v>0.14029850746268657</c:v>
                </c:pt>
                <c:pt idx="90">
                  <c:v>0.13902439024390245</c:v>
                </c:pt>
                <c:pt idx="91">
                  <c:v>0.2785123966942149</c:v>
                </c:pt>
                <c:pt idx="92">
                  <c:v>0.36249999999999999</c:v>
                </c:pt>
                <c:pt idx="93">
                  <c:v>0.40625</c:v>
                </c:pt>
                <c:pt idx="94">
                  <c:v>0.31900000000000001</c:v>
                </c:pt>
                <c:pt idx="95">
                  <c:v>0.30920372285418823</c:v>
                </c:pt>
                <c:pt idx="96">
                  <c:v>0.46346346346346345</c:v>
                </c:pt>
                <c:pt idx="97">
                  <c:v>0.35667396061269147</c:v>
                </c:pt>
                <c:pt idx="98">
                  <c:v>0.317016317016317</c:v>
                </c:pt>
                <c:pt idx="99">
                  <c:v>0.34134615384615385</c:v>
                </c:pt>
                <c:pt idx="100">
                  <c:v>0.30352941176470588</c:v>
                </c:pt>
                <c:pt idx="101">
                  <c:v>0.32744405182567726</c:v>
                </c:pt>
                <c:pt idx="102">
                  <c:v>0.30977620730270905</c:v>
                </c:pt>
                <c:pt idx="103">
                  <c:v>0.22689075630252101</c:v>
                </c:pt>
                <c:pt idx="104">
                  <c:v>0.21009174311926607</c:v>
                </c:pt>
                <c:pt idx="105">
                  <c:v>0.16015037593984963</c:v>
                </c:pt>
                <c:pt idx="106">
                  <c:v>0.14482758620689656</c:v>
                </c:pt>
                <c:pt idx="107">
                  <c:v>0.1288</c:v>
                </c:pt>
                <c:pt idx="108">
                  <c:v>0.17545454545454545</c:v>
                </c:pt>
                <c:pt idx="109">
                  <c:v>0.28256880733944956</c:v>
                </c:pt>
                <c:pt idx="110">
                  <c:v>0.24491525423728813</c:v>
                </c:pt>
                <c:pt idx="111">
                  <c:v>0.16541353383458646</c:v>
                </c:pt>
                <c:pt idx="112">
                  <c:v>4.5515394912985271E-2</c:v>
                </c:pt>
                <c:pt idx="113">
                  <c:v>4.482225656877898E-2</c:v>
                </c:pt>
                <c:pt idx="114">
                  <c:v>4.6471600688468159E-2</c:v>
                </c:pt>
                <c:pt idx="115">
                  <c:v>5.0943396226415097E-2</c:v>
                </c:pt>
                <c:pt idx="116">
                  <c:v>5.6112224448897796E-2</c:v>
                </c:pt>
                <c:pt idx="117">
                  <c:v>5.9701492537313432E-2</c:v>
                </c:pt>
                <c:pt idx="118">
                  <c:v>6.0674157303370786E-2</c:v>
                </c:pt>
                <c:pt idx="119">
                  <c:v>5.9770114942528735E-2</c:v>
                </c:pt>
                <c:pt idx="120">
                  <c:v>5.6206088992974239E-2</c:v>
                </c:pt>
                <c:pt idx="121">
                  <c:v>5.7416267942583733E-2</c:v>
                </c:pt>
                <c:pt idx="122">
                  <c:v>5.7500000000000002E-2</c:v>
                </c:pt>
                <c:pt idx="123">
                  <c:v>5.7441253263707574E-2</c:v>
                </c:pt>
                <c:pt idx="124">
                  <c:v>5.8823529411764705E-2</c:v>
                </c:pt>
                <c:pt idx="125">
                  <c:v>6.5714285714285711E-2</c:v>
                </c:pt>
                <c:pt idx="126">
                  <c:v>0.32891246684350134</c:v>
                </c:pt>
                <c:pt idx="127">
                  <c:v>0.56429942418426104</c:v>
                </c:pt>
                <c:pt idx="128">
                  <c:v>0.35318275154004108</c:v>
                </c:pt>
                <c:pt idx="129">
                  <c:v>7.4879227053140096E-2</c:v>
                </c:pt>
                <c:pt idx="130">
                  <c:v>6.1224489795918366E-2</c:v>
                </c:pt>
                <c:pt idx="131">
                  <c:v>0.34857142857142859</c:v>
                </c:pt>
                <c:pt idx="132">
                  <c:v>0.56878850102669409</c:v>
                </c:pt>
                <c:pt idx="133">
                  <c:v>0.15071428571428572</c:v>
                </c:pt>
                <c:pt idx="134">
                  <c:v>0.40471698113207549</c:v>
                </c:pt>
                <c:pt idx="135">
                  <c:v>0.2276843467011643</c:v>
                </c:pt>
                <c:pt idx="136">
                  <c:v>9.0789473684210531E-2</c:v>
                </c:pt>
                <c:pt idx="137">
                  <c:v>0.3233009708737864</c:v>
                </c:pt>
                <c:pt idx="138">
                  <c:v>0.44429347826086957</c:v>
                </c:pt>
                <c:pt idx="139">
                  <c:v>0.67298578199052128</c:v>
                </c:pt>
                <c:pt idx="140">
                  <c:v>0.46503496503496505</c:v>
                </c:pt>
                <c:pt idx="141">
                  <c:v>0.28194726166328599</c:v>
                </c:pt>
                <c:pt idx="142">
                  <c:v>4.7281323877068557E-2</c:v>
                </c:pt>
                <c:pt idx="143">
                  <c:v>0.14209115281501342</c:v>
                </c:pt>
                <c:pt idx="144">
                  <c:v>0.37746478873239436</c:v>
                </c:pt>
                <c:pt idx="145">
                  <c:v>0.16944444444444445</c:v>
                </c:pt>
                <c:pt idx="146">
                  <c:v>0.46900269541778977</c:v>
                </c:pt>
                <c:pt idx="147">
                  <c:v>0.25450901803607212</c:v>
                </c:pt>
                <c:pt idx="148">
                  <c:v>0.26896551724137929</c:v>
                </c:pt>
                <c:pt idx="149">
                  <c:v>0.58620689655172409</c:v>
                </c:pt>
                <c:pt idx="150">
                  <c:v>0.78622327790973867</c:v>
                </c:pt>
                <c:pt idx="151">
                  <c:v>0.85796545105566224</c:v>
                </c:pt>
                <c:pt idx="152">
                  <c:v>1.2591687041564792</c:v>
                </c:pt>
                <c:pt idx="153">
                  <c:v>1.2808460634547592</c:v>
                </c:pt>
                <c:pt idx="154">
                  <c:v>1.2590799031476998</c:v>
                </c:pt>
                <c:pt idx="155">
                  <c:v>1.4035087719298245</c:v>
                </c:pt>
                <c:pt idx="156">
                  <c:v>0.82189542483660127</c:v>
                </c:pt>
                <c:pt idx="157">
                  <c:v>0.62222222222222223</c:v>
                </c:pt>
                <c:pt idx="158">
                  <c:v>0.58677685950413228</c:v>
                </c:pt>
                <c:pt idx="159">
                  <c:v>0.97633136094674555</c:v>
                </c:pt>
                <c:pt idx="160">
                  <c:v>0.59519038076152309</c:v>
                </c:pt>
                <c:pt idx="161">
                  <c:v>0.35648148148148145</c:v>
                </c:pt>
                <c:pt idx="162">
                  <c:v>0.7469670710571924</c:v>
                </c:pt>
                <c:pt idx="163">
                  <c:v>0.33982300884955752</c:v>
                </c:pt>
                <c:pt idx="164">
                  <c:v>0.26061997703788747</c:v>
                </c:pt>
                <c:pt idx="165">
                  <c:v>0.1018018018018018</c:v>
                </c:pt>
                <c:pt idx="166">
                  <c:v>0.36918238993710689</c:v>
                </c:pt>
                <c:pt idx="167">
                  <c:v>0.22109375000000001</c:v>
                </c:pt>
                <c:pt idx="168">
                  <c:v>0.32376237623762377</c:v>
                </c:pt>
                <c:pt idx="169">
                  <c:v>0.33615384615384614</c:v>
                </c:pt>
                <c:pt idx="170">
                  <c:v>0.56595744680851068</c:v>
                </c:pt>
                <c:pt idx="171">
                  <c:v>0.31976047904191618</c:v>
                </c:pt>
                <c:pt idx="172">
                  <c:v>0.35131578947368419</c:v>
                </c:pt>
                <c:pt idx="173">
                  <c:v>0.56666666666666665</c:v>
                </c:pt>
                <c:pt idx="174">
                  <c:v>0.66463414634146345</c:v>
                </c:pt>
                <c:pt idx="175">
                  <c:v>0.7209821428571429</c:v>
                </c:pt>
                <c:pt idx="176">
                  <c:v>0.59056122448979587</c:v>
                </c:pt>
                <c:pt idx="177">
                  <c:v>0.56737588652482274</c:v>
                </c:pt>
                <c:pt idx="178">
                  <c:v>0.62149532710280375</c:v>
                </c:pt>
                <c:pt idx="179">
                  <c:v>0.66609589041095896</c:v>
                </c:pt>
                <c:pt idx="180">
                  <c:v>0.70377019748653502</c:v>
                </c:pt>
                <c:pt idx="181">
                  <c:v>0.73674588665447893</c:v>
                </c:pt>
                <c:pt idx="182">
                  <c:v>0.65740740740740744</c:v>
                </c:pt>
                <c:pt idx="183">
                  <c:v>0.90293040293040294</c:v>
                </c:pt>
                <c:pt idx="184">
                  <c:v>0.98322147651006708</c:v>
                </c:pt>
                <c:pt idx="185">
                  <c:v>0.65630712979890315</c:v>
                </c:pt>
                <c:pt idx="186">
                  <c:v>0.80124223602484468</c:v>
                </c:pt>
                <c:pt idx="187">
                  <c:v>1.2374245472837022</c:v>
                </c:pt>
                <c:pt idx="188">
                  <c:v>1.0450097847358122</c:v>
                </c:pt>
                <c:pt idx="189">
                  <c:v>1.0188323917137476</c:v>
                </c:pt>
                <c:pt idx="190">
                  <c:v>1.1868131868131868</c:v>
                </c:pt>
                <c:pt idx="191">
                  <c:v>1.3553719008264462</c:v>
                </c:pt>
                <c:pt idx="192">
                  <c:v>1.1072</c:v>
                </c:pt>
                <c:pt idx="193">
                  <c:v>0.94736842105263153</c:v>
                </c:pt>
                <c:pt idx="194">
                  <c:v>1.1583793738489871</c:v>
                </c:pt>
                <c:pt idx="195">
                  <c:v>1.390625</c:v>
                </c:pt>
                <c:pt idx="196">
                  <c:v>1.3626373626373627</c:v>
                </c:pt>
                <c:pt idx="197">
                  <c:v>1.6854368932038835</c:v>
                </c:pt>
                <c:pt idx="198">
                  <c:v>0.36496350364963503</c:v>
                </c:pt>
                <c:pt idx="199">
                  <c:v>0.45356371490280778</c:v>
                </c:pt>
                <c:pt idx="200">
                  <c:v>0.44959677419354838</c:v>
                </c:pt>
                <c:pt idx="201">
                  <c:v>0.42698706099815159</c:v>
                </c:pt>
                <c:pt idx="202">
                  <c:v>1.1793478260869565</c:v>
                </c:pt>
                <c:pt idx="203">
                  <c:v>0.96662958843159064</c:v>
                </c:pt>
                <c:pt idx="204">
                  <c:v>0.85098039215686272</c:v>
                </c:pt>
                <c:pt idx="205">
                  <c:v>0.58726114649681527</c:v>
                </c:pt>
                <c:pt idx="206">
                  <c:v>0.78343949044585992</c:v>
                </c:pt>
                <c:pt idx="207">
                  <c:v>1.0084745762711864</c:v>
                </c:pt>
                <c:pt idx="208">
                  <c:v>0.96790371113340024</c:v>
                </c:pt>
                <c:pt idx="209">
                  <c:v>1.0525714285714285</c:v>
                </c:pt>
                <c:pt idx="210">
                  <c:v>1.2293388429752066</c:v>
                </c:pt>
                <c:pt idx="211">
                  <c:v>1.5067079463364292</c:v>
                </c:pt>
                <c:pt idx="212">
                  <c:v>1.3780487804878048</c:v>
                </c:pt>
                <c:pt idx="213">
                  <c:v>1.2314709236031927</c:v>
                </c:pt>
                <c:pt idx="214">
                  <c:v>1.358288770053476</c:v>
                </c:pt>
                <c:pt idx="215">
                  <c:v>1.3914849428868121</c:v>
                </c:pt>
                <c:pt idx="216">
                  <c:v>1.3797169811320755</c:v>
                </c:pt>
                <c:pt idx="217">
                  <c:v>1.3693901035673188</c:v>
                </c:pt>
                <c:pt idx="218">
                  <c:v>1.6308040770101926</c:v>
                </c:pt>
                <c:pt idx="219">
                  <c:v>1.5726681127982647</c:v>
                </c:pt>
                <c:pt idx="220">
                  <c:v>1.6755602988260405</c:v>
                </c:pt>
                <c:pt idx="221">
                  <c:v>1.6384778012684988</c:v>
                </c:pt>
                <c:pt idx="222">
                  <c:v>1.5991692627206646</c:v>
                </c:pt>
                <c:pt idx="223">
                  <c:v>1.591375770020534</c:v>
                </c:pt>
                <c:pt idx="224">
                  <c:v>1.6346153846153846</c:v>
                </c:pt>
                <c:pt idx="225">
                  <c:v>1.7358490566037736</c:v>
                </c:pt>
                <c:pt idx="226">
                  <c:v>1.6727272727272726</c:v>
                </c:pt>
                <c:pt idx="227">
                  <c:v>1.7619047619047619</c:v>
                </c:pt>
                <c:pt idx="228">
                  <c:v>1.5545454545454545</c:v>
                </c:pt>
                <c:pt idx="229">
                  <c:v>1.2945736434108528</c:v>
                </c:pt>
                <c:pt idx="230">
                  <c:v>1.3629032258064515</c:v>
                </c:pt>
                <c:pt idx="231">
                  <c:v>1.3161764705882353</c:v>
                </c:pt>
                <c:pt idx="232">
                  <c:v>1.0119047619047619</c:v>
                </c:pt>
                <c:pt idx="233">
                  <c:v>1.1438356164383561</c:v>
                </c:pt>
                <c:pt idx="234">
                  <c:v>1.1351351351351351</c:v>
                </c:pt>
                <c:pt idx="235">
                  <c:v>1.1448275862068966</c:v>
                </c:pt>
                <c:pt idx="236">
                  <c:v>1.1301369863013699</c:v>
                </c:pt>
                <c:pt idx="237">
                  <c:v>1.4207317073170731</c:v>
                </c:pt>
                <c:pt idx="238">
                  <c:v>1.239795918367347</c:v>
                </c:pt>
                <c:pt idx="239">
                  <c:v>2.4932432432432434</c:v>
                </c:pt>
                <c:pt idx="240">
                  <c:v>1.4</c:v>
                </c:pt>
                <c:pt idx="241">
                  <c:v>1.3931623931623931</c:v>
                </c:pt>
                <c:pt idx="242">
                  <c:v>1.4601769911504425</c:v>
                </c:pt>
                <c:pt idx="243">
                  <c:v>1.4864864864864864</c:v>
                </c:pt>
                <c:pt idx="244">
                  <c:v>1.4273504273504274</c:v>
                </c:pt>
                <c:pt idx="245">
                  <c:v>1.2671755725190839</c:v>
                </c:pt>
                <c:pt idx="246">
                  <c:v>0.70857142857142852</c:v>
                </c:pt>
                <c:pt idx="247">
                  <c:v>0.25465587044534416</c:v>
                </c:pt>
                <c:pt idx="248">
                  <c:v>0.41534090909090909</c:v>
                </c:pt>
                <c:pt idx="249">
                  <c:v>0.57024793388429751</c:v>
                </c:pt>
                <c:pt idx="250">
                  <c:v>0.71688034188034189</c:v>
                </c:pt>
                <c:pt idx="251">
                  <c:v>0.83949044585987265</c:v>
                </c:pt>
                <c:pt idx="252">
                  <c:v>0.94459833795013848</c:v>
                </c:pt>
                <c:pt idx="253">
                  <c:v>1</c:v>
                </c:pt>
                <c:pt idx="254">
                  <c:v>1.0794602698650675</c:v>
                </c:pt>
                <c:pt idx="255">
                  <c:v>1.1451355661881977</c:v>
                </c:pt>
                <c:pt idx="256">
                  <c:v>1.1459627329192548</c:v>
                </c:pt>
                <c:pt idx="257">
                  <c:v>1.1455399061032865</c:v>
                </c:pt>
                <c:pt idx="258">
                  <c:v>1.1437802907915993</c:v>
                </c:pt>
                <c:pt idx="259">
                  <c:v>0.61526232114467405</c:v>
                </c:pt>
                <c:pt idx="260">
                  <c:v>0.10631229235880399</c:v>
                </c:pt>
                <c:pt idx="261">
                  <c:v>7.9777365491651209E-2</c:v>
                </c:pt>
                <c:pt idx="262">
                  <c:v>8.2788671023965144E-2</c:v>
                </c:pt>
                <c:pt idx="263">
                  <c:v>0.1</c:v>
                </c:pt>
                <c:pt idx="264">
                  <c:v>0.10075566750629723</c:v>
                </c:pt>
                <c:pt idx="265">
                  <c:v>0.1043956043956044</c:v>
                </c:pt>
                <c:pt idx="266">
                  <c:v>0.11834319526627218</c:v>
                </c:pt>
                <c:pt idx="267">
                  <c:v>0.12140575079872204</c:v>
                </c:pt>
                <c:pt idx="268">
                  <c:v>0.12624584717607973</c:v>
                </c:pt>
                <c:pt idx="269">
                  <c:v>0.12302839116719243</c:v>
                </c:pt>
                <c:pt idx="270">
                  <c:v>1.4299674267100977</c:v>
                </c:pt>
                <c:pt idx="271">
                  <c:v>1.287598944591029</c:v>
                </c:pt>
                <c:pt idx="272">
                  <c:v>0.16180371352785147</c:v>
                </c:pt>
                <c:pt idx="273">
                  <c:v>0.10658307210031348</c:v>
                </c:pt>
                <c:pt idx="274">
                  <c:v>8.6538461538461536E-2</c:v>
                </c:pt>
                <c:pt idx="275">
                  <c:v>8.6092715231788075E-2</c:v>
                </c:pt>
                <c:pt idx="276">
                  <c:v>9.3189964157706098E-2</c:v>
                </c:pt>
                <c:pt idx="277">
                  <c:v>0.10980392156862745</c:v>
                </c:pt>
                <c:pt idx="278">
                  <c:v>0.1271186440677966</c:v>
                </c:pt>
                <c:pt idx="279">
                  <c:v>0.12396694214876033</c:v>
                </c:pt>
                <c:pt idx="280">
                  <c:v>9.8976109215017066E-2</c:v>
                </c:pt>
                <c:pt idx="281">
                  <c:v>0.11462450592885376</c:v>
                </c:pt>
                <c:pt idx="282">
                  <c:v>0.11646586345381527</c:v>
                </c:pt>
                <c:pt idx="283">
                  <c:v>0.112</c:v>
                </c:pt>
                <c:pt idx="284">
                  <c:v>0.11790393013100436</c:v>
                </c:pt>
                <c:pt idx="285">
                  <c:v>0.13207547169811321</c:v>
                </c:pt>
                <c:pt idx="286">
                  <c:v>0.12918660287081341</c:v>
                </c:pt>
                <c:pt idx="287">
                  <c:v>0.12682926829268293</c:v>
                </c:pt>
                <c:pt idx="288">
                  <c:v>0.10548523206751055</c:v>
                </c:pt>
                <c:pt idx="289">
                  <c:v>9.7457627118644072E-2</c:v>
                </c:pt>
                <c:pt idx="290">
                  <c:v>0.10434782608695652</c:v>
                </c:pt>
                <c:pt idx="291">
                  <c:v>0.13207547169811321</c:v>
                </c:pt>
                <c:pt idx="292">
                  <c:v>0.14285714285714285</c:v>
                </c:pt>
                <c:pt idx="293">
                  <c:v>0.12376237623762376</c:v>
                </c:pt>
                <c:pt idx="294">
                  <c:v>0.11594202898550725</c:v>
                </c:pt>
                <c:pt idx="295">
                  <c:v>0.42723004694835681</c:v>
                </c:pt>
                <c:pt idx="296">
                  <c:v>0.64</c:v>
                </c:pt>
                <c:pt idx="297">
                  <c:v>0.72820512820512817</c:v>
                </c:pt>
                <c:pt idx="298">
                  <c:v>0.17727272727272728</c:v>
                </c:pt>
                <c:pt idx="299">
                  <c:v>0.28030303030303028</c:v>
                </c:pt>
                <c:pt idx="300">
                  <c:v>0.47037037037037038</c:v>
                </c:pt>
                <c:pt idx="301">
                  <c:v>0.34661354581673309</c:v>
                </c:pt>
                <c:pt idx="302">
                  <c:v>0.34763948497854075</c:v>
                </c:pt>
                <c:pt idx="303">
                  <c:v>0.12083333333333333</c:v>
                </c:pt>
                <c:pt idx="304">
                  <c:v>9.8654708520179366E-2</c:v>
                </c:pt>
                <c:pt idx="305">
                  <c:v>9.1346153846153841E-2</c:v>
                </c:pt>
                <c:pt idx="306">
                  <c:v>9.950248756218906E-2</c:v>
                </c:pt>
                <c:pt idx="307">
                  <c:v>0.1</c:v>
                </c:pt>
                <c:pt idx="308">
                  <c:v>9.4786729857819899E-2</c:v>
                </c:pt>
                <c:pt idx="309">
                  <c:v>0.20434782608695654</c:v>
                </c:pt>
                <c:pt idx="310">
                  <c:v>0.26778242677824265</c:v>
                </c:pt>
                <c:pt idx="311">
                  <c:v>0.13008130081300814</c:v>
                </c:pt>
                <c:pt idx="312">
                  <c:v>0.10043668122270742</c:v>
                </c:pt>
                <c:pt idx="313">
                  <c:v>0.66222222222222227</c:v>
                </c:pt>
                <c:pt idx="314">
                  <c:v>0.78508771929824561</c:v>
                </c:pt>
                <c:pt idx="315">
                  <c:v>0.90225563909774431</c:v>
                </c:pt>
                <c:pt idx="316">
                  <c:v>0.47648902821316613</c:v>
                </c:pt>
                <c:pt idx="317">
                  <c:v>0.46557377049180326</c:v>
                </c:pt>
                <c:pt idx="318">
                  <c:v>0.46757679180887374</c:v>
                </c:pt>
                <c:pt idx="319">
                  <c:v>0.40350877192982454</c:v>
                </c:pt>
                <c:pt idx="320">
                  <c:v>1.0547445255474452</c:v>
                </c:pt>
                <c:pt idx="321">
                  <c:v>0.38870431893687707</c:v>
                </c:pt>
                <c:pt idx="322">
                  <c:v>0.34161490683229812</c:v>
                </c:pt>
                <c:pt idx="323">
                  <c:v>0.39666666666666667</c:v>
                </c:pt>
                <c:pt idx="324">
                  <c:v>0.37864077669902912</c:v>
                </c:pt>
                <c:pt idx="325">
                  <c:v>0.15360501567398119</c:v>
                </c:pt>
                <c:pt idx="326">
                  <c:v>0.4</c:v>
                </c:pt>
                <c:pt idx="327">
                  <c:v>0.39726027397260272</c:v>
                </c:pt>
                <c:pt idx="328">
                  <c:v>8.3916083916083919E-2</c:v>
                </c:pt>
                <c:pt idx="329">
                  <c:v>6.7924528301886791E-2</c:v>
                </c:pt>
                <c:pt idx="330">
                  <c:v>6.640625E-2</c:v>
                </c:pt>
                <c:pt idx="331">
                  <c:v>6.0465116279069767E-2</c:v>
                </c:pt>
                <c:pt idx="332">
                  <c:v>5.3571428571428568E-2</c:v>
                </c:pt>
                <c:pt idx="333">
                  <c:v>6.8825910931174086E-2</c:v>
                </c:pt>
                <c:pt idx="334">
                  <c:v>7.03125E-2</c:v>
                </c:pt>
                <c:pt idx="335">
                  <c:v>0.10931174089068826</c:v>
                </c:pt>
                <c:pt idx="336">
                  <c:v>8.4000000000000005E-2</c:v>
                </c:pt>
                <c:pt idx="337">
                  <c:v>6.1224489795918366E-2</c:v>
                </c:pt>
                <c:pt idx="338">
                  <c:v>5.3191489361702128E-2</c:v>
                </c:pt>
                <c:pt idx="339">
                  <c:v>5.2459016393442623E-2</c:v>
                </c:pt>
                <c:pt idx="340">
                  <c:v>5.1020408163265307E-2</c:v>
                </c:pt>
                <c:pt idx="341">
                  <c:v>6.093189964157706E-2</c:v>
                </c:pt>
                <c:pt idx="342">
                  <c:v>6.985294117647059E-2</c:v>
                </c:pt>
                <c:pt idx="343">
                  <c:v>7.0631970260223054E-2</c:v>
                </c:pt>
                <c:pt idx="344">
                  <c:v>5.7761732851985562E-2</c:v>
                </c:pt>
                <c:pt idx="345">
                  <c:v>5.2816901408450703E-2</c:v>
                </c:pt>
                <c:pt idx="346">
                  <c:v>1.4406779661016949E-2</c:v>
                </c:pt>
                <c:pt idx="347">
                  <c:v>1.9675925925925924E-3</c:v>
                </c:pt>
                <c:pt idx="348">
                  <c:v>1.0119047619047618E-3</c:v>
                </c:pt>
                <c:pt idx="349">
                  <c:v>2.0909090909090908E-3</c:v>
                </c:pt>
                <c:pt idx="350">
                  <c:v>9.4384449244060475E-2</c:v>
                </c:pt>
                <c:pt idx="351">
                  <c:v>3.5269709543568464E-2</c:v>
                </c:pt>
                <c:pt idx="352">
                  <c:v>2.1428571428571429E-2</c:v>
                </c:pt>
                <c:pt idx="353">
                  <c:v>2.64E-2</c:v>
                </c:pt>
                <c:pt idx="354">
                  <c:v>2.9824561403508771E-2</c:v>
                </c:pt>
                <c:pt idx="355">
                  <c:v>1.0275229357798166</c:v>
                </c:pt>
                <c:pt idx="356">
                  <c:v>0.16160388821385177</c:v>
                </c:pt>
                <c:pt idx="357">
                  <c:v>0.21659634317862167</c:v>
                </c:pt>
                <c:pt idx="358">
                  <c:v>0.15288611544461778</c:v>
                </c:pt>
                <c:pt idx="359">
                  <c:v>0.12244897959183673</c:v>
                </c:pt>
                <c:pt idx="360">
                  <c:v>0.13333333333333333</c:v>
                </c:pt>
                <c:pt idx="361">
                  <c:v>7.1153846153846151E-2</c:v>
                </c:pt>
                <c:pt idx="362">
                  <c:v>6.720977596741344E-2</c:v>
                </c:pt>
                <c:pt idx="363">
                  <c:v>8.6680761099365747E-2</c:v>
                </c:pt>
                <c:pt idx="364">
                  <c:v>0.21266968325791855</c:v>
                </c:pt>
                <c:pt idx="365">
                  <c:v>9.6470588235294114E-2</c:v>
                </c:pt>
                <c:pt idx="366">
                  <c:v>8.2742316784869971E-2</c:v>
                </c:pt>
                <c:pt idx="367">
                  <c:v>7.1910112359550568E-2</c:v>
                </c:pt>
                <c:pt idx="368">
                  <c:v>7.5221238938053103E-2</c:v>
                </c:pt>
                <c:pt idx="369">
                  <c:v>8.027522935779817E-2</c:v>
                </c:pt>
                <c:pt idx="370">
                  <c:v>8.076009501187649E-2</c:v>
                </c:pt>
                <c:pt idx="371">
                  <c:v>7.6923076923076927E-2</c:v>
                </c:pt>
                <c:pt idx="372">
                  <c:v>6.0150375939849621E-2</c:v>
                </c:pt>
                <c:pt idx="373">
                  <c:v>5.3846153846153849E-2</c:v>
                </c:pt>
                <c:pt idx="374">
                  <c:v>6.1170212765957445E-2</c:v>
                </c:pt>
                <c:pt idx="375">
                  <c:v>6.0606060606060608E-2</c:v>
                </c:pt>
                <c:pt idx="376">
                  <c:v>6.3400576368876083E-2</c:v>
                </c:pt>
                <c:pt idx="377">
                  <c:v>5.7971014492753624E-2</c:v>
                </c:pt>
                <c:pt idx="378">
                  <c:v>4.9315068493150684E-2</c:v>
                </c:pt>
                <c:pt idx="379">
                  <c:v>1.7223910840932118E-2</c:v>
                </c:pt>
                <c:pt idx="380">
                  <c:v>7.3059360730593605E-3</c:v>
                </c:pt>
                <c:pt idx="381">
                  <c:v>7.537688442211055E-3</c:v>
                </c:pt>
                <c:pt idx="382">
                  <c:v>1.810344827586207E-2</c:v>
                </c:pt>
                <c:pt idx="383">
                  <c:v>2.3058252427184466E-2</c:v>
                </c:pt>
                <c:pt idx="384">
                  <c:v>2.23463687150838E-2</c:v>
                </c:pt>
                <c:pt idx="385">
                  <c:v>2.717391304347826E-2</c:v>
                </c:pt>
                <c:pt idx="386">
                  <c:v>3.0434782608695653E-2</c:v>
                </c:pt>
                <c:pt idx="387">
                  <c:v>3.6496350364963501E-2</c:v>
                </c:pt>
                <c:pt idx="388">
                  <c:v>4.3478260869565216E-2</c:v>
                </c:pt>
                <c:pt idx="389">
                  <c:v>4.6511627906976744E-2</c:v>
                </c:pt>
                <c:pt idx="390">
                  <c:v>5.8011049723756904E-2</c:v>
                </c:pt>
                <c:pt idx="391">
                  <c:v>4.8571428571428571E-2</c:v>
                </c:pt>
                <c:pt idx="392">
                  <c:v>4.7318611987381701E-2</c:v>
                </c:pt>
                <c:pt idx="393">
                  <c:v>7.2368421052631582E-2</c:v>
                </c:pt>
                <c:pt idx="394">
                  <c:v>5.6250000000000001E-2</c:v>
                </c:pt>
                <c:pt idx="395">
                  <c:v>5.1612903225806452E-2</c:v>
                </c:pt>
                <c:pt idx="396">
                  <c:v>5.2795031055900624E-2</c:v>
                </c:pt>
                <c:pt idx="397">
                  <c:v>6.070287539936102E-2</c:v>
                </c:pt>
                <c:pt idx="398">
                  <c:v>4.8231511254019289E-2</c:v>
                </c:pt>
                <c:pt idx="399">
                  <c:v>0.2013888888888889</c:v>
                </c:pt>
                <c:pt idx="400">
                  <c:v>0.20553359683794467</c:v>
                </c:pt>
                <c:pt idx="401">
                  <c:v>0.41501976284584979</c:v>
                </c:pt>
                <c:pt idx="402">
                  <c:v>0.29757785467128028</c:v>
                </c:pt>
                <c:pt idx="403">
                  <c:v>6.5573770491803282E-2</c:v>
                </c:pt>
                <c:pt idx="404">
                  <c:v>1.6787564766839378</c:v>
                </c:pt>
                <c:pt idx="405">
                  <c:v>1.3934911242603549</c:v>
                </c:pt>
                <c:pt idx="406">
                  <c:v>0.31570247933884299</c:v>
                </c:pt>
                <c:pt idx="407">
                  <c:v>5.6195965417867436E-2</c:v>
                </c:pt>
                <c:pt idx="408">
                  <c:v>1.291866028708134E-2</c:v>
                </c:pt>
                <c:pt idx="409">
                  <c:v>1.3526570048309179E-2</c:v>
                </c:pt>
                <c:pt idx="410">
                  <c:v>3.9344262295081971E-2</c:v>
                </c:pt>
                <c:pt idx="411">
                  <c:v>3.7359900373599E-2</c:v>
                </c:pt>
                <c:pt idx="412">
                  <c:v>3.9603960396039604E-2</c:v>
                </c:pt>
                <c:pt idx="413">
                  <c:v>4.4834307992202727E-2</c:v>
                </c:pt>
                <c:pt idx="414">
                  <c:v>5.0328227571115977E-2</c:v>
                </c:pt>
                <c:pt idx="415">
                  <c:v>5.8536585365853662E-2</c:v>
                </c:pt>
                <c:pt idx="416">
                  <c:v>6.4599483204134361E-2</c:v>
                </c:pt>
                <c:pt idx="417">
                  <c:v>6.5445026178010471E-2</c:v>
                </c:pt>
                <c:pt idx="418">
                  <c:v>6.4171122994652413E-2</c:v>
                </c:pt>
                <c:pt idx="419">
                  <c:v>5.4590570719602979E-2</c:v>
                </c:pt>
                <c:pt idx="420">
                  <c:v>0.10831234256926953</c:v>
                </c:pt>
                <c:pt idx="421">
                  <c:v>7.7519379844961239E-2</c:v>
                </c:pt>
                <c:pt idx="422">
                  <c:v>7.5471698113207544E-2</c:v>
                </c:pt>
                <c:pt idx="423">
                  <c:v>6.9164265129683003E-2</c:v>
                </c:pt>
                <c:pt idx="424">
                  <c:v>8.0246913580246909E-2</c:v>
                </c:pt>
                <c:pt idx="425">
                  <c:v>7.7170418006430874E-2</c:v>
                </c:pt>
                <c:pt idx="426">
                  <c:v>8.6642599277978335E-2</c:v>
                </c:pt>
                <c:pt idx="427">
                  <c:v>9.5057034220532313E-2</c:v>
                </c:pt>
                <c:pt idx="428">
                  <c:v>0.10266159695817491</c:v>
                </c:pt>
                <c:pt idx="429">
                  <c:v>0.1</c:v>
                </c:pt>
                <c:pt idx="430">
                  <c:v>6.4182194616977231E-2</c:v>
                </c:pt>
                <c:pt idx="431">
                  <c:v>5.0691244239631339E-2</c:v>
                </c:pt>
                <c:pt idx="432">
                  <c:v>4.6104928457869634E-2</c:v>
                </c:pt>
                <c:pt idx="433">
                  <c:v>3.4666666666666665E-2</c:v>
                </c:pt>
                <c:pt idx="434">
                  <c:v>4.6656298600311043E-2</c:v>
                </c:pt>
                <c:pt idx="435">
                  <c:v>7.4856046065259113E-2</c:v>
                </c:pt>
                <c:pt idx="436">
                  <c:v>0.27562642369020501</c:v>
                </c:pt>
                <c:pt idx="437">
                  <c:v>0.14035087719298245</c:v>
                </c:pt>
                <c:pt idx="438">
                  <c:v>8.4183673469387751E-2</c:v>
                </c:pt>
                <c:pt idx="439">
                  <c:v>7.4468085106382975E-2</c:v>
                </c:pt>
                <c:pt idx="440">
                  <c:v>6.8870523415977963E-2</c:v>
                </c:pt>
                <c:pt idx="441">
                  <c:v>6.7183462532299745E-2</c:v>
                </c:pt>
                <c:pt idx="442">
                  <c:v>6.2656641604010022E-2</c:v>
                </c:pt>
                <c:pt idx="443">
                  <c:v>7.9411764705882348E-2</c:v>
                </c:pt>
                <c:pt idx="444">
                  <c:v>0.38511326860841422</c:v>
                </c:pt>
                <c:pt idx="445">
                  <c:v>0.49535603715170279</c:v>
                </c:pt>
                <c:pt idx="446">
                  <c:v>9.4707520891364902E-2</c:v>
                </c:pt>
                <c:pt idx="447">
                  <c:v>0.21138211382113822</c:v>
                </c:pt>
                <c:pt idx="448">
                  <c:v>0.55752212389380529</c:v>
                </c:pt>
                <c:pt idx="449">
                  <c:v>0.11325301204819277</c:v>
                </c:pt>
                <c:pt idx="450">
                  <c:v>0.56716417910447758</c:v>
                </c:pt>
                <c:pt idx="451">
                  <c:v>0.14084507042253522</c:v>
                </c:pt>
                <c:pt idx="452">
                  <c:v>9.696969696969697E-2</c:v>
                </c:pt>
                <c:pt idx="453">
                  <c:v>0.63389830508474576</c:v>
                </c:pt>
                <c:pt idx="454">
                  <c:v>0.304029304029304</c:v>
                </c:pt>
                <c:pt idx="455">
                  <c:v>6.4935064935064929E-2</c:v>
                </c:pt>
                <c:pt idx="456">
                  <c:v>0.51740139211136893</c:v>
                </c:pt>
                <c:pt idx="457">
                  <c:v>0.15123456790123457</c:v>
                </c:pt>
                <c:pt idx="458">
                  <c:v>9.3457943925233641E-2</c:v>
                </c:pt>
                <c:pt idx="459">
                  <c:v>1.2283737024221453</c:v>
                </c:pt>
                <c:pt idx="460">
                  <c:v>0.37942122186495175</c:v>
                </c:pt>
                <c:pt idx="461">
                  <c:v>0.71523178807947019</c:v>
                </c:pt>
                <c:pt idx="462">
                  <c:v>6.7647058823529407E-2</c:v>
                </c:pt>
                <c:pt idx="463">
                  <c:v>0.45</c:v>
                </c:pt>
                <c:pt idx="464">
                  <c:v>0.64965986394557829</c:v>
                </c:pt>
                <c:pt idx="465">
                  <c:v>0.93225806451612903</c:v>
                </c:pt>
                <c:pt idx="466">
                  <c:v>9.9447513812154692E-2</c:v>
                </c:pt>
                <c:pt idx="467">
                  <c:v>9.0740740740740747E-2</c:v>
                </c:pt>
                <c:pt idx="468">
                  <c:v>0.13909774436090225</c:v>
                </c:pt>
                <c:pt idx="469">
                  <c:v>0.19487750556792874</c:v>
                </c:pt>
                <c:pt idx="470">
                  <c:v>0.15546639919759278</c:v>
                </c:pt>
                <c:pt idx="471">
                  <c:v>0.1972318339100346</c:v>
                </c:pt>
                <c:pt idx="472">
                  <c:v>0.31455399061032863</c:v>
                </c:pt>
                <c:pt idx="473">
                  <c:v>0.17796610169491525</c:v>
                </c:pt>
                <c:pt idx="474">
                  <c:v>0.17185185185185184</c:v>
                </c:pt>
                <c:pt idx="475">
                  <c:v>0.13662790697674418</c:v>
                </c:pt>
                <c:pt idx="476">
                  <c:v>7.0000000000000007E-2</c:v>
                </c:pt>
                <c:pt idx="477">
                  <c:v>0.1928665785997358</c:v>
                </c:pt>
                <c:pt idx="478">
                  <c:v>0.28311258278145696</c:v>
                </c:pt>
                <c:pt idx="479">
                  <c:v>1.8487394957983194E-2</c:v>
                </c:pt>
                <c:pt idx="480">
                  <c:v>1.7040358744394617E-2</c:v>
                </c:pt>
                <c:pt idx="481">
                  <c:v>0.12733333333333333</c:v>
                </c:pt>
                <c:pt idx="482">
                  <c:v>3.3636363636363638E-2</c:v>
                </c:pt>
                <c:pt idx="483">
                  <c:v>0.14640522875816994</c:v>
                </c:pt>
                <c:pt idx="484">
                  <c:v>0.15250767656090072</c:v>
                </c:pt>
                <c:pt idx="485">
                  <c:v>8.1203007518796999E-2</c:v>
                </c:pt>
                <c:pt idx="486">
                  <c:v>0.19122807017543861</c:v>
                </c:pt>
                <c:pt idx="487">
                  <c:v>4.5398773006134971E-2</c:v>
                </c:pt>
                <c:pt idx="488">
                  <c:v>0.12669683257918551</c:v>
                </c:pt>
                <c:pt idx="489">
                  <c:v>0.30929487179487181</c:v>
                </c:pt>
                <c:pt idx="490">
                  <c:v>0.11475409836065574</c:v>
                </c:pt>
                <c:pt idx="491">
                  <c:v>0.156</c:v>
                </c:pt>
                <c:pt idx="492">
                  <c:v>0.53460620525059666</c:v>
                </c:pt>
                <c:pt idx="493">
                  <c:v>8.1743869209809264E-2</c:v>
                </c:pt>
                <c:pt idx="494">
                  <c:v>0.16066481994459833</c:v>
                </c:pt>
                <c:pt idx="495">
                  <c:v>0.52173913043478259</c:v>
                </c:pt>
                <c:pt idx="496">
                  <c:v>0.10759493670886076</c:v>
                </c:pt>
                <c:pt idx="497">
                  <c:v>0.32876712328767121</c:v>
                </c:pt>
                <c:pt idx="498">
                  <c:v>0.6654411764705882</c:v>
                </c:pt>
                <c:pt idx="499">
                  <c:v>0.19758064516129031</c:v>
                </c:pt>
                <c:pt idx="500">
                  <c:v>0.33739837398373984</c:v>
                </c:pt>
                <c:pt idx="501">
                  <c:v>0.82730923694779113</c:v>
                </c:pt>
                <c:pt idx="502">
                  <c:v>0.11897106109324759</c:v>
                </c:pt>
                <c:pt idx="503">
                  <c:v>8.1081081081081086E-2</c:v>
                </c:pt>
                <c:pt idx="504">
                  <c:v>0.15810276679841898</c:v>
                </c:pt>
                <c:pt idx="505">
                  <c:v>0.10762331838565023</c:v>
                </c:pt>
                <c:pt idx="506">
                  <c:v>0.18</c:v>
                </c:pt>
                <c:pt idx="507">
                  <c:v>1.12565445026178</c:v>
                </c:pt>
                <c:pt idx="508">
                  <c:v>0.41988950276243092</c:v>
                </c:pt>
                <c:pt idx="509">
                  <c:v>1.4682080924855492</c:v>
                </c:pt>
                <c:pt idx="510">
                  <c:v>1.0408163265306123</c:v>
                </c:pt>
                <c:pt idx="511">
                  <c:v>0.84341637010676151</c:v>
                </c:pt>
                <c:pt idx="512">
                  <c:v>0.8850174216027874</c:v>
                </c:pt>
                <c:pt idx="513">
                  <c:v>1.0375939849624061</c:v>
                </c:pt>
                <c:pt idx="514">
                  <c:v>2.203846153846154</c:v>
                </c:pt>
                <c:pt idx="515">
                  <c:v>1.7058823529411764</c:v>
                </c:pt>
                <c:pt idx="516">
                  <c:v>1.4591346153846154</c:v>
                </c:pt>
                <c:pt idx="517">
                  <c:v>1.375886524822695</c:v>
                </c:pt>
                <c:pt idx="518">
                  <c:v>1.4522144522144522</c:v>
                </c:pt>
                <c:pt idx="519">
                  <c:v>1.2758620689655173</c:v>
                </c:pt>
                <c:pt idx="520">
                  <c:v>1.3972286374133949</c:v>
                </c:pt>
                <c:pt idx="521">
                  <c:v>1.3798627002288331</c:v>
                </c:pt>
                <c:pt idx="522">
                  <c:v>1.3950338600451466</c:v>
                </c:pt>
                <c:pt idx="523">
                  <c:v>1.3704545454545454</c:v>
                </c:pt>
                <c:pt idx="524">
                  <c:v>1.4206896551724137</c:v>
                </c:pt>
                <c:pt idx="525">
                  <c:v>1.4068965517241379</c:v>
                </c:pt>
                <c:pt idx="526">
                  <c:v>1.34624145785877</c:v>
                </c:pt>
                <c:pt idx="527">
                  <c:v>1.3386363636363636</c:v>
                </c:pt>
                <c:pt idx="528">
                  <c:v>1.3333333333333333</c:v>
                </c:pt>
                <c:pt idx="529">
                  <c:v>1.34375</c:v>
                </c:pt>
                <c:pt idx="530">
                  <c:v>1.2986725663716814</c:v>
                </c:pt>
                <c:pt idx="531">
                  <c:v>1.2527716186252771</c:v>
                </c:pt>
                <c:pt idx="532">
                  <c:v>0.97004991680532449</c:v>
                </c:pt>
                <c:pt idx="533">
                  <c:v>0.70828331332533012</c:v>
                </c:pt>
                <c:pt idx="534">
                  <c:v>0.43643643643643643</c:v>
                </c:pt>
                <c:pt idx="535">
                  <c:v>0.12975206611570247</c:v>
                </c:pt>
                <c:pt idx="536">
                  <c:v>4.5291479820627804E-2</c:v>
                </c:pt>
                <c:pt idx="537">
                  <c:v>4.6794871794871795E-2</c:v>
                </c:pt>
                <c:pt idx="538">
                  <c:v>0.11475409836065574</c:v>
                </c:pt>
                <c:pt idx="539">
                  <c:v>0.34010695187165774</c:v>
                </c:pt>
                <c:pt idx="540">
                  <c:v>0.33420026007802339</c:v>
                </c:pt>
                <c:pt idx="541">
                  <c:v>0.26797385620915032</c:v>
                </c:pt>
                <c:pt idx="542">
                  <c:v>7.03125E-2</c:v>
                </c:pt>
                <c:pt idx="543">
                  <c:v>0.10304449648711944</c:v>
                </c:pt>
                <c:pt idx="544">
                  <c:v>0.11413043478260869</c:v>
                </c:pt>
                <c:pt idx="545">
                  <c:v>0.60307692307692307</c:v>
                </c:pt>
                <c:pt idx="546">
                  <c:v>0.89333333333333331</c:v>
                </c:pt>
                <c:pt idx="547">
                  <c:v>0.13851351351351351</c:v>
                </c:pt>
                <c:pt idx="548">
                  <c:v>7.0422535211267609E-2</c:v>
                </c:pt>
              </c:numCache>
            </c:numRef>
          </c:xVal>
          <c:yVal>
            <c:numRef>
              <c:f>'combined river discharges'!$CF$32:$CF$580</c:f>
              <c:numCache>
                <c:formatCode>General</c:formatCode>
                <c:ptCount val="549"/>
                <c:pt idx="0">
                  <c:v>242</c:v>
                </c:pt>
                <c:pt idx="10">
                  <c:v>134</c:v>
                </c:pt>
                <c:pt idx="13">
                  <c:v>302</c:v>
                </c:pt>
                <c:pt idx="17">
                  <c:v>405</c:v>
                </c:pt>
                <c:pt idx="20">
                  <c:v>481</c:v>
                </c:pt>
                <c:pt idx="25">
                  <c:v>350</c:v>
                </c:pt>
                <c:pt idx="27">
                  <c:v>304</c:v>
                </c:pt>
                <c:pt idx="31">
                  <c:v>343</c:v>
                </c:pt>
                <c:pt idx="34">
                  <c:v>406</c:v>
                </c:pt>
                <c:pt idx="38">
                  <c:v>550</c:v>
                </c:pt>
                <c:pt idx="52">
                  <c:v>542</c:v>
                </c:pt>
                <c:pt idx="55">
                  <c:v>294</c:v>
                </c:pt>
                <c:pt idx="66">
                  <c:v>738</c:v>
                </c:pt>
                <c:pt idx="69">
                  <c:v>755</c:v>
                </c:pt>
                <c:pt idx="73">
                  <c:v>855</c:v>
                </c:pt>
                <c:pt idx="76">
                  <c:v>914</c:v>
                </c:pt>
                <c:pt idx="80">
                  <c:v>815</c:v>
                </c:pt>
                <c:pt idx="83">
                  <c:v>773</c:v>
                </c:pt>
                <c:pt idx="87">
                  <c:v>736</c:v>
                </c:pt>
                <c:pt idx="90">
                  <c:v>781</c:v>
                </c:pt>
                <c:pt idx="94">
                  <c:v>828</c:v>
                </c:pt>
                <c:pt idx="97">
                  <c:v>862</c:v>
                </c:pt>
                <c:pt idx="101">
                  <c:v>883</c:v>
                </c:pt>
                <c:pt idx="105">
                  <c:v>898</c:v>
                </c:pt>
                <c:pt idx="108">
                  <c:v>833</c:v>
                </c:pt>
                <c:pt idx="112">
                  <c:v>721</c:v>
                </c:pt>
                <c:pt idx="115">
                  <c:v>759</c:v>
                </c:pt>
                <c:pt idx="123">
                  <c:v>809</c:v>
                </c:pt>
                <c:pt idx="127">
                  <c:v>856</c:v>
                </c:pt>
                <c:pt idx="130">
                  <c:v>902</c:v>
                </c:pt>
                <c:pt idx="134">
                  <c:v>872</c:v>
                </c:pt>
                <c:pt idx="137">
                  <c:v>542</c:v>
                </c:pt>
                <c:pt idx="141">
                  <c:v>609</c:v>
                </c:pt>
                <c:pt idx="144">
                  <c:v>698</c:v>
                </c:pt>
                <c:pt idx="148">
                  <c:v>757</c:v>
                </c:pt>
                <c:pt idx="151">
                  <c:v>865</c:v>
                </c:pt>
                <c:pt idx="155">
                  <c:v>1003</c:v>
                </c:pt>
                <c:pt idx="158">
                  <c:v>1150</c:v>
                </c:pt>
                <c:pt idx="162">
                  <c:v>1152</c:v>
                </c:pt>
                <c:pt idx="169">
                  <c:v>716</c:v>
                </c:pt>
                <c:pt idx="172">
                  <c:v>641</c:v>
                </c:pt>
                <c:pt idx="176">
                  <c:v>870</c:v>
                </c:pt>
                <c:pt idx="179">
                  <c:v>962</c:v>
                </c:pt>
                <c:pt idx="183">
                  <c:v>1117</c:v>
                </c:pt>
                <c:pt idx="186">
                  <c:v>1158</c:v>
                </c:pt>
                <c:pt idx="190">
                  <c:v>1194</c:v>
                </c:pt>
                <c:pt idx="193">
                  <c:v>1282</c:v>
                </c:pt>
                <c:pt idx="197">
                  <c:v>1325</c:v>
                </c:pt>
                <c:pt idx="200">
                  <c:v>1267</c:v>
                </c:pt>
                <c:pt idx="204">
                  <c:v>1058</c:v>
                </c:pt>
                <c:pt idx="207">
                  <c:v>928</c:v>
                </c:pt>
                <c:pt idx="214">
                  <c:v>1180</c:v>
                </c:pt>
                <c:pt idx="218">
                  <c:v>1196</c:v>
                </c:pt>
                <c:pt idx="221">
                  <c:v>1287</c:v>
                </c:pt>
                <c:pt idx="225">
                  <c:v>1337</c:v>
                </c:pt>
                <c:pt idx="228">
                  <c:v>1303</c:v>
                </c:pt>
                <c:pt idx="232">
                  <c:v>1235</c:v>
                </c:pt>
                <c:pt idx="235">
                  <c:v>1056</c:v>
                </c:pt>
                <c:pt idx="239">
                  <c:v>1286</c:v>
                </c:pt>
                <c:pt idx="242">
                  <c:v>1239</c:v>
                </c:pt>
                <c:pt idx="243">
                  <c:v>1268</c:v>
                </c:pt>
                <c:pt idx="247">
                  <c:v>871</c:v>
                </c:pt>
                <c:pt idx="250">
                  <c:v>846</c:v>
                </c:pt>
                <c:pt idx="254">
                  <c:v>647</c:v>
                </c:pt>
                <c:pt idx="257">
                  <c:v>841</c:v>
                </c:pt>
                <c:pt idx="262">
                  <c:v>908</c:v>
                </c:pt>
                <c:pt idx="264">
                  <c:v>760</c:v>
                </c:pt>
                <c:pt idx="268">
                  <c:v>847</c:v>
                </c:pt>
                <c:pt idx="271">
                  <c:v>876</c:v>
                </c:pt>
                <c:pt idx="274">
                  <c:v>862</c:v>
                </c:pt>
                <c:pt idx="278">
                  <c:v>1027</c:v>
                </c:pt>
                <c:pt idx="282">
                  <c:v>876</c:v>
                </c:pt>
                <c:pt idx="285">
                  <c:v>899</c:v>
                </c:pt>
                <c:pt idx="289">
                  <c:v>880</c:v>
                </c:pt>
                <c:pt idx="291">
                  <c:v>915</c:v>
                </c:pt>
                <c:pt idx="296">
                  <c:v>915</c:v>
                </c:pt>
                <c:pt idx="301">
                  <c:v>985</c:v>
                </c:pt>
                <c:pt idx="303">
                  <c:v>985</c:v>
                </c:pt>
                <c:pt idx="307">
                  <c:v>925</c:v>
                </c:pt>
                <c:pt idx="311">
                  <c:v>923</c:v>
                </c:pt>
                <c:pt idx="314">
                  <c:v>900</c:v>
                </c:pt>
                <c:pt idx="317">
                  <c:v>913</c:v>
                </c:pt>
                <c:pt idx="321">
                  <c:v>980</c:v>
                </c:pt>
                <c:pt idx="324">
                  <c:v>961</c:v>
                </c:pt>
                <c:pt idx="339">
                  <c:v>983</c:v>
                </c:pt>
                <c:pt idx="342">
                  <c:v>884</c:v>
                </c:pt>
                <c:pt idx="346">
                  <c:v>347</c:v>
                </c:pt>
                <c:pt idx="349">
                  <c:v>364</c:v>
                </c:pt>
                <c:pt idx="352">
                  <c:v>307</c:v>
                </c:pt>
                <c:pt idx="356">
                  <c:v>398</c:v>
                </c:pt>
                <c:pt idx="359">
                  <c:v>457</c:v>
                </c:pt>
                <c:pt idx="363">
                  <c:v>523</c:v>
                </c:pt>
                <c:pt idx="366">
                  <c:v>593</c:v>
                </c:pt>
                <c:pt idx="370">
                  <c:v>588</c:v>
                </c:pt>
                <c:pt idx="373">
                  <c:v>573</c:v>
                </c:pt>
                <c:pt idx="377">
                  <c:v>624</c:v>
                </c:pt>
                <c:pt idx="380">
                  <c:v>672</c:v>
                </c:pt>
                <c:pt idx="387">
                  <c:v>477</c:v>
                </c:pt>
                <c:pt idx="401">
                  <c:v>664</c:v>
                </c:pt>
                <c:pt idx="406">
                  <c:v>677</c:v>
                </c:pt>
                <c:pt idx="415" formatCode="0">
                  <c:v>679</c:v>
                </c:pt>
                <c:pt idx="422" formatCode="0">
                  <c:v>598</c:v>
                </c:pt>
                <c:pt idx="429" formatCode="0">
                  <c:v>684</c:v>
                </c:pt>
                <c:pt idx="436" formatCode="0">
                  <c:v>674</c:v>
                </c:pt>
                <c:pt idx="443" formatCode="0">
                  <c:v>714</c:v>
                </c:pt>
                <c:pt idx="450" formatCode="0">
                  <c:v>788</c:v>
                </c:pt>
                <c:pt idx="458" formatCode="0">
                  <c:v>662</c:v>
                </c:pt>
                <c:pt idx="465" formatCode="0">
                  <c:v>827</c:v>
                </c:pt>
                <c:pt idx="471" formatCode="0">
                  <c:v>550</c:v>
                </c:pt>
                <c:pt idx="473" formatCode="0">
                  <c:v>490</c:v>
                </c:pt>
                <c:pt idx="478" formatCode="0">
                  <c:v>453</c:v>
                </c:pt>
                <c:pt idx="484" formatCode="0">
                  <c:v>427</c:v>
                </c:pt>
                <c:pt idx="492" formatCode="0">
                  <c:v>658</c:v>
                </c:pt>
                <c:pt idx="499" formatCode="0">
                  <c:v>811</c:v>
                </c:pt>
                <c:pt idx="506" formatCode="0">
                  <c:v>825</c:v>
                </c:pt>
                <c:pt idx="520" formatCode="0">
                  <c:v>1118</c:v>
                </c:pt>
                <c:pt idx="527" formatCode="0">
                  <c:v>1306</c:v>
                </c:pt>
                <c:pt idx="531" formatCode="0">
                  <c:v>1427</c:v>
                </c:pt>
                <c:pt idx="543" formatCode="0">
                  <c:v>796</c:v>
                </c:pt>
                <c:pt idx="548" formatCode="0">
                  <c:v>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41856"/>
        <c:axId val="52443776"/>
      </c:scatterChart>
      <c:valAx>
        <c:axId val="52441856"/>
        <c:scaling>
          <c:orientation val="minMax"/>
          <c:max val="2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Q at Aquila gage relative to Q at Hwy 21 Bryan gage with 4-day delay</a:t>
                </a:r>
              </a:p>
              <a:p>
                <a:pPr algn="ctr" rtl="0">
                  <a:defRPr/>
                </a:pPr>
                <a:endParaRPr lang="en-US"/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2443776"/>
        <c:crosses val="autoZero"/>
        <c:crossBetween val="midCat"/>
      </c:valAx>
      <c:valAx>
        <c:axId val="524437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conductivity (</a:t>
                </a:r>
                <a:r>
                  <a:rPr lang="en-US" dirty="0" err="1"/>
                  <a:t>uS</a:t>
                </a:r>
                <a:r>
                  <a:rPr lang="en-US" dirty="0"/>
                  <a:t>) </a:t>
                </a:r>
                <a:r>
                  <a:rPr lang="en-US" dirty="0" smtClean="0"/>
                  <a:t>@ College Station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1218086375566687E-2"/>
              <c:y val="0.21705622323525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244185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Navasota</a:t>
            </a:r>
            <a:r>
              <a:rPr lang="en-US" sz="1200" baseline="0"/>
              <a:t> River Conductivity vs.  pH and HCO</a:t>
            </a:r>
            <a:r>
              <a:rPr lang="en-US" sz="1200" baseline="-25000"/>
              <a:t>3</a:t>
            </a:r>
            <a:r>
              <a:rPr lang="en-US" sz="1200" baseline="30000"/>
              <a:t>-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7064417503870487E-2"/>
          <c:y val="9.614577919476737E-2"/>
          <c:w val="0.80168612794967087"/>
          <c:h val="0.63669008125029025"/>
        </c:manualLayout>
      </c:layout>
      <c:scatterChart>
        <c:scatterStyle val="lineMarker"/>
        <c:varyColors val="0"/>
        <c:ser>
          <c:idx val="6"/>
          <c:order val="6"/>
          <c:tx>
            <c:v>Lake Limestone pH (08/03/12)</c:v>
          </c:tx>
          <c:spPr>
            <a:ln w="28575">
              <a:noFill/>
            </a:ln>
          </c:spPr>
          <c:marker>
            <c:symbol val="plus"/>
            <c:size val="7"/>
            <c:spPr>
              <a:ln w="19050">
                <a:solidFill>
                  <a:schemeClr val="tx1"/>
                </a:solidFill>
              </a:ln>
            </c:spPr>
          </c:marker>
          <c:xVal>
            <c:numRef>
              <c:f>'NAVASOTA RIVER'!$F$122</c:f>
              <c:numCache>
                <c:formatCode>General</c:formatCode>
                <c:ptCount val="1"/>
                <c:pt idx="0">
                  <c:v>204</c:v>
                </c:pt>
              </c:numCache>
            </c:numRef>
          </c:xVal>
          <c:yVal>
            <c:numRef>
              <c:f>'NAVASOTA RIVER'!$G$122</c:f>
              <c:numCache>
                <c:formatCode>General</c:formatCode>
                <c:ptCount val="1"/>
                <c:pt idx="0">
                  <c:v>6.8620000000000001</c:v>
                </c:pt>
              </c:numCache>
            </c:numRef>
          </c:yVal>
          <c:smooth val="0"/>
        </c:ser>
        <c:ser>
          <c:idx val="7"/>
          <c:order val="7"/>
          <c:tx>
            <c:v>Navasota pH (JFM)</c:v>
          </c:tx>
          <c:spPr>
            <a:ln w="28575">
              <a:noFill/>
            </a:ln>
          </c:spPr>
          <c:marker>
            <c:symbol val="triangle"/>
            <c:size val="5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('NAVASOTA RIVER'!$F$2:$F$19,'NAVASOTA RIVER'!$F$90:$F$107)</c:f>
              <c:numCache>
                <c:formatCode>General</c:formatCode>
                <c:ptCount val="36"/>
                <c:pt idx="2">
                  <c:v>173.5</c:v>
                </c:pt>
                <c:pt idx="3">
                  <c:v>125.5</c:v>
                </c:pt>
                <c:pt idx="4">
                  <c:v>147.69999999999999</c:v>
                </c:pt>
                <c:pt idx="5">
                  <c:v>297</c:v>
                </c:pt>
                <c:pt idx="6">
                  <c:v>257</c:v>
                </c:pt>
                <c:pt idx="7">
                  <c:v>162.30000000000001</c:v>
                </c:pt>
                <c:pt idx="8">
                  <c:v>160</c:v>
                </c:pt>
                <c:pt idx="9">
                  <c:v>178</c:v>
                </c:pt>
                <c:pt idx="10">
                  <c:v>296</c:v>
                </c:pt>
                <c:pt idx="11">
                  <c:v>162.30000000000001</c:v>
                </c:pt>
                <c:pt idx="12">
                  <c:v>514</c:v>
                </c:pt>
                <c:pt idx="15">
                  <c:v>166.4</c:v>
                </c:pt>
                <c:pt idx="17">
                  <c:v>246</c:v>
                </c:pt>
                <c:pt idx="18">
                  <c:v>335</c:v>
                </c:pt>
                <c:pt idx="19">
                  <c:v>596</c:v>
                </c:pt>
                <c:pt idx="20">
                  <c:v>155</c:v>
                </c:pt>
                <c:pt idx="21">
                  <c:v>146</c:v>
                </c:pt>
                <c:pt idx="22">
                  <c:v>607</c:v>
                </c:pt>
                <c:pt idx="23">
                  <c:v>363</c:v>
                </c:pt>
                <c:pt idx="24">
                  <c:v>335</c:v>
                </c:pt>
                <c:pt idx="25">
                  <c:v>596</c:v>
                </c:pt>
                <c:pt idx="26">
                  <c:v>617</c:v>
                </c:pt>
                <c:pt idx="27">
                  <c:v>683</c:v>
                </c:pt>
                <c:pt idx="28">
                  <c:v>653</c:v>
                </c:pt>
                <c:pt idx="29">
                  <c:v>570</c:v>
                </c:pt>
                <c:pt idx="30">
                  <c:v>482</c:v>
                </c:pt>
                <c:pt idx="31">
                  <c:v>321</c:v>
                </c:pt>
                <c:pt idx="32">
                  <c:v>654</c:v>
                </c:pt>
                <c:pt idx="33">
                  <c:v>595</c:v>
                </c:pt>
                <c:pt idx="34">
                  <c:v>590</c:v>
                </c:pt>
                <c:pt idx="35">
                  <c:v>608</c:v>
                </c:pt>
              </c:numCache>
            </c:numRef>
          </c:xVal>
          <c:yVal>
            <c:numRef>
              <c:f>('NAVASOTA RIVER'!$G$2:$G$19,'NAVASOTA RIVER'!$G$90:$G$107)</c:f>
              <c:numCache>
                <c:formatCode>General</c:formatCode>
                <c:ptCount val="36"/>
                <c:pt idx="7">
                  <c:v>7.2469999999999999</c:v>
                </c:pt>
                <c:pt idx="8">
                  <c:v>7.0730000000000004</c:v>
                </c:pt>
                <c:pt idx="9">
                  <c:v>7.01</c:v>
                </c:pt>
                <c:pt idx="10">
                  <c:v>7.1820000000000004</c:v>
                </c:pt>
                <c:pt idx="11">
                  <c:v>7.2469999999999999</c:v>
                </c:pt>
                <c:pt idx="12">
                  <c:v>7.7750000000000004</c:v>
                </c:pt>
                <c:pt idx="15">
                  <c:v>7.0179999999999998</c:v>
                </c:pt>
                <c:pt idx="16">
                  <c:v>7.6630000000000003</c:v>
                </c:pt>
                <c:pt idx="17">
                  <c:v>6.79</c:v>
                </c:pt>
                <c:pt idx="18" formatCode="0.000">
                  <c:v>7.5890000000000004</c:v>
                </c:pt>
                <c:pt idx="19" formatCode="0.000">
                  <c:v>7.516</c:v>
                </c:pt>
                <c:pt idx="20" formatCode="0.000">
                  <c:v>7.048</c:v>
                </c:pt>
                <c:pt idx="21" formatCode="0.000">
                  <c:v>6.6349999999999998</c:v>
                </c:pt>
                <c:pt idx="22" formatCode="0.000">
                  <c:v>7.6310000000000002</c:v>
                </c:pt>
                <c:pt idx="23" formatCode="0.000">
                  <c:v>7.2549999999999999</c:v>
                </c:pt>
                <c:pt idx="24" formatCode="0.000">
                  <c:v>7.5890000000000004</c:v>
                </c:pt>
                <c:pt idx="25" formatCode="0.000">
                  <c:v>7.516</c:v>
                </c:pt>
                <c:pt idx="26" formatCode="0.000">
                  <c:v>8.1180000000000003</c:v>
                </c:pt>
                <c:pt idx="27" formatCode="0.000">
                  <c:v>7.9240000000000004</c:v>
                </c:pt>
                <c:pt idx="28" formatCode="0.000">
                  <c:v>8.1910000000000007</c:v>
                </c:pt>
                <c:pt idx="29" formatCode="0.000">
                  <c:v>7.8949999999999996</c:v>
                </c:pt>
                <c:pt idx="30" formatCode="0.000">
                  <c:v>7.4829999999999997</c:v>
                </c:pt>
                <c:pt idx="31" formatCode="0.000">
                  <c:v>7.4649999999999999</c:v>
                </c:pt>
                <c:pt idx="32" formatCode="0.000">
                  <c:v>8.5150000000000006</c:v>
                </c:pt>
                <c:pt idx="33" formatCode="0.000">
                  <c:v>7.3949999999999996</c:v>
                </c:pt>
                <c:pt idx="34" formatCode="0.000">
                  <c:v>7.7969999999999997</c:v>
                </c:pt>
                <c:pt idx="35" formatCode="0.000">
                  <c:v>7.6130000000000004</c:v>
                </c:pt>
              </c:numCache>
            </c:numRef>
          </c:yVal>
          <c:smooth val="0"/>
        </c:ser>
        <c:ser>
          <c:idx val="8"/>
          <c:order val="8"/>
          <c:tx>
            <c:v>Navasota pH (AMJ)</c:v>
          </c:tx>
          <c:spPr>
            <a:ln w="28575">
              <a:noFill/>
            </a:ln>
          </c:spPr>
          <c:marker>
            <c:symbol val="triangle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('NAVASOTA RIVER'!$F$20:$F$40,'NAVASOTA RIVER'!$F$108:$F$119)</c:f>
              <c:numCache>
                <c:formatCode>0.00</c:formatCode>
                <c:ptCount val="33"/>
                <c:pt idx="0" formatCode="General">
                  <c:v>333</c:v>
                </c:pt>
                <c:pt idx="1">
                  <c:v>412</c:v>
                </c:pt>
                <c:pt idx="2" formatCode="General">
                  <c:v>483</c:v>
                </c:pt>
                <c:pt idx="3" formatCode="General">
                  <c:v>518</c:v>
                </c:pt>
                <c:pt idx="4" formatCode="General">
                  <c:v>552</c:v>
                </c:pt>
                <c:pt idx="5" formatCode="General">
                  <c:v>598</c:v>
                </c:pt>
                <c:pt idx="6" formatCode="General">
                  <c:v>595</c:v>
                </c:pt>
                <c:pt idx="7" formatCode="General">
                  <c:v>434</c:v>
                </c:pt>
                <c:pt idx="8" formatCode="General">
                  <c:v>582</c:v>
                </c:pt>
                <c:pt idx="9" formatCode="General">
                  <c:v>598</c:v>
                </c:pt>
                <c:pt idx="10" formatCode="General">
                  <c:v>642</c:v>
                </c:pt>
                <c:pt idx="11" formatCode="General">
                  <c:v>713</c:v>
                </c:pt>
                <c:pt idx="12" formatCode="General">
                  <c:v>742</c:v>
                </c:pt>
                <c:pt idx="13" formatCode="General">
                  <c:v>767</c:v>
                </c:pt>
                <c:pt idx="14" formatCode="General">
                  <c:v>703</c:v>
                </c:pt>
                <c:pt idx="15" formatCode="General">
                  <c:v>584</c:v>
                </c:pt>
                <c:pt idx="16" formatCode="General">
                  <c:v>192</c:v>
                </c:pt>
                <c:pt idx="17" formatCode="General">
                  <c:v>417</c:v>
                </c:pt>
                <c:pt idx="18" formatCode="General">
                  <c:v>373</c:v>
                </c:pt>
                <c:pt idx="19" formatCode="General">
                  <c:v>461</c:v>
                </c:pt>
                <c:pt idx="20" formatCode="General">
                  <c:v>620</c:v>
                </c:pt>
                <c:pt idx="21" formatCode="General">
                  <c:v>647</c:v>
                </c:pt>
                <c:pt idx="22" formatCode="General">
                  <c:v>484</c:v>
                </c:pt>
                <c:pt idx="23" formatCode="General">
                  <c:v>605</c:v>
                </c:pt>
                <c:pt idx="24" formatCode="General">
                  <c:v>602</c:v>
                </c:pt>
                <c:pt idx="25" formatCode="General">
                  <c:v>591</c:v>
                </c:pt>
                <c:pt idx="26" formatCode="General">
                  <c:v>718</c:v>
                </c:pt>
                <c:pt idx="27" formatCode="General">
                  <c:v>308</c:v>
                </c:pt>
                <c:pt idx="28" formatCode="General">
                  <c:v>412</c:v>
                </c:pt>
                <c:pt idx="29" formatCode="General">
                  <c:v>252</c:v>
                </c:pt>
                <c:pt idx="30" formatCode="General">
                  <c:v>263</c:v>
                </c:pt>
                <c:pt idx="31" formatCode="General">
                  <c:v>596</c:v>
                </c:pt>
                <c:pt idx="32" formatCode="General">
                  <c:v>772</c:v>
                </c:pt>
              </c:numCache>
            </c:numRef>
          </c:xVal>
          <c:yVal>
            <c:numRef>
              <c:f>('NAVASOTA RIVER'!$G$20:$G$40,'NAVASOTA RIVER'!$G$108:$G$119)</c:f>
              <c:numCache>
                <c:formatCode>0.0</c:formatCode>
                <c:ptCount val="33"/>
                <c:pt idx="0" formatCode="General">
                  <c:v>7.3659999999999997</c:v>
                </c:pt>
                <c:pt idx="1">
                  <c:v>7.5</c:v>
                </c:pt>
                <c:pt idx="2" formatCode="General">
                  <c:v>7.4480000000000004</c:v>
                </c:pt>
                <c:pt idx="3" formatCode="General">
                  <c:v>7.4249999999999998</c:v>
                </c:pt>
                <c:pt idx="4" formatCode="General">
                  <c:v>7.6619999999999999</c:v>
                </c:pt>
                <c:pt idx="5" formatCode="General">
                  <c:v>7.7389999999999999</c:v>
                </c:pt>
                <c:pt idx="6" formatCode="0.000">
                  <c:v>7.3849999999999998</c:v>
                </c:pt>
                <c:pt idx="7" formatCode="0.000">
                  <c:v>7.2</c:v>
                </c:pt>
                <c:pt idx="8" formatCode="0.000">
                  <c:v>7.5179999999999998</c:v>
                </c:pt>
                <c:pt idx="9" formatCode="0.000">
                  <c:v>7.7750000000000004</c:v>
                </c:pt>
                <c:pt idx="10" formatCode="0.000">
                  <c:v>7.9390000000000001</c:v>
                </c:pt>
                <c:pt idx="11" formatCode="0.000">
                  <c:v>8.3059999999999992</c:v>
                </c:pt>
                <c:pt idx="12" formatCode="0.000">
                  <c:v>8.4</c:v>
                </c:pt>
                <c:pt idx="13" formatCode="0.000">
                  <c:v>8.3030000000000008</c:v>
                </c:pt>
                <c:pt idx="14" formatCode="0.000">
                  <c:v>8.2829999999999995</c:v>
                </c:pt>
                <c:pt idx="15" formatCode="0.000">
                  <c:v>7.45</c:v>
                </c:pt>
                <c:pt idx="16" formatCode="0.000">
                  <c:v>6.8460000000000001</c:v>
                </c:pt>
                <c:pt idx="17" formatCode="0.000">
                  <c:v>7.1269999999999998</c:v>
                </c:pt>
                <c:pt idx="18" formatCode="0.000">
                  <c:v>7.2640000000000002</c:v>
                </c:pt>
                <c:pt idx="19" formatCode="0.000">
                  <c:v>7.649</c:v>
                </c:pt>
                <c:pt idx="20" formatCode="0.000">
                  <c:v>8.23</c:v>
                </c:pt>
                <c:pt idx="21" formatCode="0.000">
                  <c:v>7.7389999999999999</c:v>
                </c:pt>
                <c:pt idx="22" formatCode="0.000">
                  <c:v>7.7220000000000004</c:v>
                </c:pt>
                <c:pt idx="23" formatCode="0.000">
                  <c:v>7.9640000000000004</c:v>
                </c:pt>
                <c:pt idx="24" formatCode="0.000">
                  <c:v>7.7469999999999999</c:v>
                </c:pt>
                <c:pt idx="25" formatCode="0.000">
                  <c:v>8.125</c:v>
                </c:pt>
                <c:pt idx="26" formatCode="0.000">
                  <c:v>8.5790000000000006</c:v>
                </c:pt>
                <c:pt idx="27" formatCode="0.000">
                  <c:v>7.2859999999999996</c:v>
                </c:pt>
                <c:pt idx="28" formatCode="0.000">
                  <c:v>7.4889999999999999</c:v>
                </c:pt>
                <c:pt idx="29" formatCode="0.000">
                  <c:v>6.8730000000000002</c:v>
                </c:pt>
                <c:pt idx="30" formatCode="0.000">
                  <c:v>7.2249999999999996</c:v>
                </c:pt>
                <c:pt idx="31" formatCode="0.000">
                  <c:v>8.0640000000000001</c:v>
                </c:pt>
                <c:pt idx="32" formatCode="0.000">
                  <c:v>8.8569999999999993</c:v>
                </c:pt>
              </c:numCache>
            </c:numRef>
          </c:yVal>
          <c:smooth val="0"/>
        </c:ser>
        <c:ser>
          <c:idx val="9"/>
          <c:order val="9"/>
          <c:tx>
            <c:v>Navasota pH (JAS)</c:v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('NAVASOTA RIVER'!$F$41:$F$66,'NAVASOTA RIVER'!$F$120:$F$121)</c:f>
              <c:numCache>
                <c:formatCode>General</c:formatCode>
                <c:ptCount val="28"/>
                <c:pt idx="0">
                  <c:v>778</c:v>
                </c:pt>
                <c:pt idx="1">
                  <c:v>756</c:v>
                </c:pt>
                <c:pt idx="2">
                  <c:v>441</c:v>
                </c:pt>
                <c:pt idx="3">
                  <c:v>381</c:v>
                </c:pt>
                <c:pt idx="4">
                  <c:v>316</c:v>
                </c:pt>
                <c:pt idx="5">
                  <c:v>334</c:v>
                </c:pt>
                <c:pt idx="6">
                  <c:v>469</c:v>
                </c:pt>
                <c:pt idx="7">
                  <c:v>640</c:v>
                </c:pt>
                <c:pt idx="8">
                  <c:v>779</c:v>
                </c:pt>
                <c:pt idx="9">
                  <c:v>818</c:v>
                </c:pt>
                <c:pt idx="10">
                  <c:v>829</c:v>
                </c:pt>
                <c:pt idx="11">
                  <c:v>1131</c:v>
                </c:pt>
                <c:pt idx="12">
                  <c:v>1159</c:v>
                </c:pt>
                <c:pt idx="13">
                  <c:v>555</c:v>
                </c:pt>
                <c:pt idx="14">
                  <c:v>692</c:v>
                </c:pt>
                <c:pt idx="15">
                  <c:v>954</c:v>
                </c:pt>
                <c:pt idx="16">
                  <c:v>880</c:v>
                </c:pt>
                <c:pt idx="17">
                  <c:v>858</c:v>
                </c:pt>
                <c:pt idx="18">
                  <c:v>1023</c:v>
                </c:pt>
                <c:pt idx="19">
                  <c:v>862</c:v>
                </c:pt>
                <c:pt idx="20">
                  <c:v>936</c:v>
                </c:pt>
                <c:pt idx="21">
                  <c:v>557</c:v>
                </c:pt>
                <c:pt idx="22">
                  <c:v>622</c:v>
                </c:pt>
                <c:pt idx="23">
                  <c:v>706</c:v>
                </c:pt>
                <c:pt idx="24">
                  <c:v>810</c:v>
                </c:pt>
                <c:pt idx="25">
                  <c:v>867</c:v>
                </c:pt>
                <c:pt idx="26">
                  <c:v>974</c:v>
                </c:pt>
                <c:pt idx="27">
                  <c:v>1070</c:v>
                </c:pt>
              </c:numCache>
            </c:numRef>
          </c:xVal>
          <c:yVal>
            <c:numRef>
              <c:f>('NAVASOTA RIVER'!$G$41:$G$66,'NAVASOTA RIVER'!$G$120:$G$121)</c:f>
              <c:numCache>
                <c:formatCode>0.000</c:formatCode>
                <c:ptCount val="28"/>
                <c:pt idx="0">
                  <c:v>8.5060000000000002</c:v>
                </c:pt>
                <c:pt idx="1">
                  <c:v>8.7129999999999992</c:v>
                </c:pt>
                <c:pt idx="2">
                  <c:v>7.5090000000000003</c:v>
                </c:pt>
                <c:pt idx="3">
                  <c:v>7.0170000000000003</c:v>
                </c:pt>
                <c:pt idx="4">
                  <c:v>7.21</c:v>
                </c:pt>
                <c:pt idx="5">
                  <c:v>7.0869999999999997</c:v>
                </c:pt>
                <c:pt idx="6">
                  <c:v>7.7939999999999996</c:v>
                </c:pt>
                <c:pt idx="7">
                  <c:v>8.1620000000000008</c:v>
                </c:pt>
                <c:pt idx="8">
                  <c:v>8.58</c:v>
                </c:pt>
                <c:pt idx="9">
                  <c:v>8.2149999999999999</c:v>
                </c:pt>
                <c:pt idx="10">
                  <c:v>8.2070000000000007</c:v>
                </c:pt>
                <c:pt idx="11">
                  <c:v>8.2029999999999994</c:v>
                </c:pt>
                <c:pt idx="12">
                  <c:v>8.9260000000000002</c:v>
                </c:pt>
                <c:pt idx="13">
                  <c:v>7.6849999999999996</c:v>
                </c:pt>
                <c:pt idx="14">
                  <c:v>8.0210000000000008</c:v>
                </c:pt>
                <c:pt idx="15">
                  <c:v>8.2620000000000005</c:v>
                </c:pt>
                <c:pt idx="16">
                  <c:v>8.4149999999999991</c:v>
                </c:pt>
                <c:pt idx="17">
                  <c:v>8.343</c:v>
                </c:pt>
                <c:pt idx="18">
                  <c:v>8.5920000000000005</c:v>
                </c:pt>
                <c:pt idx="19">
                  <c:v>8.61</c:v>
                </c:pt>
                <c:pt idx="20">
                  <c:v>8.3260000000000005</c:v>
                </c:pt>
                <c:pt idx="21">
                  <c:v>7.8639999999999999</c:v>
                </c:pt>
                <c:pt idx="22">
                  <c:v>7.8289999999999997</c:v>
                </c:pt>
                <c:pt idx="23">
                  <c:v>8.23</c:v>
                </c:pt>
                <c:pt idx="24">
                  <c:v>8.2729999999999997</c:v>
                </c:pt>
                <c:pt idx="25">
                  <c:v>8.5679999999999996</c:v>
                </c:pt>
                <c:pt idx="26">
                  <c:v>8.7479999999999993</c:v>
                </c:pt>
                <c:pt idx="27">
                  <c:v>8.7550000000000008</c:v>
                </c:pt>
              </c:numCache>
            </c:numRef>
          </c:yVal>
          <c:smooth val="0"/>
        </c:ser>
        <c:ser>
          <c:idx val="10"/>
          <c:order val="10"/>
          <c:tx>
            <c:v>Navasota pH (OND)</c:v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'NAVASOTA RIVER'!$F$67:$F$89</c:f>
              <c:numCache>
                <c:formatCode>General</c:formatCode>
                <c:ptCount val="23"/>
                <c:pt idx="0">
                  <c:v>444</c:v>
                </c:pt>
                <c:pt idx="1">
                  <c:v>310</c:v>
                </c:pt>
                <c:pt idx="2">
                  <c:v>410</c:v>
                </c:pt>
                <c:pt idx="3">
                  <c:v>1031</c:v>
                </c:pt>
                <c:pt idx="4">
                  <c:v>549</c:v>
                </c:pt>
                <c:pt idx="5">
                  <c:v>429</c:v>
                </c:pt>
                <c:pt idx="6">
                  <c:v>643</c:v>
                </c:pt>
                <c:pt idx="7">
                  <c:v>623</c:v>
                </c:pt>
                <c:pt idx="8">
                  <c:v>615</c:v>
                </c:pt>
                <c:pt idx="9">
                  <c:v>782</c:v>
                </c:pt>
                <c:pt idx="10">
                  <c:v>571</c:v>
                </c:pt>
                <c:pt idx="11">
                  <c:v>729</c:v>
                </c:pt>
                <c:pt idx="12">
                  <c:v>740</c:v>
                </c:pt>
                <c:pt idx="13">
                  <c:v>663</c:v>
                </c:pt>
                <c:pt idx="14">
                  <c:v>713</c:v>
                </c:pt>
                <c:pt idx="15">
                  <c:v>693</c:v>
                </c:pt>
                <c:pt idx="16">
                  <c:v>998</c:v>
                </c:pt>
                <c:pt idx="17">
                  <c:v>666</c:v>
                </c:pt>
                <c:pt idx="18">
                  <c:v>709</c:v>
                </c:pt>
                <c:pt idx="19">
                  <c:v>710</c:v>
                </c:pt>
                <c:pt idx="20">
                  <c:v>334</c:v>
                </c:pt>
                <c:pt idx="21">
                  <c:v>607</c:v>
                </c:pt>
                <c:pt idx="22">
                  <c:v>363</c:v>
                </c:pt>
              </c:numCache>
            </c:numRef>
          </c:xVal>
          <c:yVal>
            <c:numRef>
              <c:f>'NAVASOTA RIVER'!$G$67:$G$89</c:f>
              <c:numCache>
                <c:formatCode>0.000</c:formatCode>
                <c:ptCount val="23"/>
                <c:pt idx="0">
                  <c:v>7.6040000000000001</c:v>
                </c:pt>
                <c:pt idx="1">
                  <c:v>7.2439999999999998</c:v>
                </c:pt>
                <c:pt idx="2">
                  <c:v>7.782</c:v>
                </c:pt>
                <c:pt idx="4">
                  <c:v>7.8019999999999996</c:v>
                </c:pt>
                <c:pt idx="5">
                  <c:v>7.0389999999999997</c:v>
                </c:pt>
                <c:pt idx="6">
                  <c:v>7.45</c:v>
                </c:pt>
                <c:pt idx="7">
                  <c:v>7.5259999999999998</c:v>
                </c:pt>
                <c:pt idx="8">
                  <c:v>7.4749999999999996</c:v>
                </c:pt>
                <c:pt idx="9">
                  <c:v>8.3190000000000008</c:v>
                </c:pt>
                <c:pt idx="10">
                  <c:v>7.9630000000000001</c:v>
                </c:pt>
                <c:pt idx="11">
                  <c:v>8.2899999999999991</c:v>
                </c:pt>
                <c:pt idx="12">
                  <c:v>7.93</c:v>
                </c:pt>
                <c:pt idx="13">
                  <c:v>7.7539999999999996</c:v>
                </c:pt>
                <c:pt idx="14">
                  <c:v>8.1389999999999993</c:v>
                </c:pt>
                <c:pt idx="15">
                  <c:v>8.0269999999999992</c:v>
                </c:pt>
                <c:pt idx="16">
                  <c:v>8.3940000000000001</c:v>
                </c:pt>
                <c:pt idx="17">
                  <c:v>8.1449999999999996</c:v>
                </c:pt>
                <c:pt idx="18">
                  <c:v>7.9950000000000001</c:v>
                </c:pt>
                <c:pt idx="19">
                  <c:v>7.9489999999999998</c:v>
                </c:pt>
                <c:pt idx="20">
                  <c:v>7.0609999999999999</c:v>
                </c:pt>
                <c:pt idx="21">
                  <c:v>7.6310000000000002</c:v>
                </c:pt>
                <c:pt idx="22">
                  <c:v>7.2549999999999999</c:v>
                </c:pt>
              </c:numCache>
            </c:numRef>
          </c:yVal>
          <c:smooth val="0"/>
        </c:ser>
        <c:ser>
          <c:idx val="11"/>
          <c:order val="11"/>
          <c:tx>
            <c:v>Navasota pH (all data)</c:v>
          </c:tx>
          <c:spPr>
            <a:ln w="28575">
              <a:noFill/>
            </a:ln>
          </c:spPr>
          <c:marker>
            <c:symbol val="none"/>
          </c:marker>
          <c:trendline>
            <c:trendlineType val="linear"/>
            <c:dispRSqr val="1"/>
            <c:dispEq val="1"/>
            <c:trendlineLbl>
              <c:layout>
                <c:manualLayout>
                  <c:x val="-0.39685087987007311"/>
                  <c:y val="7.3283170345698534E-2"/>
                </c:manualLayout>
              </c:layout>
              <c:numFmt formatCode="General" sourceLinked="0"/>
            </c:trendlineLbl>
          </c:trendline>
          <c:xVal>
            <c:numRef>
              <c:f>'NAVASOTA RIVER'!$F$2:$F$121</c:f>
              <c:numCache>
                <c:formatCode>General</c:formatCode>
                <c:ptCount val="120"/>
                <c:pt idx="2">
                  <c:v>173.5</c:v>
                </c:pt>
                <c:pt idx="3">
                  <c:v>125.5</c:v>
                </c:pt>
                <c:pt idx="4">
                  <c:v>147.69999999999999</c:v>
                </c:pt>
                <c:pt idx="5">
                  <c:v>297</c:v>
                </c:pt>
                <c:pt idx="6">
                  <c:v>257</c:v>
                </c:pt>
                <c:pt idx="7">
                  <c:v>162.30000000000001</c:v>
                </c:pt>
                <c:pt idx="8">
                  <c:v>160</c:v>
                </c:pt>
                <c:pt idx="9">
                  <c:v>178</c:v>
                </c:pt>
                <c:pt idx="10">
                  <c:v>296</c:v>
                </c:pt>
                <c:pt idx="11">
                  <c:v>162.30000000000001</c:v>
                </c:pt>
                <c:pt idx="12">
                  <c:v>514</c:v>
                </c:pt>
                <c:pt idx="15">
                  <c:v>166.4</c:v>
                </c:pt>
                <c:pt idx="17">
                  <c:v>246</c:v>
                </c:pt>
                <c:pt idx="18">
                  <c:v>333</c:v>
                </c:pt>
                <c:pt idx="19" formatCode="0.00">
                  <c:v>412</c:v>
                </c:pt>
                <c:pt idx="20">
                  <c:v>483</c:v>
                </c:pt>
                <c:pt idx="21">
                  <c:v>518</c:v>
                </c:pt>
                <c:pt idx="22">
                  <c:v>552</c:v>
                </c:pt>
                <c:pt idx="23">
                  <c:v>598</c:v>
                </c:pt>
                <c:pt idx="24">
                  <c:v>595</c:v>
                </c:pt>
                <c:pt idx="25">
                  <c:v>434</c:v>
                </c:pt>
                <c:pt idx="26">
                  <c:v>582</c:v>
                </c:pt>
                <c:pt idx="27">
                  <c:v>598</c:v>
                </c:pt>
                <c:pt idx="28">
                  <c:v>642</c:v>
                </c:pt>
                <c:pt idx="29">
                  <c:v>713</c:v>
                </c:pt>
                <c:pt idx="30">
                  <c:v>742</c:v>
                </c:pt>
                <c:pt idx="31">
                  <c:v>767</c:v>
                </c:pt>
                <c:pt idx="32">
                  <c:v>703</c:v>
                </c:pt>
                <c:pt idx="33">
                  <c:v>584</c:v>
                </c:pt>
                <c:pt idx="34">
                  <c:v>192</c:v>
                </c:pt>
                <c:pt idx="35">
                  <c:v>417</c:v>
                </c:pt>
                <c:pt idx="36">
                  <c:v>373</c:v>
                </c:pt>
                <c:pt idx="37">
                  <c:v>461</c:v>
                </c:pt>
                <c:pt idx="38">
                  <c:v>620</c:v>
                </c:pt>
                <c:pt idx="39">
                  <c:v>778</c:v>
                </c:pt>
                <c:pt idx="40">
                  <c:v>756</c:v>
                </c:pt>
                <c:pt idx="41">
                  <c:v>441</c:v>
                </c:pt>
                <c:pt idx="42">
                  <c:v>381</c:v>
                </c:pt>
                <c:pt idx="43">
                  <c:v>316</c:v>
                </c:pt>
                <c:pt idx="44">
                  <c:v>334</c:v>
                </c:pt>
                <c:pt idx="45">
                  <c:v>469</c:v>
                </c:pt>
                <c:pt idx="46">
                  <c:v>640</c:v>
                </c:pt>
                <c:pt idx="47">
                  <c:v>779</c:v>
                </c:pt>
                <c:pt idx="48">
                  <c:v>818</c:v>
                </c:pt>
                <c:pt idx="49">
                  <c:v>829</c:v>
                </c:pt>
                <c:pt idx="50">
                  <c:v>1131</c:v>
                </c:pt>
                <c:pt idx="51">
                  <c:v>1159</c:v>
                </c:pt>
                <c:pt idx="52">
                  <c:v>555</c:v>
                </c:pt>
                <c:pt idx="53">
                  <c:v>692</c:v>
                </c:pt>
                <c:pt idx="54">
                  <c:v>954</c:v>
                </c:pt>
                <c:pt idx="55">
                  <c:v>880</c:v>
                </c:pt>
                <c:pt idx="56">
                  <c:v>858</c:v>
                </c:pt>
                <c:pt idx="57">
                  <c:v>1023</c:v>
                </c:pt>
                <c:pt idx="58">
                  <c:v>862</c:v>
                </c:pt>
                <c:pt idx="59">
                  <c:v>936</c:v>
                </c:pt>
                <c:pt idx="60">
                  <c:v>557</c:v>
                </c:pt>
                <c:pt idx="61">
                  <c:v>622</c:v>
                </c:pt>
                <c:pt idx="62">
                  <c:v>706</c:v>
                </c:pt>
                <c:pt idx="63">
                  <c:v>810</c:v>
                </c:pt>
                <c:pt idx="64">
                  <c:v>867</c:v>
                </c:pt>
                <c:pt idx="65">
                  <c:v>444</c:v>
                </c:pt>
                <c:pt idx="66">
                  <c:v>310</c:v>
                </c:pt>
                <c:pt idx="67">
                  <c:v>410</c:v>
                </c:pt>
                <c:pt idx="68">
                  <c:v>1031</c:v>
                </c:pt>
                <c:pt idx="69">
                  <c:v>549</c:v>
                </c:pt>
                <c:pt idx="70">
                  <c:v>429</c:v>
                </c:pt>
                <c:pt idx="71">
                  <c:v>643</c:v>
                </c:pt>
                <c:pt idx="72">
                  <c:v>623</c:v>
                </c:pt>
                <c:pt idx="73">
                  <c:v>615</c:v>
                </c:pt>
                <c:pt idx="74">
                  <c:v>782</c:v>
                </c:pt>
                <c:pt idx="75">
                  <c:v>571</c:v>
                </c:pt>
                <c:pt idx="76">
                  <c:v>729</c:v>
                </c:pt>
                <c:pt idx="77">
                  <c:v>740</c:v>
                </c:pt>
                <c:pt idx="78">
                  <c:v>663</c:v>
                </c:pt>
                <c:pt idx="79">
                  <c:v>713</c:v>
                </c:pt>
                <c:pt idx="80">
                  <c:v>693</c:v>
                </c:pt>
                <c:pt idx="81">
                  <c:v>998</c:v>
                </c:pt>
                <c:pt idx="82">
                  <c:v>666</c:v>
                </c:pt>
                <c:pt idx="83">
                  <c:v>709</c:v>
                </c:pt>
                <c:pt idx="84">
                  <c:v>710</c:v>
                </c:pt>
                <c:pt idx="85">
                  <c:v>334</c:v>
                </c:pt>
                <c:pt idx="86">
                  <c:v>607</c:v>
                </c:pt>
                <c:pt idx="87">
                  <c:v>363</c:v>
                </c:pt>
                <c:pt idx="88">
                  <c:v>335</c:v>
                </c:pt>
                <c:pt idx="89">
                  <c:v>596</c:v>
                </c:pt>
                <c:pt idx="90">
                  <c:v>155</c:v>
                </c:pt>
                <c:pt idx="91">
                  <c:v>146</c:v>
                </c:pt>
                <c:pt idx="92">
                  <c:v>607</c:v>
                </c:pt>
                <c:pt idx="93">
                  <c:v>363</c:v>
                </c:pt>
                <c:pt idx="94">
                  <c:v>335</c:v>
                </c:pt>
                <c:pt idx="95">
                  <c:v>596</c:v>
                </c:pt>
                <c:pt idx="96">
                  <c:v>617</c:v>
                </c:pt>
                <c:pt idx="97">
                  <c:v>683</c:v>
                </c:pt>
                <c:pt idx="98">
                  <c:v>653</c:v>
                </c:pt>
                <c:pt idx="99">
                  <c:v>570</c:v>
                </c:pt>
                <c:pt idx="100">
                  <c:v>482</c:v>
                </c:pt>
                <c:pt idx="101">
                  <c:v>321</c:v>
                </c:pt>
                <c:pt idx="102">
                  <c:v>654</c:v>
                </c:pt>
                <c:pt idx="103">
                  <c:v>595</c:v>
                </c:pt>
                <c:pt idx="104">
                  <c:v>590</c:v>
                </c:pt>
                <c:pt idx="105">
                  <c:v>608</c:v>
                </c:pt>
                <c:pt idx="106">
                  <c:v>647</c:v>
                </c:pt>
                <c:pt idx="107">
                  <c:v>484</c:v>
                </c:pt>
                <c:pt idx="108">
                  <c:v>605</c:v>
                </c:pt>
                <c:pt idx="109">
                  <c:v>602</c:v>
                </c:pt>
                <c:pt idx="110">
                  <c:v>591</c:v>
                </c:pt>
                <c:pt idx="111">
                  <c:v>718</c:v>
                </c:pt>
                <c:pt idx="112">
                  <c:v>308</c:v>
                </c:pt>
                <c:pt idx="113">
                  <c:v>412</c:v>
                </c:pt>
                <c:pt idx="114">
                  <c:v>252</c:v>
                </c:pt>
                <c:pt idx="115">
                  <c:v>263</c:v>
                </c:pt>
                <c:pt idx="116">
                  <c:v>596</c:v>
                </c:pt>
                <c:pt idx="117">
                  <c:v>772</c:v>
                </c:pt>
                <c:pt idx="118">
                  <c:v>974</c:v>
                </c:pt>
                <c:pt idx="119">
                  <c:v>1070</c:v>
                </c:pt>
              </c:numCache>
            </c:numRef>
          </c:xVal>
          <c:yVal>
            <c:numRef>
              <c:f>'NAVASOTA RIVER'!$G$2:$G$121</c:f>
              <c:numCache>
                <c:formatCode>General</c:formatCode>
                <c:ptCount val="120"/>
                <c:pt idx="7">
                  <c:v>7.2469999999999999</c:v>
                </c:pt>
                <c:pt idx="8">
                  <c:v>7.0730000000000004</c:v>
                </c:pt>
                <c:pt idx="9">
                  <c:v>7.01</c:v>
                </c:pt>
                <c:pt idx="10">
                  <c:v>7.1820000000000004</c:v>
                </c:pt>
                <c:pt idx="11">
                  <c:v>7.2469999999999999</c:v>
                </c:pt>
                <c:pt idx="12">
                  <c:v>7.7750000000000004</c:v>
                </c:pt>
                <c:pt idx="15">
                  <c:v>7.0179999999999998</c:v>
                </c:pt>
                <c:pt idx="16">
                  <c:v>7.6630000000000003</c:v>
                </c:pt>
                <c:pt idx="17">
                  <c:v>6.79</c:v>
                </c:pt>
                <c:pt idx="18">
                  <c:v>7.3659999999999997</c:v>
                </c:pt>
                <c:pt idx="19" formatCode="0.0">
                  <c:v>7.5</c:v>
                </c:pt>
                <c:pt idx="20">
                  <c:v>7.4480000000000004</c:v>
                </c:pt>
                <c:pt idx="21">
                  <c:v>7.4249999999999998</c:v>
                </c:pt>
                <c:pt idx="22">
                  <c:v>7.6619999999999999</c:v>
                </c:pt>
                <c:pt idx="23">
                  <c:v>7.7389999999999999</c:v>
                </c:pt>
                <c:pt idx="24" formatCode="0.000">
                  <c:v>7.3849999999999998</c:v>
                </c:pt>
                <c:pt idx="25" formatCode="0.000">
                  <c:v>7.2</c:v>
                </c:pt>
                <c:pt idx="26" formatCode="0.000">
                  <c:v>7.5179999999999998</c:v>
                </c:pt>
                <c:pt idx="27" formatCode="0.000">
                  <c:v>7.7750000000000004</c:v>
                </c:pt>
                <c:pt idx="28" formatCode="0.000">
                  <c:v>7.9390000000000001</c:v>
                </c:pt>
                <c:pt idx="29" formatCode="0.000">
                  <c:v>8.3059999999999992</c:v>
                </c:pt>
                <c:pt idx="30" formatCode="0.000">
                  <c:v>8.4</c:v>
                </c:pt>
                <c:pt idx="31" formatCode="0.000">
                  <c:v>8.3030000000000008</c:v>
                </c:pt>
                <c:pt idx="32" formatCode="0.000">
                  <c:v>8.2829999999999995</c:v>
                </c:pt>
                <c:pt idx="33" formatCode="0.000">
                  <c:v>7.45</c:v>
                </c:pt>
                <c:pt idx="34" formatCode="0.000">
                  <c:v>6.8460000000000001</c:v>
                </c:pt>
                <c:pt idx="35" formatCode="0.000">
                  <c:v>7.1269999999999998</c:v>
                </c:pt>
                <c:pt idx="36" formatCode="0.000">
                  <c:v>7.2640000000000002</c:v>
                </c:pt>
                <c:pt idx="37" formatCode="0.000">
                  <c:v>7.649</c:v>
                </c:pt>
                <c:pt idx="38" formatCode="0.000">
                  <c:v>8.23</c:v>
                </c:pt>
                <c:pt idx="39" formatCode="0.000">
                  <c:v>8.5060000000000002</c:v>
                </c:pt>
                <c:pt idx="40" formatCode="0.000">
                  <c:v>8.7129999999999992</c:v>
                </c:pt>
                <c:pt idx="41" formatCode="0.000">
                  <c:v>7.5090000000000003</c:v>
                </c:pt>
                <c:pt idx="42" formatCode="0.000">
                  <c:v>7.0170000000000003</c:v>
                </c:pt>
                <c:pt idx="43" formatCode="0.000">
                  <c:v>7.21</c:v>
                </c:pt>
                <c:pt idx="44" formatCode="0.000">
                  <c:v>7.0869999999999997</c:v>
                </c:pt>
                <c:pt idx="45" formatCode="0.000">
                  <c:v>7.7939999999999996</c:v>
                </c:pt>
                <c:pt idx="46" formatCode="0.000">
                  <c:v>8.1620000000000008</c:v>
                </c:pt>
                <c:pt idx="47" formatCode="0.000">
                  <c:v>8.58</c:v>
                </c:pt>
                <c:pt idx="48" formatCode="0.000">
                  <c:v>8.2149999999999999</c:v>
                </c:pt>
                <c:pt idx="49" formatCode="0.000">
                  <c:v>8.2070000000000007</c:v>
                </c:pt>
                <c:pt idx="50" formatCode="0.000">
                  <c:v>8.2029999999999994</c:v>
                </c:pt>
                <c:pt idx="51" formatCode="0.000">
                  <c:v>8.9260000000000002</c:v>
                </c:pt>
                <c:pt idx="52" formatCode="0.000">
                  <c:v>7.6849999999999996</c:v>
                </c:pt>
                <c:pt idx="53" formatCode="0.000">
                  <c:v>8.0210000000000008</c:v>
                </c:pt>
                <c:pt idx="54" formatCode="0.000">
                  <c:v>8.2620000000000005</c:v>
                </c:pt>
                <c:pt idx="55" formatCode="0.000">
                  <c:v>8.4149999999999991</c:v>
                </c:pt>
                <c:pt idx="56" formatCode="0.000">
                  <c:v>8.343</c:v>
                </c:pt>
                <c:pt idx="57" formatCode="0.000">
                  <c:v>8.5920000000000005</c:v>
                </c:pt>
                <c:pt idx="58" formatCode="0.000">
                  <c:v>8.61</c:v>
                </c:pt>
                <c:pt idx="59" formatCode="0.000">
                  <c:v>8.3260000000000005</c:v>
                </c:pt>
                <c:pt idx="60" formatCode="0.000">
                  <c:v>7.8639999999999999</c:v>
                </c:pt>
                <c:pt idx="61" formatCode="0.000">
                  <c:v>7.8289999999999997</c:v>
                </c:pt>
                <c:pt idx="62" formatCode="0.000">
                  <c:v>8.23</c:v>
                </c:pt>
                <c:pt idx="63" formatCode="0.000">
                  <c:v>8.2729999999999997</c:v>
                </c:pt>
                <c:pt idx="64" formatCode="0.000">
                  <c:v>8.5679999999999996</c:v>
                </c:pt>
                <c:pt idx="65" formatCode="0.000">
                  <c:v>7.6040000000000001</c:v>
                </c:pt>
                <c:pt idx="66" formatCode="0.000">
                  <c:v>7.2439999999999998</c:v>
                </c:pt>
                <c:pt idx="67" formatCode="0.000">
                  <c:v>7.782</c:v>
                </c:pt>
                <c:pt idx="69" formatCode="0.000">
                  <c:v>7.8019999999999996</c:v>
                </c:pt>
                <c:pt idx="70" formatCode="0.000">
                  <c:v>7.0389999999999997</c:v>
                </c:pt>
                <c:pt idx="71" formatCode="0.000">
                  <c:v>7.45</c:v>
                </c:pt>
                <c:pt idx="72" formatCode="0.000">
                  <c:v>7.5259999999999998</c:v>
                </c:pt>
                <c:pt idx="73" formatCode="0.000">
                  <c:v>7.4749999999999996</c:v>
                </c:pt>
                <c:pt idx="74" formatCode="0.000">
                  <c:v>8.3190000000000008</c:v>
                </c:pt>
                <c:pt idx="75" formatCode="0.000">
                  <c:v>7.9630000000000001</c:v>
                </c:pt>
                <c:pt idx="76" formatCode="0.000">
                  <c:v>8.2899999999999991</c:v>
                </c:pt>
                <c:pt idx="77" formatCode="0.000">
                  <c:v>7.93</c:v>
                </c:pt>
                <c:pt idx="78" formatCode="0.000">
                  <c:v>7.7539999999999996</c:v>
                </c:pt>
                <c:pt idx="79" formatCode="0.000">
                  <c:v>8.1389999999999993</c:v>
                </c:pt>
                <c:pt idx="80" formatCode="0.000">
                  <c:v>8.0269999999999992</c:v>
                </c:pt>
                <c:pt idx="81" formatCode="0.000">
                  <c:v>8.3940000000000001</c:v>
                </c:pt>
                <c:pt idx="82" formatCode="0.000">
                  <c:v>8.1449999999999996</c:v>
                </c:pt>
                <c:pt idx="83" formatCode="0.000">
                  <c:v>7.9950000000000001</c:v>
                </c:pt>
                <c:pt idx="84" formatCode="0.000">
                  <c:v>7.9489999999999998</c:v>
                </c:pt>
                <c:pt idx="85" formatCode="0.000">
                  <c:v>7.0609999999999999</c:v>
                </c:pt>
                <c:pt idx="86" formatCode="0.000">
                  <c:v>7.6310000000000002</c:v>
                </c:pt>
                <c:pt idx="87" formatCode="0.000">
                  <c:v>7.2549999999999999</c:v>
                </c:pt>
                <c:pt idx="88" formatCode="0.000">
                  <c:v>7.5890000000000004</c:v>
                </c:pt>
                <c:pt idx="89" formatCode="0.000">
                  <c:v>7.516</c:v>
                </c:pt>
                <c:pt idx="90" formatCode="0.000">
                  <c:v>7.048</c:v>
                </c:pt>
                <c:pt idx="91" formatCode="0.000">
                  <c:v>6.6349999999999998</c:v>
                </c:pt>
                <c:pt idx="92" formatCode="0.000">
                  <c:v>7.6310000000000002</c:v>
                </c:pt>
                <c:pt idx="93" formatCode="0.000">
                  <c:v>7.2549999999999999</c:v>
                </c:pt>
                <c:pt idx="94" formatCode="0.000">
                  <c:v>7.5890000000000004</c:v>
                </c:pt>
                <c:pt idx="95" formatCode="0.000">
                  <c:v>7.516</c:v>
                </c:pt>
                <c:pt idx="96" formatCode="0.000">
                  <c:v>8.1180000000000003</c:v>
                </c:pt>
                <c:pt idx="97" formatCode="0.000">
                  <c:v>7.9240000000000004</c:v>
                </c:pt>
                <c:pt idx="98" formatCode="0.000">
                  <c:v>8.1910000000000007</c:v>
                </c:pt>
                <c:pt idx="99" formatCode="0.000">
                  <c:v>7.8949999999999996</c:v>
                </c:pt>
                <c:pt idx="100" formatCode="0.000">
                  <c:v>7.4829999999999997</c:v>
                </c:pt>
                <c:pt idx="101" formatCode="0.000">
                  <c:v>7.4649999999999999</c:v>
                </c:pt>
                <c:pt idx="102" formatCode="0.000">
                  <c:v>8.5150000000000006</c:v>
                </c:pt>
                <c:pt idx="103" formatCode="0.000">
                  <c:v>7.3949999999999996</c:v>
                </c:pt>
                <c:pt idx="104" formatCode="0.000">
                  <c:v>7.7969999999999997</c:v>
                </c:pt>
                <c:pt idx="105" formatCode="0.000">
                  <c:v>7.6130000000000004</c:v>
                </c:pt>
                <c:pt idx="106" formatCode="0.000">
                  <c:v>7.7389999999999999</c:v>
                </c:pt>
                <c:pt idx="107" formatCode="0.000">
                  <c:v>7.7220000000000004</c:v>
                </c:pt>
                <c:pt idx="108" formatCode="0.000">
                  <c:v>7.9640000000000004</c:v>
                </c:pt>
                <c:pt idx="109" formatCode="0.000">
                  <c:v>7.7469999999999999</c:v>
                </c:pt>
                <c:pt idx="110" formatCode="0.000">
                  <c:v>8.125</c:v>
                </c:pt>
                <c:pt idx="111" formatCode="0.000">
                  <c:v>8.5790000000000006</c:v>
                </c:pt>
                <c:pt idx="112" formatCode="0.000">
                  <c:v>7.2859999999999996</c:v>
                </c:pt>
                <c:pt idx="113" formatCode="0.000">
                  <c:v>7.4889999999999999</c:v>
                </c:pt>
                <c:pt idx="114" formatCode="0.000">
                  <c:v>6.8730000000000002</c:v>
                </c:pt>
                <c:pt idx="115" formatCode="0.000">
                  <c:v>7.2249999999999996</c:v>
                </c:pt>
                <c:pt idx="116" formatCode="0.000">
                  <c:v>8.0640000000000001</c:v>
                </c:pt>
                <c:pt idx="117" formatCode="0.000">
                  <c:v>8.8569999999999993</c:v>
                </c:pt>
                <c:pt idx="118" formatCode="0.000">
                  <c:v>8.7479999999999993</c:v>
                </c:pt>
                <c:pt idx="119" formatCode="0.000">
                  <c:v>8.7550000000000008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05088"/>
        <c:axId val="52907392"/>
      </c:scatterChart>
      <c:scatterChart>
        <c:scatterStyle val="lineMarker"/>
        <c:varyColors val="0"/>
        <c:ser>
          <c:idx val="0"/>
          <c:order val="0"/>
          <c:tx>
            <c:v>Navasota HCO3- (all data)</c:v>
          </c:tx>
          <c:spPr>
            <a:ln w="28575">
              <a:noFill/>
            </a:ln>
          </c:spPr>
          <c:marker>
            <c:symbol val="none"/>
          </c:marker>
          <c:trendline>
            <c:trendlineType val="linear"/>
            <c:dispRSqr val="1"/>
            <c:dispEq val="1"/>
            <c:trendlineLbl>
              <c:layout>
                <c:manualLayout>
                  <c:x val="6.9144652549129274E-3"/>
                  <c:y val="0.13460636572294818"/>
                </c:manualLayout>
              </c:layout>
              <c:numFmt formatCode="General" sourceLinked="0"/>
            </c:trendlineLbl>
          </c:trendline>
          <c:xVal>
            <c:numRef>
              <c:f>'[CONDUCTIVITY, SALINITY, pH, anions and cations.xlsx]Ions Master sheet'!$AU$32:$AU$50</c:f>
              <c:numCache>
                <c:formatCode>0</c:formatCode>
                <c:ptCount val="19"/>
                <c:pt idx="0">
                  <c:v>169</c:v>
                </c:pt>
                <c:pt idx="1">
                  <c:v>164</c:v>
                </c:pt>
                <c:pt idx="2">
                  <c:v>448</c:v>
                </c:pt>
                <c:pt idx="3">
                  <c:v>380</c:v>
                </c:pt>
                <c:pt idx="4">
                  <c:v>556</c:v>
                </c:pt>
                <c:pt idx="5">
                  <c:v>715</c:v>
                </c:pt>
                <c:pt idx="6">
                  <c:v>952</c:v>
                </c:pt>
                <c:pt idx="7">
                  <c:v>967</c:v>
                </c:pt>
                <c:pt idx="8">
                  <c:v>886</c:v>
                </c:pt>
                <c:pt idx="9">
                  <c:v>526</c:v>
                </c:pt>
                <c:pt idx="10">
                  <c:v>617</c:v>
                </c:pt>
                <c:pt idx="11">
                  <c:v>555</c:v>
                </c:pt>
                <c:pt idx="12">
                  <c:v>282</c:v>
                </c:pt>
                <c:pt idx="13">
                  <c:v>305</c:v>
                </c:pt>
                <c:pt idx="14">
                  <c:v>564</c:v>
                </c:pt>
                <c:pt idx="15">
                  <c:v>683</c:v>
                </c:pt>
                <c:pt idx="16">
                  <c:v>282</c:v>
                </c:pt>
                <c:pt idx="17">
                  <c:v>371</c:v>
                </c:pt>
                <c:pt idx="18">
                  <c:v>410</c:v>
                </c:pt>
              </c:numCache>
            </c:numRef>
          </c:xVal>
          <c:yVal>
            <c:numRef>
              <c:f>'[CONDUCTIVITY, SALINITY, pH, anions and cations.xlsx]Ions Master sheet'!$AD$32:$AD$50</c:f>
              <c:numCache>
                <c:formatCode>0.0</c:formatCode>
                <c:ptCount val="19"/>
                <c:pt idx="0">
                  <c:v>0.86885245901639341</c:v>
                </c:pt>
                <c:pt idx="1">
                  <c:v>1.360655737704918</c:v>
                </c:pt>
                <c:pt idx="2">
                  <c:v>2.1967213114754101</c:v>
                </c:pt>
                <c:pt idx="3">
                  <c:v>2.098360655737705</c:v>
                </c:pt>
                <c:pt idx="4">
                  <c:v>2.9672131147540983</c:v>
                </c:pt>
                <c:pt idx="5">
                  <c:v>5.2131147540983607</c:v>
                </c:pt>
                <c:pt idx="6">
                  <c:v>7.2459016393442619</c:v>
                </c:pt>
                <c:pt idx="7">
                  <c:v>7.9836065573770494</c:v>
                </c:pt>
                <c:pt idx="8">
                  <c:v>6.1967213114754101</c:v>
                </c:pt>
                <c:pt idx="9">
                  <c:v>4.0163934426229506</c:v>
                </c:pt>
                <c:pt idx="10">
                  <c:v>4.0983606557377046</c:v>
                </c:pt>
                <c:pt idx="11">
                  <c:v>3.9836065573770494</c:v>
                </c:pt>
                <c:pt idx="12">
                  <c:v>1.901639344262295</c:v>
                </c:pt>
                <c:pt idx="13">
                  <c:v>1.8360655737704918</c:v>
                </c:pt>
                <c:pt idx="14">
                  <c:v>2.9672131147540983</c:v>
                </c:pt>
                <c:pt idx="15">
                  <c:v>3.3278688524590163</c:v>
                </c:pt>
                <c:pt idx="16">
                  <c:v>1.6885245901639345</c:v>
                </c:pt>
                <c:pt idx="17">
                  <c:v>2.3934426229508197</c:v>
                </c:pt>
                <c:pt idx="18">
                  <c:v>2.9672131147540983</c:v>
                </c:pt>
              </c:numCache>
            </c:numRef>
          </c:yVal>
          <c:smooth val="0"/>
        </c:ser>
        <c:ser>
          <c:idx val="1"/>
          <c:order val="1"/>
          <c:tx>
            <c:v>Lake Limestone HCO3- (08/03/12)</c:v>
          </c:tx>
          <c:spPr>
            <a:ln w="28575">
              <a:noFill/>
            </a:ln>
          </c:spPr>
          <c:marker>
            <c:symbol val="plus"/>
            <c:size val="7"/>
            <c:spPr>
              <a:ln w="19050">
                <a:solidFill>
                  <a:srgbClr val="FF0000"/>
                </a:solidFill>
              </a:ln>
            </c:spPr>
          </c:marker>
          <c:xVal>
            <c:numRef>
              <c:f>'[CONDUCTIVITY, SALINITY, pH, anions and cations.xlsx]Ions Master sheet'!$AU$51</c:f>
              <c:numCache>
                <c:formatCode>0</c:formatCode>
                <c:ptCount val="1"/>
                <c:pt idx="0">
                  <c:v>185</c:v>
                </c:pt>
              </c:numCache>
            </c:numRef>
          </c:xVal>
          <c:yVal>
            <c:numRef>
              <c:f>'[CONDUCTIVITY, SALINITY, pH, anions and cations.xlsx]Ions Master sheet'!$AD$51</c:f>
              <c:numCache>
                <c:formatCode>0.0</c:formatCode>
                <c:ptCount val="1"/>
                <c:pt idx="0">
                  <c:v>1.459016393442623</c:v>
                </c:pt>
              </c:numCache>
            </c:numRef>
          </c:yVal>
          <c:smooth val="0"/>
        </c:ser>
        <c:ser>
          <c:idx val="2"/>
          <c:order val="2"/>
          <c:tx>
            <c:v>Navasota HCO3- (JFM)</c:v>
          </c:tx>
          <c:spPr>
            <a:ln w="28575">
              <a:noFill/>
            </a:ln>
          </c:spPr>
          <c:marker>
            <c:symbol val="diamond"/>
            <c:size val="5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('[CONDUCTIVITY, SALINITY, pH, anions and cations.xlsx]Ions Master sheet'!$AU$32:$AU$34,'[CONDUCTIVITY, SALINITY, pH, anions and cations.xlsx]Ions Master sheet'!$AU$44,'[CONDUCTIVITY, SALINITY, pH, anions and cations.xlsx]Ions Master sheet'!$AU$45,'[CONDUCTIVITY, SALINITY, pH, anions and cations.xlsx]Ions Master sheet'!$AU$46)</c:f>
              <c:numCache>
                <c:formatCode>0</c:formatCode>
                <c:ptCount val="6"/>
                <c:pt idx="0">
                  <c:v>169</c:v>
                </c:pt>
                <c:pt idx="1">
                  <c:v>164</c:v>
                </c:pt>
                <c:pt idx="2">
                  <c:v>448</c:v>
                </c:pt>
                <c:pt idx="3">
                  <c:v>282</c:v>
                </c:pt>
                <c:pt idx="4">
                  <c:v>305</c:v>
                </c:pt>
                <c:pt idx="5">
                  <c:v>564</c:v>
                </c:pt>
              </c:numCache>
            </c:numRef>
          </c:xVal>
          <c:yVal>
            <c:numRef>
              <c:f>('[CONDUCTIVITY, SALINITY, pH, anions and cations.xlsx]Ions Master sheet'!$AD$32:$AD$34,'[CONDUCTIVITY, SALINITY, pH, anions and cations.xlsx]Ions Master sheet'!$AD$44:$AD$46)</c:f>
              <c:numCache>
                <c:formatCode>0.0</c:formatCode>
                <c:ptCount val="6"/>
                <c:pt idx="0">
                  <c:v>0.86885245901639341</c:v>
                </c:pt>
                <c:pt idx="1">
                  <c:v>1.360655737704918</c:v>
                </c:pt>
                <c:pt idx="2">
                  <c:v>2.1967213114754101</c:v>
                </c:pt>
                <c:pt idx="3">
                  <c:v>1.901639344262295</c:v>
                </c:pt>
                <c:pt idx="4">
                  <c:v>1.8360655737704918</c:v>
                </c:pt>
                <c:pt idx="5">
                  <c:v>2.9672131147540983</c:v>
                </c:pt>
              </c:numCache>
            </c:numRef>
          </c:yVal>
          <c:smooth val="0"/>
        </c:ser>
        <c:ser>
          <c:idx val="3"/>
          <c:order val="3"/>
          <c:tx>
            <c:v>Navasota HCO3- (AMJ)</c:v>
          </c:tx>
          <c:spPr>
            <a:ln w="28575">
              <a:noFill/>
            </a:ln>
          </c:spPr>
          <c:marker>
            <c:symbol val="diamond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('[CONDUCTIVITY, SALINITY, pH, anions and cations.xlsx]Ions Master sheet'!$AU$35:$AU$37,'[CONDUCTIVITY, SALINITY, pH, anions and cations.xlsx]Ions Master sheet'!$AU$47:$AU$49)</c:f>
              <c:numCache>
                <c:formatCode>0</c:formatCode>
                <c:ptCount val="6"/>
                <c:pt idx="0">
                  <c:v>380</c:v>
                </c:pt>
                <c:pt idx="1">
                  <c:v>556</c:v>
                </c:pt>
                <c:pt idx="2">
                  <c:v>715</c:v>
                </c:pt>
                <c:pt idx="3">
                  <c:v>683</c:v>
                </c:pt>
                <c:pt idx="4">
                  <c:v>282</c:v>
                </c:pt>
                <c:pt idx="5">
                  <c:v>371</c:v>
                </c:pt>
              </c:numCache>
            </c:numRef>
          </c:xVal>
          <c:yVal>
            <c:numRef>
              <c:f>('[CONDUCTIVITY, SALINITY, pH, anions and cations.xlsx]Ions Master sheet'!$AD$35:$AD$37,'[CONDUCTIVITY, SALINITY, pH, anions and cations.xlsx]Ions Master sheet'!$AD$47:$AD$49)</c:f>
              <c:numCache>
                <c:formatCode>0.0</c:formatCode>
                <c:ptCount val="6"/>
                <c:pt idx="0">
                  <c:v>2.098360655737705</c:v>
                </c:pt>
                <c:pt idx="1">
                  <c:v>2.9672131147540983</c:v>
                </c:pt>
                <c:pt idx="2">
                  <c:v>5.2131147540983607</c:v>
                </c:pt>
                <c:pt idx="3">
                  <c:v>3.3278688524590163</c:v>
                </c:pt>
                <c:pt idx="4">
                  <c:v>1.6885245901639345</c:v>
                </c:pt>
                <c:pt idx="5">
                  <c:v>2.3934426229508197</c:v>
                </c:pt>
              </c:numCache>
            </c:numRef>
          </c:yVal>
          <c:smooth val="0"/>
        </c:ser>
        <c:ser>
          <c:idx val="4"/>
          <c:order val="4"/>
          <c:tx>
            <c:v>Navasota HCO3- (JAS)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('[CONDUCTIVITY, SALINITY, pH, anions and cations.xlsx]Ions Master sheet'!$AU$38:$AU$40,'[CONDUCTIVITY, SALINITY, pH, anions and cations.xlsx]Ions Master sheet'!$AU$50)</c:f>
              <c:numCache>
                <c:formatCode>0</c:formatCode>
                <c:ptCount val="4"/>
                <c:pt idx="0">
                  <c:v>952</c:v>
                </c:pt>
                <c:pt idx="1">
                  <c:v>967</c:v>
                </c:pt>
                <c:pt idx="2">
                  <c:v>886</c:v>
                </c:pt>
                <c:pt idx="3">
                  <c:v>410</c:v>
                </c:pt>
              </c:numCache>
            </c:numRef>
          </c:xVal>
          <c:yVal>
            <c:numRef>
              <c:f>('[CONDUCTIVITY, SALINITY, pH, anions and cations.xlsx]Ions Master sheet'!$AD$38:$AD$40,'[CONDUCTIVITY, SALINITY, pH, anions and cations.xlsx]Ions Master sheet'!$AD$50)</c:f>
              <c:numCache>
                <c:formatCode>0.0</c:formatCode>
                <c:ptCount val="4"/>
                <c:pt idx="0">
                  <c:v>7.2459016393442619</c:v>
                </c:pt>
                <c:pt idx="1">
                  <c:v>7.9836065573770494</c:v>
                </c:pt>
                <c:pt idx="2">
                  <c:v>6.1967213114754101</c:v>
                </c:pt>
                <c:pt idx="3">
                  <c:v>2.9672131147540983</c:v>
                </c:pt>
              </c:numCache>
            </c:numRef>
          </c:yVal>
          <c:smooth val="0"/>
        </c:ser>
        <c:ser>
          <c:idx val="5"/>
          <c:order val="5"/>
          <c:tx>
            <c:v>Navasota HCO3- (OND)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'[CONDUCTIVITY, SALINITY, pH, anions and cations.xlsx]Ions Master sheet'!$AU$41:$AU$43</c:f>
              <c:numCache>
                <c:formatCode>0</c:formatCode>
                <c:ptCount val="3"/>
                <c:pt idx="0">
                  <c:v>526</c:v>
                </c:pt>
                <c:pt idx="1">
                  <c:v>617</c:v>
                </c:pt>
                <c:pt idx="2">
                  <c:v>555</c:v>
                </c:pt>
              </c:numCache>
            </c:numRef>
          </c:xVal>
          <c:yVal>
            <c:numRef>
              <c:f>'[CONDUCTIVITY, SALINITY, pH, anions and cations.xlsx]Ions Master sheet'!$AD$41:$AD$43</c:f>
              <c:numCache>
                <c:formatCode>0.0</c:formatCode>
                <c:ptCount val="3"/>
                <c:pt idx="0">
                  <c:v>4.0163934426229506</c:v>
                </c:pt>
                <c:pt idx="1">
                  <c:v>4.0983606557377046</c:v>
                </c:pt>
                <c:pt idx="2">
                  <c:v>3.9836065573770494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26176"/>
        <c:axId val="53024256"/>
      </c:scatterChart>
      <c:valAx>
        <c:axId val="52905088"/>
        <c:scaling>
          <c:orientation val="minMax"/>
          <c:max val="1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Conductivity (µS)</a:t>
                </a:r>
              </a:p>
            </c:rich>
          </c:tx>
          <c:layout>
            <c:manualLayout>
              <c:xMode val="edge"/>
              <c:yMode val="edge"/>
              <c:x val="0.39968924557507235"/>
              <c:y val="0.77215437425917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2907392"/>
        <c:crosses val="autoZero"/>
        <c:crossBetween val="midCat"/>
      </c:valAx>
      <c:valAx>
        <c:axId val="52907392"/>
        <c:scaling>
          <c:orientation val="minMax"/>
          <c:max val="9"/>
          <c:min val="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905088"/>
        <c:crosses val="autoZero"/>
        <c:crossBetween val="midCat"/>
      </c:valAx>
      <c:valAx>
        <c:axId val="53024256"/>
        <c:scaling>
          <c:orientation val="minMax"/>
          <c:max val="14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HCO</a:t>
                </a:r>
                <a:r>
                  <a:rPr lang="en-US" baseline="-25000"/>
                  <a:t>3</a:t>
                </a:r>
                <a:r>
                  <a:rPr lang="en-US" baseline="30000"/>
                  <a:t>-</a:t>
                </a:r>
                <a:r>
                  <a:rPr lang="en-US"/>
                  <a:t> (mmol/L)</a:t>
                </a:r>
              </a:p>
            </c:rich>
          </c:tx>
          <c:layout>
            <c:manualLayout>
              <c:xMode val="edge"/>
              <c:yMode val="edge"/>
              <c:x val="0.94557927855171953"/>
              <c:y val="0.3266672966427070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3026176"/>
        <c:crosses val="max"/>
        <c:crossBetween val="midCat"/>
      </c:valAx>
      <c:valAx>
        <c:axId val="53026176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53024256"/>
        <c:crosses val="autoZero"/>
        <c:crossBetween val="midCat"/>
      </c:valAx>
    </c:plotArea>
    <c:legend>
      <c:legendPos val="r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4.0528107585342331E-2"/>
          <c:y val="0.81633699061815024"/>
          <c:w val="0.91475079214871713"/>
          <c:h val="0.17211480441564206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δ</a:t>
            </a:r>
            <a:r>
              <a:rPr lang="en-US" baseline="30000" dirty="0"/>
              <a:t>18</a:t>
            </a:r>
            <a:r>
              <a:rPr lang="en-US" dirty="0"/>
              <a:t>O vs. </a:t>
            </a:r>
            <a:r>
              <a:rPr lang="en-US" dirty="0" err="1"/>
              <a:t>δD</a:t>
            </a:r>
            <a:r>
              <a:rPr lang="en-US" dirty="0"/>
              <a:t> for the Brazos River and Navasota River in College Station, and for Lake Whitney 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1036629088502251"/>
          <c:y val="0.16108648717297436"/>
          <c:w val="0.8477650807933893"/>
          <c:h val="0.59611167555668443"/>
        </c:manualLayout>
      </c:layout>
      <c:scatterChart>
        <c:scatterStyle val="lineMarker"/>
        <c:varyColors val="0"/>
        <c:ser>
          <c:idx val="0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xVal>
            <c:numRef>
              <c:f>'Master calibrated data sheet'!$H$2:$H$60</c:f>
              <c:numCache>
                <c:formatCode>0.00</c:formatCode>
                <c:ptCount val="5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</c:numCache>
            </c:numRef>
          </c:xVal>
          <c:yVal>
            <c:numRef>
              <c:f>'Master calibrated data sheet'!$I$2:$I$60</c:f>
              <c:numCache>
                <c:formatCode>0.0</c:formatCode>
                <c:ptCount val="5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</c:numCache>
            </c:numRef>
          </c:yVal>
          <c:smooth val="0"/>
        </c:ser>
        <c:ser>
          <c:idx val="1"/>
          <c:order val="1"/>
          <c:tx>
            <c:v>mwl</c:v>
          </c:tx>
          <c:spPr>
            <a:ln w="28575">
              <a:noFill/>
            </a:ln>
          </c:spPr>
          <c:marker>
            <c:symbol val="none"/>
          </c:marker>
          <c:dPt>
            <c:idx val="1"/>
            <c:bubble3D val="0"/>
            <c:spPr>
              <a:ln w="28575">
                <a:solidFill>
                  <a:schemeClr val="tx1"/>
                </a:solidFill>
              </a:ln>
            </c:spPr>
          </c:dPt>
          <c:xVal>
            <c:numRef>
              <c:f>'Master calibrated data sheet'!$H$472:$H$473</c:f>
              <c:numCache>
                <c:formatCode>0.00</c:formatCode>
                <c:ptCount val="2"/>
                <c:pt idx="0">
                  <c:v>-9</c:v>
                </c:pt>
                <c:pt idx="1">
                  <c:v>1</c:v>
                </c:pt>
              </c:numCache>
            </c:numRef>
          </c:xVal>
          <c:yVal>
            <c:numRef>
              <c:f>'Master calibrated data sheet'!$I$472:$I$473</c:f>
              <c:numCache>
                <c:formatCode>0.0</c:formatCode>
                <c:ptCount val="2"/>
                <c:pt idx="0">
                  <c:v>-62</c:v>
                </c:pt>
                <c:pt idx="1">
                  <c:v>18</c:v>
                </c:pt>
              </c:numCache>
            </c:numRef>
          </c:yVal>
          <c:smooth val="0"/>
        </c:ser>
        <c:ser>
          <c:idx val="3"/>
          <c:order val="2"/>
          <c:tx>
            <c:v>Navasota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C0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5.0127796525434323E-2"/>
                  <c:y val="0.22172617735526931"/>
                </c:manualLayout>
              </c:layout>
              <c:numFmt formatCode="#,##0.00" sourceLinked="0"/>
              <c:spPr>
                <a:ln>
                  <a:solidFill>
                    <a:srgbClr val="C00000"/>
                  </a:solidFill>
                </a:ln>
              </c:spPr>
            </c:trendlineLbl>
          </c:trendline>
          <c:xVal>
            <c:numRef>
              <c:f>'Master calibrated data sheet'!$H$208:$H$267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'Master calibrated data sheet'!$I$208:$I$267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8"/>
          <c:order val="3"/>
          <c:tx>
            <c:v>Navasota (JFM)</c:v>
          </c:tx>
          <c:spPr>
            <a:ln w="28575">
              <a:noFill/>
            </a:ln>
          </c:spPr>
          <c:marker>
            <c:symbol val="triangle"/>
            <c:size val="7"/>
            <c:spPr>
              <a:noFill/>
              <a:ln w="15875">
                <a:solidFill>
                  <a:srgbClr val="0070C0"/>
                </a:solidFill>
              </a:ln>
            </c:spPr>
          </c:marker>
          <c:xVal>
            <c:numRef>
              <c:f>'Master calibrated data sheet'!$H$208:$H$225</c:f>
              <c:numCache>
                <c:formatCode>0.00</c:formatCode>
                <c:ptCount val="18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</c:numCache>
            </c:numRef>
          </c:xVal>
          <c:yVal>
            <c:numRef>
              <c:f>'Master calibrated data sheet'!$I$208:$I$225</c:f>
              <c:numCache>
                <c:formatCode>0.0</c:formatCode>
                <c:ptCount val="18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</c:numCache>
            </c:numRef>
          </c:yVal>
          <c:smooth val="0"/>
        </c:ser>
        <c:ser>
          <c:idx val="9"/>
          <c:order val="4"/>
          <c:tx>
            <c:v>Navasota (AMJ)</c:v>
          </c:tx>
          <c:spPr>
            <a:ln w="28575">
              <a:noFill/>
            </a:ln>
          </c:spPr>
          <c:marker>
            <c:symbol val="triangle"/>
            <c:size val="8"/>
            <c:spPr>
              <a:noFill/>
              <a:ln w="15875">
                <a:solidFill>
                  <a:srgbClr val="00B050"/>
                </a:solidFill>
              </a:ln>
            </c:spPr>
          </c:marker>
          <c:xVal>
            <c:numRef>
              <c:f>'Master calibrated data sheet'!$H$226:$H$246</c:f>
              <c:numCache>
                <c:formatCode>0.00</c:formatCode>
                <c:ptCount val="21"/>
                <c:pt idx="0">
                  <c:v>-2.5874988855634218</c:v>
                </c:pt>
                <c:pt idx="1">
                  <c:v>-2.0438078515421232</c:v>
                </c:pt>
                <c:pt idx="2">
                  <c:v>-1.8324463004187885</c:v>
                </c:pt>
                <c:pt idx="3">
                  <c:v>-2.2186140000000001</c:v>
                </c:pt>
                <c:pt idx="4">
                  <c:v>-2.4606183333333336</c:v>
                </c:pt>
                <c:pt idx="5">
                  <c:v>-2.5608608333333334</c:v>
                </c:pt>
                <c:pt idx="6">
                  <c:v>-2.23102</c:v>
                </c:pt>
                <c:pt idx="7">
                  <c:v>-2.0265649999999997</c:v>
                </c:pt>
                <c:pt idx="8">
                  <c:v>-3.365545003042314</c:v>
                </c:pt>
                <c:pt idx="9">
                  <c:v>-2.6602019573245261</c:v>
                </c:pt>
                <c:pt idx="10">
                  <c:v>-2.53440195058241</c:v>
                </c:pt>
                <c:pt idx="11">
                  <c:v>-2.7634309866036988</c:v>
                </c:pt>
                <c:pt idx="12">
                  <c:v>-2.5539855927928512</c:v>
                </c:pt>
                <c:pt idx="13">
                  <c:v>-2.6303286047999475</c:v>
                </c:pt>
                <c:pt idx="14">
                  <c:v>-2.2054631466735808</c:v>
                </c:pt>
                <c:pt idx="15">
                  <c:v>-2.6676702954556708</c:v>
                </c:pt>
                <c:pt idx="16">
                  <c:v>-2.7285787419917273</c:v>
                </c:pt>
                <c:pt idx="17">
                  <c:v>-2.416236245040837</c:v>
                </c:pt>
                <c:pt idx="18">
                  <c:v>-2.2403153912854412</c:v>
                </c:pt>
                <c:pt idx="19">
                  <c:v>-2.6250177865733137</c:v>
                </c:pt>
                <c:pt idx="20">
                  <c:v>-2.5998418000000001</c:v>
                </c:pt>
              </c:numCache>
            </c:numRef>
          </c:xVal>
          <c:yVal>
            <c:numRef>
              <c:f>'Master calibrated data sheet'!$I$226:$I$246</c:f>
              <c:numCache>
                <c:formatCode>0.0</c:formatCode>
                <c:ptCount val="21"/>
                <c:pt idx="0">
                  <c:v>-16.192927309360506</c:v>
                </c:pt>
                <c:pt idx="1">
                  <c:v>-13.334670839157736</c:v>
                </c:pt>
                <c:pt idx="2">
                  <c:v>-12.494242678956935</c:v>
                </c:pt>
                <c:pt idx="3">
                  <c:v>-13.369993333333333</c:v>
                </c:pt>
                <c:pt idx="4">
                  <c:v>-13.971365200000001</c:v>
                </c:pt>
                <c:pt idx="5">
                  <c:v>-14.301671299999999</c:v>
                </c:pt>
                <c:pt idx="6">
                  <c:v>-13.121912000000002</c:v>
                </c:pt>
                <c:pt idx="7">
                  <c:v>-15.149799299999998</c:v>
                </c:pt>
                <c:pt idx="8">
                  <c:v>-18.896085994441481</c:v>
                </c:pt>
                <c:pt idx="9">
                  <c:v>-16.034419665491907</c:v>
                </c:pt>
                <c:pt idx="10">
                  <c:v>-15.114073006193053</c:v>
                </c:pt>
                <c:pt idx="11">
                  <c:v>-15.565721512082241</c:v>
                </c:pt>
                <c:pt idx="12">
                  <c:v>-15.599820807123411</c:v>
                </c:pt>
                <c:pt idx="13">
                  <c:v>-14.989710871336936</c:v>
                </c:pt>
                <c:pt idx="14">
                  <c:v>-13.588631013319642</c:v>
                </c:pt>
                <c:pt idx="15">
                  <c:v>-15.292258538124216</c:v>
                </c:pt>
                <c:pt idx="16">
                  <c:v>-10.831937024006866</c:v>
                </c:pt>
                <c:pt idx="17">
                  <c:v>-13.737397545607323</c:v>
                </c:pt>
                <c:pt idx="18">
                  <c:v>-7.2986483054710005</c:v>
                </c:pt>
                <c:pt idx="19">
                  <c:v>-13.367654209179957</c:v>
                </c:pt>
                <c:pt idx="20">
                  <c:v>-13.227052400000003</c:v>
                </c:pt>
              </c:numCache>
            </c:numRef>
          </c:yVal>
          <c:smooth val="0"/>
        </c:ser>
        <c:ser>
          <c:idx val="10"/>
          <c:order val="5"/>
          <c:tx>
            <c:v>Navasota (JAS)</c:v>
          </c:tx>
          <c:spPr>
            <a:ln w="28575">
              <a:noFill/>
            </a:ln>
          </c:spPr>
          <c:marker>
            <c:symbol val="triangle"/>
            <c:size val="7"/>
            <c:spPr>
              <a:noFill/>
              <a:ln w="15875">
                <a:solidFill>
                  <a:schemeClr val="accent6">
                    <a:lumMod val="75000"/>
                  </a:schemeClr>
                </a:solidFill>
              </a:ln>
            </c:spPr>
          </c:marker>
          <c:xVal>
            <c:numRef>
              <c:f>'Master calibrated data sheet'!$H$247:$H$267</c:f>
              <c:numCache>
                <c:formatCode>0.00</c:formatCode>
                <c:ptCount val="21"/>
                <c:pt idx="0">
                  <c:v>-3.3571168</c:v>
                </c:pt>
                <c:pt idx="1">
                  <c:v>-2.6955950166666667</c:v>
                </c:pt>
                <c:pt idx="2">
                  <c:v>-1.7860236</c:v>
                </c:pt>
                <c:pt idx="3">
                  <c:v>-2.2464468000000002</c:v>
                </c:pt>
                <c:pt idx="4">
                  <c:v>-1.6830341999999998</c:v>
                </c:pt>
                <c:pt idx="5">
                  <c:v>-3.0171844666666665</c:v>
                </c:pt>
                <c:pt idx="6">
                  <c:v>-3.2823990000000003</c:v>
                </c:pt>
                <c:pt idx="7">
                  <c:v>-3.2510983000000002</c:v>
                </c:pt>
                <c:pt idx="8">
                  <c:v>-2.8503452666666673</c:v>
                </c:pt>
                <c:pt idx="9">
                  <c:v>-3.050444066666667</c:v>
                </c:pt>
                <c:pt idx="10">
                  <c:v>-1.9185720666666675</c:v>
                </c:pt>
                <c:pt idx="11">
                  <c:v>-3.2294258793202912</c:v>
                </c:pt>
                <c:pt idx="12">
                  <c:v>-3.6611693541970247</c:v>
                </c:pt>
                <c:pt idx="13">
                  <c:v>-4.2837690777777784</c:v>
                </c:pt>
                <c:pt idx="14">
                  <c:v>-3.4172558614725679</c:v>
                </c:pt>
                <c:pt idx="15">
                  <c:v>-3.8993480666666667</c:v>
                </c:pt>
                <c:pt idx="16">
                  <c:v>-3.2646912666666665</c:v>
                </c:pt>
                <c:pt idx="17">
                  <c:v>-3.1799693000000007</c:v>
                </c:pt>
                <c:pt idx="18">
                  <c:v>-3.9463666666666666</c:v>
                </c:pt>
                <c:pt idx="19">
                  <c:v>-2.9133632999999999</c:v>
                </c:pt>
                <c:pt idx="20">
                  <c:v>-3.3400287</c:v>
                </c:pt>
              </c:numCache>
            </c:numRef>
          </c:xVal>
          <c:yVal>
            <c:numRef>
              <c:f>'Master calibrated data sheet'!$I$247:$I$267</c:f>
              <c:numCache>
                <c:formatCode>0.0</c:formatCode>
                <c:ptCount val="21"/>
                <c:pt idx="0">
                  <c:v>-16.716651600000002</c:v>
                </c:pt>
                <c:pt idx="1">
                  <c:v>-13.936943199999998</c:v>
                </c:pt>
                <c:pt idx="2">
                  <c:v>-5.5759355999999993</c:v>
                </c:pt>
                <c:pt idx="3">
                  <c:v>-9.3545111999999992</c:v>
                </c:pt>
                <c:pt idx="4">
                  <c:v>-10.595372000000001</c:v>
                </c:pt>
                <c:pt idx="5">
                  <c:v>-14.631065800000002</c:v>
                </c:pt>
                <c:pt idx="6">
                  <c:v>-15.877397200000004</c:v>
                </c:pt>
                <c:pt idx="7">
                  <c:v>-16.264844400000001</c:v>
                </c:pt>
                <c:pt idx="8">
                  <c:v>-14.367647166666666</c:v>
                </c:pt>
                <c:pt idx="9">
                  <c:v>-15.622556433333331</c:v>
                </c:pt>
                <c:pt idx="10">
                  <c:v>-9.4542390333333319</c:v>
                </c:pt>
                <c:pt idx="11">
                  <c:v>-18.295045807034782</c:v>
                </c:pt>
                <c:pt idx="12">
                  <c:v>-19.837423659088916</c:v>
                </c:pt>
                <c:pt idx="13">
                  <c:v>-28.345390999999996</c:v>
                </c:pt>
                <c:pt idx="14">
                  <c:v>-21.540890595582731</c:v>
                </c:pt>
                <c:pt idx="15">
                  <c:v>-20.808576166666668</c:v>
                </c:pt>
                <c:pt idx="16">
                  <c:v>-18.074141033333333</c:v>
                </c:pt>
                <c:pt idx="17">
                  <c:v>-15.993397799999995</c:v>
                </c:pt>
                <c:pt idx="18">
                  <c:v>-19.933876466666664</c:v>
                </c:pt>
                <c:pt idx="19">
                  <c:v>-16.808485099999999</c:v>
                </c:pt>
                <c:pt idx="20">
                  <c:v>-17.435272300000001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73344"/>
        <c:axId val="53275648"/>
      </c:scatterChart>
      <c:valAx>
        <c:axId val="53273344"/>
        <c:scaling>
          <c:orientation val="minMax"/>
          <c:max val="0"/>
          <c:min val="-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 dirty="0"/>
                  <a:t>δ</a:t>
                </a:r>
                <a:r>
                  <a:rPr lang="en-US" baseline="30000" dirty="0"/>
                  <a:t>18</a:t>
                </a:r>
                <a:r>
                  <a:rPr lang="en-US" dirty="0"/>
                  <a:t>O ‰ </a:t>
                </a:r>
                <a:r>
                  <a:rPr lang="en-US" sz="900" dirty="0"/>
                  <a:t>VSMOW</a:t>
                </a:r>
                <a:r>
                  <a:rPr lang="en-US" dirty="0"/>
                  <a:t> </a:t>
                </a:r>
              </a:p>
            </c:rich>
          </c:tx>
          <c:layout>
            <c:manualLayout>
              <c:xMode val="edge"/>
              <c:yMode val="edge"/>
              <c:x val="0.33253468316460444"/>
              <c:y val="0.7962438066444813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3275648"/>
        <c:crossesAt val="-60"/>
        <c:crossBetween val="midCat"/>
      </c:valAx>
      <c:valAx>
        <c:axId val="53275648"/>
        <c:scaling>
          <c:orientation val="minMax"/>
          <c:max val="-5"/>
          <c:min val="-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D ‰ VSMOW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3273344"/>
        <c:crossesAt val="-10"/>
        <c:crossBetween val="midCat"/>
      </c:valAx>
      <c:spPr>
        <a:solidFill>
          <a:schemeClr val="bg1"/>
        </a:solidFill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6"/>
        <c:delete val="1"/>
      </c:legendEntry>
      <c:layout>
        <c:manualLayout>
          <c:xMode val="edge"/>
          <c:yMode val="edge"/>
          <c:x val="1.0430727409073866E-2"/>
          <c:y val="0.85876063376817457"/>
          <c:w val="0.98785979877515306"/>
          <c:h val="0.1271787088210935"/>
        </c:manualLayout>
      </c:layout>
      <c:overlay val="0"/>
      <c:spPr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613599529566997E-2"/>
          <c:y val="2.3704336806613852E-2"/>
          <c:w val="0.88383775798516984"/>
          <c:h val="0.92280935107692652"/>
        </c:manualLayout>
      </c:layout>
      <c:scatterChart>
        <c:scatterStyle val="lineMarker"/>
        <c:varyColors val="0"/>
        <c:ser>
          <c:idx val="0"/>
          <c:order val="0"/>
          <c:tx>
            <c:v>Brazos River 2012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marker>
          <c:trendline>
            <c:trendlineType val="linear"/>
            <c:dispRSqr val="1"/>
            <c:dispEq val="1"/>
            <c:trendlineLbl>
              <c:layout>
                <c:manualLayout>
                  <c:x val="-1.5926021542389167E-2"/>
                  <c:y val="0.27733647055500815"/>
                </c:manualLayout>
              </c:layout>
              <c:numFmt formatCode="General" sourceLinked="0"/>
            </c:trendlineLbl>
          </c:trendline>
          <c:xVal>
            <c:numRef>
              <c:f>'confidence interval'!$E$294:$E$373</c:f>
              <c:numCache>
                <c:formatCode>0.00</c:formatCode>
                <c:ptCount val="80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1">
                  <c:v>-1.2717543636233675</c:v>
                </c:pt>
                <c:pt idx="62">
                  <c:v>-2.7933686007906022</c:v>
                </c:pt>
                <c:pt idx="63">
                  <c:v>-2.2533447244627025</c:v>
                </c:pt>
                <c:pt idx="64">
                  <c:v>-2.0839449695186918</c:v>
                </c:pt>
                <c:pt idx="65">
                  <c:v>-1.9307890266927474</c:v>
                </c:pt>
                <c:pt idx="66">
                  <c:v>-2.0355450395348473</c:v>
                </c:pt>
                <c:pt idx="67">
                  <c:v>-1.8373042304222764</c:v>
                </c:pt>
                <c:pt idx="68">
                  <c:v>-1.8953178451293073</c:v>
                </c:pt>
                <c:pt idx="69">
                  <c:v>-1.9781944375675264</c:v>
                </c:pt>
                <c:pt idx="70">
                  <c:v>-1.9085780999192892</c:v>
                </c:pt>
                <c:pt idx="71">
                  <c:v>-2.114775061905938</c:v>
                </c:pt>
                <c:pt idx="72">
                  <c:v>-2.1349969504608213</c:v>
                </c:pt>
                <c:pt idx="73">
                  <c:v>-2.0020628961897602</c:v>
                </c:pt>
                <c:pt idx="74">
                  <c:v>-2.063391574594009</c:v>
                </c:pt>
                <c:pt idx="75">
                  <c:v>-2.0050464535175117</c:v>
                </c:pt>
                <c:pt idx="76">
                  <c:v>-2.4157828456417008</c:v>
                </c:pt>
                <c:pt idx="77">
                  <c:v>-6.2824731424431235</c:v>
                </c:pt>
                <c:pt idx="78">
                  <c:v>-7.4656193760922474</c:v>
                </c:pt>
                <c:pt idx="79">
                  <c:v>-7.8849749338302244</c:v>
                </c:pt>
              </c:numCache>
            </c:numRef>
          </c:xVal>
          <c:yVal>
            <c:numRef>
              <c:f>'confidence interval'!$F$294:$F$373</c:f>
              <c:numCache>
                <c:formatCode>0.0</c:formatCode>
                <c:ptCount val="80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  <c:pt idx="59">
                  <c:v>-11.81966434613846</c:v>
                </c:pt>
                <c:pt idx="60">
                  <c:v>-13.047432833493634</c:v>
                </c:pt>
                <c:pt idx="61">
                  <c:v>-10.684053623947642</c:v>
                </c:pt>
                <c:pt idx="62">
                  <c:v>-18.142822313243713</c:v>
                </c:pt>
                <c:pt idx="63">
                  <c:v>-13.128905640378274</c:v>
                </c:pt>
                <c:pt idx="64">
                  <c:v>-13.301534497588751</c:v>
                </c:pt>
                <c:pt idx="65">
                  <c:v>-12.590984771972181</c:v>
                </c:pt>
                <c:pt idx="66">
                  <c:v>-13.176320142745501</c:v>
                </c:pt>
                <c:pt idx="67">
                  <c:v>-12.61001735390832</c:v>
                </c:pt>
                <c:pt idx="68">
                  <c:v>-11.361880664831903</c:v>
                </c:pt>
                <c:pt idx="69">
                  <c:v>-12.573287809821032</c:v>
                </c:pt>
                <c:pt idx="70">
                  <c:v>-13.091842191344627</c:v>
                </c:pt>
                <c:pt idx="71">
                  <c:v>-13.261465904038872</c:v>
                </c:pt>
                <c:pt idx="72">
                  <c:v>-13.139256693711964</c:v>
                </c:pt>
                <c:pt idx="73">
                  <c:v>-12.18595807217293</c:v>
                </c:pt>
                <c:pt idx="74">
                  <c:v>-12.630051650683205</c:v>
                </c:pt>
                <c:pt idx="75">
                  <c:v>-11.96558080764898</c:v>
                </c:pt>
                <c:pt idx="76">
                  <c:v>-14.145646201704555</c:v>
                </c:pt>
                <c:pt idx="77">
                  <c:v>-38.09264113674471</c:v>
                </c:pt>
                <c:pt idx="78">
                  <c:v>-47.507425001163561</c:v>
                </c:pt>
                <c:pt idx="79">
                  <c:v>-51.377049423235846</c:v>
                </c:pt>
              </c:numCache>
            </c:numRef>
          </c:yVal>
          <c:smooth val="0"/>
        </c:ser>
        <c:ser>
          <c:idx val="1"/>
          <c:order val="1"/>
          <c:tx>
            <c:v>BrazUpperCI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'confidence interval'!$E$294:$E$373</c:f>
              <c:numCache>
                <c:formatCode>0.00</c:formatCode>
                <c:ptCount val="80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1">
                  <c:v>-1.2717543636233675</c:v>
                </c:pt>
                <c:pt idx="62">
                  <c:v>-2.7933686007906022</c:v>
                </c:pt>
                <c:pt idx="63">
                  <c:v>-2.2533447244627025</c:v>
                </c:pt>
                <c:pt idx="64">
                  <c:v>-2.0839449695186918</c:v>
                </c:pt>
                <c:pt idx="65">
                  <c:v>-1.9307890266927474</c:v>
                </c:pt>
                <c:pt idx="66">
                  <c:v>-2.0355450395348473</c:v>
                </c:pt>
                <c:pt idx="67">
                  <c:v>-1.8373042304222764</c:v>
                </c:pt>
                <c:pt idx="68">
                  <c:v>-1.8953178451293073</c:v>
                </c:pt>
                <c:pt idx="69">
                  <c:v>-1.9781944375675264</c:v>
                </c:pt>
                <c:pt idx="70">
                  <c:v>-1.9085780999192892</c:v>
                </c:pt>
                <c:pt idx="71">
                  <c:v>-2.114775061905938</c:v>
                </c:pt>
                <c:pt idx="72">
                  <c:v>-2.1349969504608213</c:v>
                </c:pt>
                <c:pt idx="73">
                  <c:v>-2.0020628961897602</c:v>
                </c:pt>
                <c:pt idx="74">
                  <c:v>-2.063391574594009</c:v>
                </c:pt>
                <c:pt idx="75">
                  <c:v>-2.0050464535175117</c:v>
                </c:pt>
                <c:pt idx="76">
                  <c:v>-2.4157828456417008</c:v>
                </c:pt>
                <c:pt idx="77">
                  <c:v>-6.2824731424431235</c:v>
                </c:pt>
                <c:pt idx="78">
                  <c:v>-7.4656193760922474</c:v>
                </c:pt>
                <c:pt idx="79">
                  <c:v>-7.8849749338302244</c:v>
                </c:pt>
              </c:numCache>
            </c:numRef>
          </c:xVal>
          <c:yVal>
            <c:numRef>
              <c:f>'confidence interval'!$H$294:$H$373</c:f>
              <c:numCache>
                <c:formatCode>0.00</c:formatCode>
                <c:ptCount val="80"/>
                <c:pt idx="0">
                  <c:v>-26.222887832832317</c:v>
                </c:pt>
                <c:pt idx="1">
                  <c:v>-22.609109992101512</c:v>
                </c:pt>
                <c:pt idx="2">
                  <c:v>-19.071693014354988</c:v>
                </c:pt>
                <c:pt idx="3">
                  <c:v>-16.077392674584114</c:v>
                </c:pt>
                <c:pt idx="4">
                  <c:v>-17.561064162289785</c:v>
                </c:pt>
                <c:pt idx="5">
                  <c:v>-26.753230523975422</c:v>
                </c:pt>
                <c:pt idx="6">
                  <c:v>-34.302391669706417</c:v>
                </c:pt>
                <c:pt idx="7">
                  <c:v>-24.892299795331329</c:v>
                </c:pt>
                <c:pt idx="8">
                  <c:v>-20.287199009342427</c:v>
                </c:pt>
                <c:pt idx="9">
                  <c:v>-20.269871881077268</c:v>
                </c:pt>
                <c:pt idx="10">
                  <c:v>-17.85177486984978</c:v>
                </c:pt>
                <c:pt idx="11">
                  <c:v>-31.36509754233342</c:v>
                </c:pt>
                <c:pt idx="12">
                  <c:v>-25.543135308902766</c:v>
                </c:pt>
                <c:pt idx="13">
                  <c:v>-16.393790516543319</c:v>
                </c:pt>
                <c:pt idx="14">
                  <c:v>-15.375386681472992</c:v>
                </c:pt>
                <c:pt idx="15">
                  <c:v>-15.709986679061494</c:v>
                </c:pt>
                <c:pt idx="16">
                  <c:v>-17.029588916741307</c:v>
                </c:pt>
                <c:pt idx="17">
                  <c:v>-17.129217005911155</c:v>
                </c:pt>
                <c:pt idx="18">
                  <c:v>-18.189410256694853</c:v>
                </c:pt>
                <c:pt idx="19">
                  <c:v>-18.959620721115069</c:v>
                </c:pt>
                <c:pt idx="20">
                  <c:v>-17.309732091862092</c:v>
                </c:pt>
                <c:pt idx="21">
                  <c:v>-17.34902965449789</c:v>
                </c:pt>
                <c:pt idx="22">
                  <c:v>-16.733367839870414</c:v>
                </c:pt>
                <c:pt idx="23">
                  <c:v>-15.853850961831167</c:v>
                </c:pt>
                <c:pt idx="24">
                  <c:v>-16.164488837904603</c:v>
                </c:pt>
                <c:pt idx="25">
                  <c:v>-17.350900967004353</c:v>
                </c:pt>
                <c:pt idx="26">
                  <c:v>-17.639445612962223</c:v>
                </c:pt>
                <c:pt idx="27">
                  <c:v>-16.8058383613747</c:v>
                </c:pt>
                <c:pt idx="28">
                  <c:v>-18.43362549454157</c:v>
                </c:pt>
                <c:pt idx="29">
                  <c:v>-14.736840182884778</c:v>
                </c:pt>
                <c:pt idx="30">
                  <c:v>-13.754910920317483</c:v>
                </c:pt>
                <c:pt idx="31">
                  <c:v>-11.847377209477772</c:v>
                </c:pt>
                <c:pt idx="32">
                  <c:v>-11.779787432322163</c:v>
                </c:pt>
                <c:pt idx="33">
                  <c:v>-19.334822523284704</c:v>
                </c:pt>
                <c:pt idx="34">
                  <c:v>-17.812175043470653</c:v>
                </c:pt>
                <c:pt idx="35">
                  <c:v>-15.249395992982528</c:v>
                </c:pt>
                <c:pt idx="36">
                  <c:v>-11.481265916551031</c:v>
                </c:pt>
                <c:pt idx="37">
                  <c:v>-10.87067491066929</c:v>
                </c:pt>
                <c:pt idx="38">
                  <c:v>-8.6775637752318602</c:v>
                </c:pt>
                <c:pt idx="39">
                  <c:v>-8.2073394258802566</c:v>
                </c:pt>
                <c:pt idx="40">
                  <c:v>-7.8380134186972183</c:v>
                </c:pt>
                <c:pt idx="41">
                  <c:v>-14.478266578771668</c:v>
                </c:pt>
                <c:pt idx="42">
                  <c:v>-15.348276812187384</c:v>
                </c:pt>
                <c:pt idx="43">
                  <c:v>-14.542993817143953</c:v>
                </c:pt>
                <c:pt idx="44">
                  <c:v>-9.9473598927116953</c:v>
                </c:pt>
                <c:pt idx="45">
                  <c:v>-9.8236166428823264</c:v>
                </c:pt>
                <c:pt idx="46">
                  <c:v>-7.9608128105510376</c:v>
                </c:pt>
                <c:pt idx="47">
                  <c:v>-6.2064897410754236</c:v>
                </c:pt>
                <c:pt idx="48">
                  <c:v>-5.4437276100016367</c:v>
                </c:pt>
                <c:pt idx="49">
                  <c:v>-4.8868941056047808</c:v>
                </c:pt>
                <c:pt idx="50">
                  <c:v>-4.6841681758314762</c:v>
                </c:pt>
                <c:pt idx="51">
                  <c:v>-4.7892853246023543</c:v>
                </c:pt>
                <c:pt idx="52">
                  <c:v>-5.9981325354743662</c:v>
                </c:pt>
                <c:pt idx="53">
                  <c:v>-11.847151027828943</c:v>
                </c:pt>
                <c:pt idx="54">
                  <c:v>-9.1269416089887621</c:v>
                </c:pt>
                <c:pt idx="55">
                  <c:v>-9.6690390651252507</c:v>
                </c:pt>
                <c:pt idx="56">
                  <c:v>-8.2250971917035862</c:v>
                </c:pt>
                <c:pt idx="57">
                  <c:v>-6.7254282917480497</c:v>
                </c:pt>
                <c:pt idx="58">
                  <c:v>-6.5289478318373542</c:v>
                </c:pt>
                <c:pt idx="59">
                  <c:v>-9.6820942315474401</c:v>
                </c:pt>
                <c:pt idx="60">
                  <c:v>-11.997866743527945</c:v>
                </c:pt>
                <c:pt idx="61">
                  <c:v>-9.2639425957809252</c:v>
                </c:pt>
                <c:pt idx="62">
                  <c:v>-17.870740838688256</c:v>
                </c:pt>
                <c:pt idx="63">
                  <c:v>-14.81617126620591</c:v>
                </c:pt>
                <c:pt idx="64">
                  <c:v>-13.857985230883736</c:v>
                </c:pt>
                <c:pt idx="65">
                  <c:v>-12.991680048264525</c:v>
                </c:pt>
                <c:pt idx="66">
                  <c:v>-13.584217792221157</c:v>
                </c:pt>
                <c:pt idx="67">
                  <c:v>-12.462896365366579</c:v>
                </c:pt>
                <c:pt idx="68">
                  <c:v>-12.791042267875179</c:v>
                </c:pt>
                <c:pt idx="69">
                  <c:v>-13.259822128599506</c:v>
                </c:pt>
                <c:pt idx="70">
                  <c:v>-12.866047045590317</c:v>
                </c:pt>
                <c:pt idx="71">
                  <c:v>-14.03237133907448</c:v>
                </c:pt>
                <c:pt idx="72">
                  <c:v>-14.146753625090978</c:v>
                </c:pt>
                <c:pt idx="73">
                  <c:v>-13.394830728488264</c:v>
                </c:pt>
                <c:pt idx="74">
                  <c:v>-13.741727825424078</c:v>
                </c:pt>
                <c:pt idx="75">
                  <c:v>-13.411706803474202</c:v>
                </c:pt>
                <c:pt idx="76">
                  <c:v>-15.734979793226092</c:v>
                </c:pt>
                <c:pt idx="77">
                  <c:v>-37.606372975202255</c:v>
                </c:pt>
                <c:pt idx="78">
                  <c:v>-44.298674266909032</c:v>
                </c:pt>
                <c:pt idx="79">
                  <c:v>-46.670700362177463</c:v>
                </c:pt>
              </c:numCache>
            </c:numRef>
          </c:yVal>
          <c:smooth val="0"/>
        </c:ser>
        <c:ser>
          <c:idx val="2"/>
          <c:order val="2"/>
          <c:tx>
            <c:v>BrazLowerCI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'confidence interval'!$E$294:$E$373</c:f>
              <c:numCache>
                <c:formatCode>0.00</c:formatCode>
                <c:ptCount val="80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1">
                  <c:v>-1.2717543636233675</c:v>
                </c:pt>
                <c:pt idx="62">
                  <c:v>-2.7933686007906022</c:v>
                </c:pt>
                <c:pt idx="63">
                  <c:v>-2.2533447244627025</c:v>
                </c:pt>
                <c:pt idx="64">
                  <c:v>-2.0839449695186918</c:v>
                </c:pt>
                <c:pt idx="65">
                  <c:v>-1.9307890266927474</c:v>
                </c:pt>
                <c:pt idx="66">
                  <c:v>-2.0355450395348473</c:v>
                </c:pt>
                <c:pt idx="67">
                  <c:v>-1.8373042304222764</c:v>
                </c:pt>
                <c:pt idx="68">
                  <c:v>-1.8953178451293073</c:v>
                </c:pt>
                <c:pt idx="69">
                  <c:v>-1.9781944375675264</c:v>
                </c:pt>
                <c:pt idx="70">
                  <c:v>-1.9085780999192892</c:v>
                </c:pt>
                <c:pt idx="71">
                  <c:v>-2.114775061905938</c:v>
                </c:pt>
                <c:pt idx="72">
                  <c:v>-2.1349969504608213</c:v>
                </c:pt>
                <c:pt idx="73">
                  <c:v>-2.0020628961897602</c:v>
                </c:pt>
                <c:pt idx="74">
                  <c:v>-2.063391574594009</c:v>
                </c:pt>
                <c:pt idx="75">
                  <c:v>-2.0050464535175117</c:v>
                </c:pt>
                <c:pt idx="76">
                  <c:v>-2.4157828456417008</c:v>
                </c:pt>
                <c:pt idx="77">
                  <c:v>-6.2824731424431235</c:v>
                </c:pt>
                <c:pt idx="78">
                  <c:v>-7.4656193760922474</c:v>
                </c:pt>
                <c:pt idx="79">
                  <c:v>-7.8849749338302244</c:v>
                </c:pt>
              </c:numCache>
            </c:numRef>
          </c:xVal>
          <c:yVal>
            <c:numRef>
              <c:f>'confidence interval'!$I$294:$I$373</c:f>
              <c:numCache>
                <c:formatCode>0.00</c:formatCode>
                <c:ptCount val="80"/>
                <c:pt idx="0">
                  <c:v>-27.028381644835431</c:v>
                </c:pt>
                <c:pt idx="1">
                  <c:v>-23.414603804104626</c:v>
                </c:pt>
                <c:pt idx="2">
                  <c:v>-19.877186826358102</c:v>
                </c:pt>
                <c:pt idx="3">
                  <c:v>-16.882886486587228</c:v>
                </c:pt>
                <c:pt idx="4">
                  <c:v>-18.366557974292899</c:v>
                </c:pt>
                <c:pt idx="5">
                  <c:v>-27.558724335978535</c:v>
                </c:pt>
                <c:pt idx="6">
                  <c:v>-35.107885481709523</c:v>
                </c:pt>
                <c:pt idx="7">
                  <c:v>-25.697793607334443</c:v>
                </c:pt>
                <c:pt idx="8">
                  <c:v>-21.09269282134554</c:v>
                </c:pt>
                <c:pt idx="9">
                  <c:v>-21.075365693080382</c:v>
                </c:pt>
                <c:pt idx="10">
                  <c:v>-18.657268681852894</c:v>
                </c:pt>
                <c:pt idx="11">
                  <c:v>-32.17059135433653</c:v>
                </c:pt>
                <c:pt idx="12">
                  <c:v>-26.34862912090588</c:v>
                </c:pt>
                <c:pt idx="13">
                  <c:v>-17.199284328546433</c:v>
                </c:pt>
                <c:pt idx="14">
                  <c:v>-16.180880493476106</c:v>
                </c:pt>
                <c:pt idx="15">
                  <c:v>-16.515480491064608</c:v>
                </c:pt>
                <c:pt idx="16">
                  <c:v>-17.835082728744421</c:v>
                </c:pt>
                <c:pt idx="17">
                  <c:v>-17.934710817914269</c:v>
                </c:pt>
                <c:pt idx="18">
                  <c:v>-18.994904068697966</c:v>
                </c:pt>
                <c:pt idx="19">
                  <c:v>-19.765114533118183</c:v>
                </c:pt>
                <c:pt idx="20">
                  <c:v>-18.115225903865205</c:v>
                </c:pt>
                <c:pt idx="21">
                  <c:v>-18.154523466501004</c:v>
                </c:pt>
                <c:pt idx="22">
                  <c:v>-17.538861651873528</c:v>
                </c:pt>
                <c:pt idx="23">
                  <c:v>-16.659344773834281</c:v>
                </c:pt>
                <c:pt idx="24">
                  <c:v>-16.969982649907717</c:v>
                </c:pt>
                <c:pt idx="25">
                  <c:v>-18.156394779007467</c:v>
                </c:pt>
                <c:pt idx="26">
                  <c:v>-18.444939424965337</c:v>
                </c:pt>
                <c:pt idx="27">
                  <c:v>-17.611332173377814</c:v>
                </c:pt>
                <c:pt idx="28">
                  <c:v>-19.239119306544683</c:v>
                </c:pt>
                <c:pt idx="29">
                  <c:v>-15.542333994887892</c:v>
                </c:pt>
                <c:pt idx="30">
                  <c:v>-14.560404732320597</c:v>
                </c:pt>
                <c:pt idx="31">
                  <c:v>-12.652871021480886</c:v>
                </c:pt>
                <c:pt idx="32">
                  <c:v>-12.585281244325277</c:v>
                </c:pt>
                <c:pt idx="33">
                  <c:v>-20.140316335287817</c:v>
                </c:pt>
                <c:pt idx="34">
                  <c:v>-18.617668855473767</c:v>
                </c:pt>
                <c:pt idx="35">
                  <c:v>-16.054889804985642</c:v>
                </c:pt>
                <c:pt idx="36">
                  <c:v>-12.286759728554145</c:v>
                </c:pt>
                <c:pt idx="37">
                  <c:v>-11.676168722672404</c:v>
                </c:pt>
                <c:pt idx="38">
                  <c:v>-9.4830575872349741</c:v>
                </c:pt>
                <c:pt idx="39">
                  <c:v>-9.0128332378833704</c:v>
                </c:pt>
                <c:pt idx="40">
                  <c:v>-8.6435072307003313</c:v>
                </c:pt>
                <c:pt idx="41">
                  <c:v>-15.283760390774782</c:v>
                </c:pt>
                <c:pt idx="42">
                  <c:v>-16.153770624190496</c:v>
                </c:pt>
                <c:pt idx="43">
                  <c:v>-15.348487629147067</c:v>
                </c:pt>
                <c:pt idx="44">
                  <c:v>-10.752853704714809</c:v>
                </c:pt>
                <c:pt idx="45">
                  <c:v>-10.62911045488544</c:v>
                </c:pt>
                <c:pt idx="46">
                  <c:v>-8.7663066225541506</c:v>
                </c:pt>
                <c:pt idx="47">
                  <c:v>-7.0119835530785357</c:v>
                </c:pt>
                <c:pt idx="48">
                  <c:v>-6.2492214220047488</c:v>
                </c:pt>
                <c:pt idx="49">
                  <c:v>-5.6923879176078929</c:v>
                </c:pt>
                <c:pt idx="50">
                  <c:v>-5.4896619878345883</c:v>
                </c:pt>
                <c:pt idx="51">
                  <c:v>-5.5947791366054664</c:v>
                </c:pt>
                <c:pt idx="52">
                  <c:v>-6.8036263474774783</c:v>
                </c:pt>
                <c:pt idx="53">
                  <c:v>-12.652644839832057</c:v>
                </c:pt>
                <c:pt idx="54">
                  <c:v>-9.9324354209918759</c:v>
                </c:pt>
                <c:pt idx="55">
                  <c:v>-10.474532877128365</c:v>
                </c:pt>
                <c:pt idx="56">
                  <c:v>-9.0305910037067001</c:v>
                </c:pt>
                <c:pt idx="57">
                  <c:v>-7.5309221037511618</c:v>
                </c:pt>
                <c:pt idx="58">
                  <c:v>-7.3344416438404663</c:v>
                </c:pt>
                <c:pt idx="59">
                  <c:v>-10.487588043550554</c:v>
                </c:pt>
                <c:pt idx="60">
                  <c:v>-12.803360555531059</c:v>
                </c:pt>
                <c:pt idx="61">
                  <c:v>-10.069436407784039</c:v>
                </c:pt>
                <c:pt idx="62">
                  <c:v>-18.67623465069137</c:v>
                </c:pt>
                <c:pt idx="63">
                  <c:v>-15.621665078209023</c:v>
                </c:pt>
                <c:pt idx="64">
                  <c:v>-14.66347904288685</c:v>
                </c:pt>
                <c:pt idx="65">
                  <c:v>-13.797173860267639</c:v>
                </c:pt>
                <c:pt idx="66">
                  <c:v>-14.389711604224271</c:v>
                </c:pt>
                <c:pt idx="67">
                  <c:v>-13.268390177369692</c:v>
                </c:pt>
                <c:pt idx="68">
                  <c:v>-13.596536079878293</c:v>
                </c:pt>
                <c:pt idx="69">
                  <c:v>-14.06531594060262</c:v>
                </c:pt>
                <c:pt idx="70">
                  <c:v>-13.671540857593431</c:v>
                </c:pt>
                <c:pt idx="71">
                  <c:v>-14.837865151077594</c:v>
                </c:pt>
                <c:pt idx="72">
                  <c:v>-14.952247437094092</c:v>
                </c:pt>
                <c:pt idx="73">
                  <c:v>-14.200324540491378</c:v>
                </c:pt>
                <c:pt idx="74">
                  <c:v>-14.547221637427192</c:v>
                </c:pt>
                <c:pt idx="75">
                  <c:v>-14.217200615477315</c:v>
                </c:pt>
                <c:pt idx="76">
                  <c:v>-16.540473605229206</c:v>
                </c:pt>
                <c:pt idx="77">
                  <c:v>-38.411866787205362</c:v>
                </c:pt>
                <c:pt idx="78">
                  <c:v>-45.104168078912139</c:v>
                </c:pt>
                <c:pt idx="79">
                  <c:v>-47.47619417418057</c:v>
                </c:pt>
              </c:numCache>
            </c:numRef>
          </c:yVal>
          <c:smooth val="0"/>
        </c:ser>
        <c:ser>
          <c:idx val="3"/>
          <c:order val="3"/>
          <c:tx>
            <c:v>Navasota River</c:v>
          </c:tx>
          <c:spPr>
            <a:ln w="28575">
              <a:noFill/>
            </a:ln>
          </c:spPr>
          <c:marker>
            <c:symbol val="triangle"/>
            <c:size val="7"/>
            <c:spPr>
              <a:noFill/>
              <a:ln w="15875">
                <a:solidFill>
                  <a:schemeClr val="tx2"/>
                </a:solidFill>
              </a:ln>
            </c:spPr>
          </c:marker>
          <c:trendline>
            <c:spPr>
              <a:ln>
                <a:solidFill>
                  <a:schemeClr val="tx2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6972878390201224"/>
                  <c:y val="7.2207933510446493E-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tx2"/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'confidence interval'!$E$385:$E$444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'confidence interval'!$F$385:$F$444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4"/>
          <c:order val="4"/>
          <c:tx>
            <c:v>navUpperCI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tx2"/>
                </a:solidFill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'confidence interval'!$E$385:$E$444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'confidence interval'!$H$385:$H$444</c:f>
              <c:numCache>
                <c:formatCode>0.00</c:formatCode>
                <c:ptCount val="60"/>
                <c:pt idx="0">
                  <c:v>-10.328585572176827</c:v>
                </c:pt>
                <c:pt idx="1">
                  <c:v>-20.085675111939853</c:v>
                </c:pt>
                <c:pt idx="2">
                  <c:v>-13.175485632109975</c:v>
                </c:pt>
                <c:pt idx="3">
                  <c:v>-21.977196665818578</c:v>
                </c:pt>
                <c:pt idx="4">
                  <c:v>-19.404388825196062</c:v>
                </c:pt>
                <c:pt idx="5">
                  <c:v>-11.556171201738582</c:v>
                </c:pt>
                <c:pt idx="6">
                  <c:v>-16.24489971752223</c:v>
                </c:pt>
                <c:pt idx="7">
                  <c:v>-33.844022383143056</c:v>
                </c:pt>
                <c:pt idx="8">
                  <c:v>-31.820825149490659</c:v>
                </c:pt>
                <c:pt idx="9">
                  <c:v>-33.748959829112792</c:v>
                </c:pt>
                <c:pt idx="10">
                  <c:v>-32.790898389346069</c:v>
                </c:pt>
                <c:pt idx="11">
                  <c:v>-24.951437966845138</c:v>
                </c:pt>
                <c:pt idx="12">
                  <c:v>-22.170072517544657</c:v>
                </c:pt>
                <c:pt idx="13">
                  <c:v>-23.336006152594504</c:v>
                </c:pt>
                <c:pt idx="14">
                  <c:v>-16.076075920381246</c:v>
                </c:pt>
                <c:pt idx="15">
                  <c:v>-28.497420821558038</c:v>
                </c:pt>
                <c:pt idx="16">
                  <c:v>-22.246433107368286</c:v>
                </c:pt>
                <c:pt idx="17">
                  <c:v>-19.454070638979378</c:v>
                </c:pt>
                <c:pt idx="18">
                  <c:v>-13.693691920838758</c:v>
                </c:pt>
                <c:pt idx="19">
                  <c:v>-10.285279261954354</c:v>
                </c:pt>
                <c:pt idx="20">
                  <c:v>-8.9602484239030584</c:v>
                </c:pt>
                <c:pt idx="21">
                  <c:v>-11.381143368536831</c:v>
                </c:pt>
                <c:pt idx="22">
                  <c:v>-12.898274572885333</c:v>
                </c:pt>
                <c:pt idx="23">
                  <c:v>-13.526697306714771</c:v>
                </c:pt>
                <c:pt idx="24">
                  <c:v>-11.458916892101069</c:v>
                </c:pt>
                <c:pt idx="25">
                  <c:v>-10.177183395379634</c:v>
                </c:pt>
                <c:pt idx="26">
                  <c:v>-18.571282445730571</c:v>
                </c:pt>
                <c:pt idx="27">
                  <c:v>-14.14946929185316</c:v>
                </c:pt>
                <c:pt idx="28">
                  <c:v>-13.360825910526451</c:v>
                </c:pt>
                <c:pt idx="29">
                  <c:v>-14.796614652255952</c:v>
                </c:pt>
                <c:pt idx="30">
                  <c:v>-13.483596252210097</c:v>
                </c:pt>
                <c:pt idx="31">
                  <c:v>-13.962192499453264</c:v>
                </c:pt>
                <c:pt idx="32">
                  <c:v>-11.298700340883109</c:v>
                </c:pt>
                <c:pt idx="33">
                  <c:v>-14.196288489953135</c:v>
                </c:pt>
                <c:pt idx="34">
                  <c:v>-14.578125061122977</c:v>
                </c:pt>
                <c:pt idx="35">
                  <c:v>-12.620042153923015</c:v>
                </c:pt>
                <c:pt idx="36">
                  <c:v>-11.517189932015389</c:v>
                </c:pt>
                <c:pt idx="37">
                  <c:v>-13.9288988474708</c:v>
                </c:pt>
                <c:pt idx="38">
                  <c:v>-13.771069959431744</c:v>
                </c:pt>
                <c:pt idx="39">
                  <c:v>-18.518445830551176</c:v>
                </c:pt>
                <c:pt idx="40">
                  <c:v>-14.371349264024401</c:v>
                </c:pt>
                <c:pt idx="41">
                  <c:v>-8.6692233566020604</c:v>
                </c:pt>
                <c:pt idx="42">
                  <c:v>-11.555627886242677</c:v>
                </c:pt>
                <c:pt idx="43">
                  <c:v>-8.0235802381298171</c:v>
                </c:pt>
                <c:pt idx="44">
                  <c:v>-16.387401550626453</c:v>
                </c:pt>
                <c:pt idx="45">
                  <c:v>-18.050038077934062</c:v>
                </c:pt>
                <c:pt idx="46">
                  <c:v>-17.853813208594456</c:v>
                </c:pt>
                <c:pt idx="47">
                  <c:v>-15.341482442723953</c:v>
                </c:pt>
                <c:pt idx="48">
                  <c:v>-16.595906812946069</c:v>
                </c:pt>
                <c:pt idx="49">
                  <c:v>-9.5001730015886441</c:v>
                </c:pt>
                <c:pt idx="50">
                  <c:v>-17.717948262566132</c:v>
                </c:pt>
                <c:pt idx="51">
                  <c:v>-20.424558879770004</c:v>
                </c:pt>
                <c:pt idx="52">
                  <c:v>-24.327652082494112</c:v>
                </c:pt>
                <c:pt idx="53">
                  <c:v>-18.895459107559709</c:v>
                </c:pt>
                <c:pt idx="54">
                  <c:v>-21.917707171464134</c:v>
                </c:pt>
                <c:pt idx="55">
                  <c:v>-17.939027855810149</c:v>
                </c:pt>
                <c:pt idx="56">
                  <c:v>-17.407903732727895</c:v>
                </c:pt>
                <c:pt idx="57">
                  <c:v>-22.212467948109097</c:v>
                </c:pt>
                <c:pt idx="58">
                  <c:v>-15.736544066165981</c:v>
                </c:pt>
                <c:pt idx="59">
                  <c:v>-18.411320105255509</c:v>
                </c:pt>
              </c:numCache>
            </c:numRef>
          </c:yVal>
          <c:smooth val="0"/>
        </c:ser>
        <c:ser>
          <c:idx val="5"/>
          <c:order val="5"/>
          <c:tx>
            <c:v>NavLowerCI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tx2"/>
                </a:solidFill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'confidence interval'!$E$385:$E$444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'confidence interval'!$I$385:$I$444</c:f>
              <c:numCache>
                <c:formatCode>0.00</c:formatCode>
                <c:ptCount val="60"/>
                <c:pt idx="0">
                  <c:v>-11.43434381980266</c:v>
                </c:pt>
                <c:pt idx="1">
                  <c:v>-21.191433359565682</c:v>
                </c:pt>
                <c:pt idx="2">
                  <c:v>-14.281243879735808</c:v>
                </c:pt>
                <c:pt idx="3">
                  <c:v>-23.082954913444407</c:v>
                </c:pt>
                <c:pt idx="4">
                  <c:v>-20.510147072821891</c:v>
                </c:pt>
                <c:pt idx="5">
                  <c:v>-12.661929449364415</c:v>
                </c:pt>
                <c:pt idx="6">
                  <c:v>-17.350657965148059</c:v>
                </c:pt>
                <c:pt idx="7">
                  <c:v>-34.949780630768885</c:v>
                </c:pt>
                <c:pt idx="8">
                  <c:v>-32.926583397116488</c:v>
                </c:pt>
                <c:pt idx="9">
                  <c:v>-34.854718076738621</c:v>
                </c:pt>
                <c:pt idx="10">
                  <c:v>-33.896656636971898</c:v>
                </c:pt>
                <c:pt idx="11">
                  <c:v>-26.057196214470967</c:v>
                </c:pt>
                <c:pt idx="12">
                  <c:v>-23.275830765170486</c:v>
                </c:pt>
                <c:pt idx="13">
                  <c:v>-24.441764400220332</c:v>
                </c:pt>
                <c:pt idx="14">
                  <c:v>-17.181834168007075</c:v>
                </c:pt>
                <c:pt idx="15">
                  <c:v>-29.603179069183867</c:v>
                </c:pt>
                <c:pt idx="16">
                  <c:v>-23.352191354994115</c:v>
                </c:pt>
                <c:pt idx="17">
                  <c:v>-20.559828886605207</c:v>
                </c:pt>
                <c:pt idx="18">
                  <c:v>-14.79945016846459</c:v>
                </c:pt>
                <c:pt idx="19">
                  <c:v>-11.391037509580187</c:v>
                </c:pt>
                <c:pt idx="20">
                  <c:v>-10.066006671528891</c:v>
                </c:pt>
                <c:pt idx="21">
                  <c:v>-12.486901616162664</c:v>
                </c:pt>
                <c:pt idx="22">
                  <c:v>-14.004032820511165</c:v>
                </c:pt>
                <c:pt idx="23">
                  <c:v>-14.632455554340604</c:v>
                </c:pt>
                <c:pt idx="24">
                  <c:v>-12.564675139726901</c:v>
                </c:pt>
                <c:pt idx="25">
                  <c:v>-11.282941643005467</c:v>
                </c:pt>
                <c:pt idx="26">
                  <c:v>-19.6770406933564</c:v>
                </c:pt>
                <c:pt idx="27">
                  <c:v>-15.255227539478993</c:v>
                </c:pt>
                <c:pt idx="28">
                  <c:v>-14.466584158152283</c:v>
                </c:pt>
                <c:pt idx="29">
                  <c:v>-15.902372899881785</c:v>
                </c:pt>
                <c:pt idx="30">
                  <c:v>-14.589354499835929</c:v>
                </c:pt>
                <c:pt idx="31">
                  <c:v>-15.067950747079097</c:v>
                </c:pt>
                <c:pt idx="32">
                  <c:v>-12.404458588508941</c:v>
                </c:pt>
                <c:pt idx="33">
                  <c:v>-15.302046737578967</c:v>
                </c:pt>
                <c:pt idx="34">
                  <c:v>-15.683883308748809</c:v>
                </c:pt>
                <c:pt idx="35">
                  <c:v>-13.725800401548847</c:v>
                </c:pt>
                <c:pt idx="36">
                  <c:v>-12.622948179641222</c:v>
                </c:pt>
                <c:pt idx="37">
                  <c:v>-15.034657095096632</c:v>
                </c:pt>
                <c:pt idx="38">
                  <c:v>-14.876828207057576</c:v>
                </c:pt>
                <c:pt idx="39">
                  <c:v>-19.624204078177005</c:v>
                </c:pt>
                <c:pt idx="40">
                  <c:v>-15.477107511650233</c:v>
                </c:pt>
                <c:pt idx="41">
                  <c:v>-9.774981604227893</c:v>
                </c:pt>
                <c:pt idx="42">
                  <c:v>-12.661386133868509</c:v>
                </c:pt>
                <c:pt idx="43">
                  <c:v>-9.1293384857556497</c:v>
                </c:pt>
                <c:pt idx="44">
                  <c:v>-17.493159798252282</c:v>
                </c:pt>
                <c:pt idx="45">
                  <c:v>-19.155796325559891</c:v>
                </c:pt>
                <c:pt idx="46">
                  <c:v>-18.959571456220285</c:v>
                </c:pt>
                <c:pt idx="47">
                  <c:v>-16.447240690349783</c:v>
                </c:pt>
                <c:pt idx="48">
                  <c:v>-17.701665060571898</c:v>
                </c:pt>
                <c:pt idx="49">
                  <c:v>-10.605931249214477</c:v>
                </c:pt>
                <c:pt idx="50">
                  <c:v>-18.823706510191961</c:v>
                </c:pt>
                <c:pt idx="51">
                  <c:v>-21.530317127395833</c:v>
                </c:pt>
                <c:pt idx="52">
                  <c:v>-25.433410330119941</c:v>
                </c:pt>
                <c:pt idx="53">
                  <c:v>-20.001217355185538</c:v>
                </c:pt>
                <c:pt idx="54">
                  <c:v>-23.023465419089963</c:v>
                </c:pt>
                <c:pt idx="55">
                  <c:v>-19.044786103435978</c:v>
                </c:pt>
                <c:pt idx="56">
                  <c:v>-18.513661980353724</c:v>
                </c:pt>
                <c:pt idx="57">
                  <c:v>-23.318226195734926</c:v>
                </c:pt>
                <c:pt idx="58">
                  <c:v>-16.842302313791812</c:v>
                </c:pt>
                <c:pt idx="59">
                  <c:v>-19.517078352881338</c:v>
                </c:pt>
              </c:numCache>
            </c:numRef>
          </c:yVal>
          <c:smooth val="0"/>
        </c:ser>
        <c:ser>
          <c:idx val="6"/>
          <c:order val="6"/>
          <c:tx>
            <c:v>MWL</c:v>
          </c:tx>
          <c:spPr>
            <a:ln w="15875">
              <a:solidFill>
                <a:schemeClr val="tx1"/>
              </a:solidFill>
            </a:ln>
          </c:spPr>
          <c:marker>
            <c:symbol val="none"/>
          </c:marker>
          <c:dPt>
            <c:idx val="1"/>
            <c:bubble3D val="0"/>
            <c:spPr>
              <a:ln w="25400">
                <a:solidFill>
                  <a:schemeClr val="tx1"/>
                </a:solidFill>
              </a:ln>
            </c:spPr>
          </c:dPt>
          <c:xVal>
            <c:numRef>
              <c:f>'confidence interval'!$F$453:$F$454</c:f>
              <c:numCache>
                <c:formatCode>General</c:formatCode>
                <c:ptCount val="2"/>
                <c:pt idx="0">
                  <c:v>2</c:v>
                </c:pt>
                <c:pt idx="1">
                  <c:v>-10</c:v>
                </c:pt>
              </c:numCache>
            </c:numRef>
          </c:xVal>
          <c:yVal>
            <c:numRef>
              <c:f>'confidence interval'!$G$453:$G$454</c:f>
              <c:numCache>
                <c:formatCode>General</c:formatCode>
                <c:ptCount val="2"/>
                <c:pt idx="0">
                  <c:v>26</c:v>
                </c:pt>
                <c:pt idx="1">
                  <c:v>-70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83776"/>
        <c:axId val="53522432"/>
      </c:scatterChart>
      <c:valAx>
        <c:axId val="53483776"/>
        <c:scaling>
          <c:orientation val="minMax"/>
          <c:max val="0"/>
          <c:min val="-6"/>
        </c:scaling>
        <c:delete val="0"/>
        <c:axPos val="b"/>
        <c:numFmt formatCode="0.00" sourceLinked="1"/>
        <c:majorTickMark val="out"/>
        <c:minorTickMark val="none"/>
        <c:tickLblPos val="nextTo"/>
        <c:crossAx val="53522432"/>
        <c:crossesAt val="-60"/>
        <c:crossBetween val="midCat"/>
      </c:valAx>
      <c:valAx>
        <c:axId val="53522432"/>
        <c:scaling>
          <c:orientation val="minMax"/>
          <c:max val="-5"/>
          <c:min val="-40"/>
        </c:scaling>
        <c:delete val="0"/>
        <c:axPos val="l"/>
        <c:numFmt formatCode="0.0" sourceLinked="1"/>
        <c:majorTickMark val="out"/>
        <c:minorTickMark val="none"/>
        <c:tickLblPos val="nextTo"/>
        <c:crossAx val="53483776"/>
        <c:crossesAt val="-9"/>
        <c:crossBetween val="midCat"/>
      </c:valAx>
      <c:spPr>
        <a:solidFill>
          <a:schemeClr val="bg1"/>
        </a:solidFill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ayout>
        <c:manualLayout>
          <c:xMode val="edge"/>
          <c:yMode val="edge"/>
          <c:x val="0.80449048377149579"/>
          <c:y val="0.65149941252744659"/>
          <c:w val="0.18643030276953085"/>
          <c:h val="0.16579725960796454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2445568678891"/>
          <c:y val="5.628821381794568E-2"/>
          <c:w val="0.83520658823905913"/>
          <c:h val="0.68325421519239193"/>
        </c:manualLayout>
      </c:layout>
      <c:scatterChart>
        <c:scatterStyle val="lineMarker"/>
        <c:varyColors val="0"/>
        <c:ser>
          <c:idx val="0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xVal>
            <c:numRef>
              <c:f>'Master calibrated data sheet'!$H$2:$H$60</c:f>
              <c:numCache>
                <c:formatCode>0.00</c:formatCode>
                <c:ptCount val="5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</c:numCache>
            </c:numRef>
          </c:xVal>
          <c:yVal>
            <c:numRef>
              <c:f>'Master calibrated data sheet'!$I$2:$I$60</c:f>
              <c:numCache>
                <c:formatCode>0.0</c:formatCode>
                <c:ptCount val="5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</c:numCache>
            </c:numRef>
          </c:yVal>
          <c:smooth val="0"/>
        </c:ser>
        <c:ser>
          <c:idx val="1"/>
          <c:order val="1"/>
          <c:tx>
            <c:v>mwl</c:v>
          </c:tx>
          <c:spPr>
            <a:ln w="28575">
              <a:noFill/>
            </a:ln>
          </c:spPr>
          <c:marker>
            <c:symbol val="dash"/>
            <c:size val="5"/>
            <c:spPr>
              <a:noFill/>
              <a:ln w="28575">
                <a:solidFill>
                  <a:schemeClr val="tx1"/>
                </a:solidFill>
              </a:ln>
            </c:spPr>
          </c:marker>
          <c:dPt>
            <c:idx val="1"/>
            <c:bubble3D val="0"/>
            <c:spPr>
              <a:ln w="28575">
                <a:solidFill>
                  <a:schemeClr val="tx1"/>
                </a:solidFill>
              </a:ln>
            </c:spPr>
          </c:dPt>
          <c:xVal>
            <c:numRef>
              <c:f>'Master calibrated data sheet'!$H$472:$H$473</c:f>
              <c:numCache>
                <c:formatCode>0.00</c:formatCode>
                <c:ptCount val="2"/>
                <c:pt idx="0">
                  <c:v>-9</c:v>
                </c:pt>
                <c:pt idx="1">
                  <c:v>1</c:v>
                </c:pt>
              </c:numCache>
            </c:numRef>
          </c:xVal>
          <c:yVal>
            <c:numRef>
              <c:f>'Master calibrated data sheet'!$I$472:$I$473</c:f>
              <c:numCache>
                <c:formatCode>0.0</c:formatCode>
                <c:ptCount val="2"/>
                <c:pt idx="0">
                  <c:v>-62</c:v>
                </c:pt>
                <c:pt idx="1">
                  <c:v>18</c:v>
                </c:pt>
              </c:numCache>
            </c:numRef>
          </c:yVal>
          <c:smooth val="0"/>
        </c:ser>
        <c:ser>
          <c:idx val="3"/>
          <c:order val="2"/>
          <c:tx>
            <c:v>Navasota River</c:v>
          </c:tx>
          <c:spPr>
            <a:ln w="28575">
              <a:noFill/>
            </a:ln>
          </c:spPr>
          <c:marker>
            <c:symbol val="none"/>
          </c:marker>
          <c:xVal>
            <c:numRef>
              <c:f>'Master calibrated data sheet'!$H$208:$H$267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'Master calibrated data sheet'!$I$208:$I$267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2"/>
          <c:order val="3"/>
          <c:tx>
            <c:v>Brazos (JFM)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('Master calibrated data sheet'!$H$2:$H$15,'Master calibrated data sheet'!$H$89:$H$93)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xVal>
          <c:yVal>
            <c:numRef>
              <c:f>('Master calibrated data sheet'!$I$2:$I$15,'Master calibrated data sheet'!$I$89:$I$93)</c:f>
              <c:numCache>
                <c:formatCode>0.0</c:formatCode>
                <c:ptCount val="1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-11.96558080764898</c:v>
                </c:pt>
                <c:pt idx="15">
                  <c:v>-14.145646201704555</c:v>
                </c:pt>
                <c:pt idx="16">
                  <c:v>-38.09264113674471</c:v>
                </c:pt>
                <c:pt idx="17">
                  <c:v>-47.507425001163561</c:v>
                </c:pt>
                <c:pt idx="18">
                  <c:v>-51.377049423235846</c:v>
                </c:pt>
              </c:numCache>
            </c:numRef>
          </c:yVal>
          <c:smooth val="0"/>
        </c:ser>
        <c:ser>
          <c:idx val="4"/>
          <c:order val="4"/>
          <c:tx>
            <c:v>Brazos (AMJ)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'Master calibrated data sheet'!$H$16:$H$39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xVal>
          <c:yVal>
            <c:numRef>
              <c:f>'Master calibrated data sheet'!$I$16:$I$39</c:f>
              <c:numCache>
                <c:formatCode>0.0</c:formatCode>
                <c:ptCount val="24"/>
                <c:pt idx="0">
                  <c:v>-17.200173286195053</c:v>
                </c:pt>
                <c:pt idx="1">
                  <c:v>-18.219096510193932</c:v>
                </c:pt>
                <c:pt idx="2">
                  <c:v>-19.045178338164327</c:v>
                </c:pt>
                <c:pt idx="3">
                  <c:v>-18.905051372191895</c:v>
                </c:pt>
                <c:pt idx="4">
                  <c:v>-19.555640857063629</c:v>
                </c:pt>
                <c:pt idx="5">
                  <c:v>-20.157101666666666</c:v>
                </c:pt>
                <c:pt idx="6">
                  <c:v>-17.317826499999999</c:v>
                </c:pt>
                <c:pt idx="7">
                  <c:v>-17.183981300000003</c:v>
                </c:pt>
                <c:pt idx="8">
                  <c:v>-16.581015300000001</c:v>
                </c:pt>
                <c:pt idx="9">
                  <c:v>-16.212941000000001</c:v>
                </c:pt>
                <c:pt idx="10">
                  <c:v>-15.669609000000001</c:v>
                </c:pt>
                <c:pt idx="11">
                  <c:v>-15.187898799999999</c:v>
                </c:pt>
                <c:pt idx="12">
                  <c:v>-16.187532186363264</c:v>
                </c:pt>
                <c:pt idx="13">
                  <c:v>-15.927441484970494</c:v>
                </c:pt>
                <c:pt idx="14">
                  <c:v>-17.394045478557054</c:v>
                </c:pt>
                <c:pt idx="15">
                  <c:v>-14.71725081782127</c:v>
                </c:pt>
                <c:pt idx="16">
                  <c:v>-14.144248938403049</c:v>
                </c:pt>
                <c:pt idx="17">
                  <c:v>-11.621904025795104</c:v>
                </c:pt>
                <c:pt idx="18">
                  <c:v>-12.373091437144378</c:v>
                </c:pt>
                <c:pt idx="19">
                  <c:v>-15.603498182078845</c:v>
                </c:pt>
                <c:pt idx="20">
                  <c:v>-16.757190997640169</c:v>
                </c:pt>
                <c:pt idx="21">
                  <c:v>-12.791309261620532</c:v>
                </c:pt>
                <c:pt idx="22">
                  <c:v>-11.99900211213334</c:v>
                </c:pt>
                <c:pt idx="23">
                  <c:v>-12.300912</c:v>
                </c:pt>
              </c:numCache>
            </c:numRef>
          </c:yVal>
          <c:smooth val="0"/>
        </c:ser>
        <c:ser>
          <c:idx val="5"/>
          <c:order val="5"/>
          <c:tx>
            <c:v>Brazos (JAS)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'Master calibrated data sheet'!$H$40:$H$64</c:f>
              <c:numCache>
                <c:formatCode>0.00</c:formatCode>
                <c:ptCount val="25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xVal>
          <c:yVal>
            <c:numRef>
              <c:f>'Master calibrated data sheet'!$I$40:$I$64</c:f>
              <c:numCache>
                <c:formatCode>0.0</c:formatCode>
                <c:ptCount val="25"/>
                <c:pt idx="0">
                  <c:v>-10.540987799999998</c:v>
                </c:pt>
                <c:pt idx="1">
                  <c:v>-10.202454199999998</c:v>
                </c:pt>
                <c:pt idx="2">
                  <c:v>-9.4098607999999988</c:v>
                </c:pt>
                <c:pt idx="3">
                  <c:v>-12.130036199999999</c:v>
                </c:pt>
                <c:pt idx="4">
                  <c:v>-13.368322600000001</c:v>
                </c:pt>
                <c:pt idx="5">
                  <c:v>-12.676130799999999</c:v>
                </c:pt>
                <c:pt idx="6">
                  <c:v>-10.532299200000001</c:v>
                </c:pt>
                <c:pt idx="7">
                  <c:v>-10.092398599999999</c:v>
                </c:pt>
                <c:pt idx="8">
                  <c:v>-8.5800900999999996</c:v>
                </c:pt>
                <c:pt idx="9">
                  <c:v>-8.5989534465169548</c:v>
                </c:pt>
                <c:pt idx="10">
                  <c:v>-7.9270381333333333</c:v>
                </c:pt>
                <c:pt idx="11">
                  <c:v>-7.9676312877889899</c:v>
                </c:pt>
                <c:pt idx="12">
                  <c:v>-8.0802599630093184</c:v>
                </c:pt>
                <c:pt idx="13">
                  <c:v>-7.8359526585994876</c:v>
                </c:pt>
                <c:pt idx="14">
                  <c:v>-9.476922377686158</c:v>
                </c:pt>
                <c:pt idx="15">
                  <c:v>-14.482715545197422</c:v>
                </c:pt>
                <c:pt idx="16">
                  <c:v>-10.183443066666666</c:v>
                </c:pt>
                <c:pt idx="17">
                  <c:v>-10.374463166666665</c:v>
                </c:pt>
                <c:pt idx="18">
                  <c:v>-8.6150757333333328</c:v>
                </c:pt>
                <c:pt idx="19">
                  <c:v>-8.2274087000000016</c:v>
                </c:pt>
                <c:pt idx="20">
                  <c:v>-9.0449293000000015</c:v>
                </c:pt>
                <c:pt idx="21">
                  <c:v>-11.81966434613846</c:v>
                </c:pt>
                <c:pt idx="22">
                  <c:v>-13.047432833493634</c:v>
                </c:pt>
                <c:pt idx="24">
                  <c:v>-10.684053623947642</c:v>
                </c:pt>
              </c:numCache>
            </c:numRef>
          </c:yVal>
          <c:smooth val="0"/>
        </c:ser>
        <c:ser>
          <c:idx val="7"/>
          <c:order val="6"/>
          <c:tx>
            <c:v>Brazos (OND)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rgbClr val="FFC000"/>
              </a:solidFill>
              <a:ln>
                <a:solidFill>
                  <a:schemeClr val="bg1">
                    <a:alpha val="70000"/>
                  </a:schemeClr>
                </a:solidFill>
              </a:ln>
            </c:spPr>
          </c:marker>
          <c:xVal>
            <c:numRef>
              <c:f>'Master calibrated data sheet'!$H$66:$H$88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xVal>
          <c:yVal>
            <c:numRef>
              <c:f>'Master calibrated data sheet'!$I$66:$I$88</c:f>
              <c:numCache>
                <c:formatCode>General</c:formatCode>
                <c:ptCount val="23"/>
                <c:pt idx="4" formatCode="0.0">
                  <c:v>-18.142822313243713</c:v>
                </c:pt>
                <c:pt idx="10" formatCode="0.0">
                  <c:v>-13.128905640378274</c:v>
                </c:pt>
                <c:pt idx="12" formatCode="0.0">
                  <c:v>-13.301534497588751</c:v>
                </c:pt>
                <c:pt idx="13" formatCode="0.0">
                  <c:v>-12.590984771972181</c:v>
                </c:pt>
                <c:pt idx="14" formatCode="0.0">
                  <c:v>-13.176320142745501</c:v>
                </c:pt>
                <c:pt idx="15" formatCode="0.0">
                  <c:v>-12.61001735390832</c:v>
                </c:pt>
                <c:pt idx="16" formatCode="0.0">
                  <c:v>-11.361880664831903</c:v>
                </c:pt>
                <c:pt idx="17" formatCode="0.0">
                  <c:v>-12.573287809821032</c:v>
                </c:pt>
                <c:pt idx="18" formatCode="0.0">
                  <c:v>-13.091842191344627</c:v>
                </c:pt>
                <c:pt idx="19" formatCode="0.0">
                  <c:v>-13.261465904038872</c:v>
                </c:pt>
                <c:pt idx="20" formatCode="0.0">
                  <c:v>-13.139256693711964</c:v>
                </c:pt>
                <c:pt idx="21" formatCode="0.0">
                  <c:v>-12.18595807217293</c:v>
                </c:pt>
                <c:pt idx="22" formatCode="0.0">
                  <c:v>-12.630051650683205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01536"/>
        <c:axId val="44008192"/>
      </c:scatterChart>
      <c:valAx>
        <c:axId val="44001536"/>
        <c:scaling>
          <c:orientation val="minMax"/>
          <c:max val="0"/>
          <c:min val="-7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l-GR" sz="1400" b="1" i="0" baseline="0">
                    <a:effectLst/>
                  </a:rPr>
                  <a:t>δ</a:t>
                </a:r>
                <a:r>
                  <a:rPr lang="en-US" sz="1400" b="1" i="0" baseline="30000">
                    <a:effectLst/>
                  </a:rPr>
                  <a:t>18</a:t>
                </a:r>
                <a:r>
                  <a:rPr lang="en-US" sz="1400" b="1" i="0" baseline="0">
                    <a:effectLst/>
                  </a:rPr>
                  <a:t>O ‰ VSMOW </a:t>
                </a:r>
                <a:endParaRPr lang="en-US" sz="800">
                  <a:effectLst/>
                </a:endParaRP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4008192"/>
        <c:crossesAt val="-60"/>
        <c:crossBetween val="midCat"/>
        <c:majorUnit val="1"/>
      </c:valAx>
      <c:valAx>
        <c:axId val="44008192"/>
        <c:scaling>
          <c:orientation val="minMax"/>
          <c:max val="-5"/>
          <c:min val="-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l-GR" sz="1400" b="1" i="0" u="none" strike="noStrike" baseline="0">
                    <a:effectLst/>
                  </a:rPr>
                  <a:t>δ</a:t>
                </a:r>
                <a:r>
                  <a:rPr lang="en-US" sz="1400"/>
                  <a:t>D ‰ VSMOW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4001536"/>
        <c:crossesAt val="-10"/>
        <c:crossBetween val="midCat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4.1660419243948518E-2"/>
          <c:y val="0.90175007944364627"/>
          <c:w val="0.92436767986840362"/>
          <c:h val="6.1071921624824992E-2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2445568678891"/>
          <c:y val="5.628821381794568E-2"/>
          <c:w val="0.83520658823905913"/>
          <c:h val="0.68325421519239193"/>
        </c:manualLayout>
      </c:layout>
      <c:scatterChart>
        <c:scatterStyle val="lineMarker"/>
        <c:varyColors val="0"/>
        <c:ser>
          <c:idx val="0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/>
            </c:spPr>
            <c:trendlineType val="linear"/>
            <c:dispRSqr val="1"/>
            <c:dispEq val="1"/>
            <c:trendlineLbl>
              <c:layout>
                <c:manualLayout>
                  <c:x val="-0.10116986122934771"/>
                  <c:y val="0.35968726260997502"/>
                </c:manualLayout>
              </c:layout>
              <c:tx>
                <c:rich>
                  <a:bodyPr/>
                  <a:lstStyle/>
                  <a:p>
                    <a:pPr>
                      <a:defRPr sz="1200" b="1"/>
                    </a:pPr>
                    <a:r>
                      <a:rPr lang="en-US" sz="1200" b="1" baseline="0" dirty="0"/>
                      <a:t>y = </a:t>
                    </a:r>
                    <a:r>
                      <a:rPr lang="en-US" sz="1200" b="1" baseline="0" dirty="0" smtClean="0"/>
                      <a:t>5.66x – 2.47
R² </a:t>
                    </a:r>
                    <a:r>
                      <a:rPr lang="en-US" sz="1200" b="1" baseline="0" dirty="0"/>
                      <a:t>= </a:t>
                    </a:r>
                    <a:r>
                      <a:rPr lang="en-US" sz="1200" b="1" baseline="0" dirty="0" smtClean="0"/>
                      <a:t>0.921</a:t>
                    </a:r>
                    <a:endParaRPr lang="en-US" sz="1200" b="1" dirty="0"/>
                  </a:p>
                </c:rich>
              </c:tx>
              <c:numFmt formatCode="General" sourceLinked="0"/>
              <c:spPr>
                <a:ln>
                  <a:noFill/>
                </a:ln>
              </c:spPr>
            </c:trendlineLbl>
          </c:trendline>
          <c:xVal>
            <c:numRef>
              <c:f>'Master calibrated data sheet'!$H$2:$H$60</c:f>
              <c:numCache>
                <c:formatCode>0.00</c:formatCode>
                <c:ptCount val="5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</c:numCache>
            </c:numRef>
          </c:xVal>
          <c:yVal>
            <c:numRef>
              <c:f>'Master calibrated data sheet'!$I$2:$I$60</c:f>
              <c:numCache>
                <c:formatCode>0.0</c:formatCode>
                <c:ptCount val="5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</c:numCache>
            </c:numRef>
          </c:yVal>
          <c:smooth val="0"/>
        </c:ser>
        <c:ser>
          <c:idx val="1"/>
          <c:order val="1"/>
          <c:tx>
            <c:v>mwl</c:v>
          </c:tx>
          <c:spPr>
            <a:ln w="28575">
              <a:noFill/>
            </a:ln>
          </c:spPr>
          <c:marker>
            <c:symbol val="dash"/>
            <c:size val="5"/>
            <c:spPr>
              <a:noFill/>
              <a:ln w="28575">
                <a:solidFill>
                  <a:schemeClr val="tx1"/>
                </a:solidFill>
              </a:ln>
            </c:spPr>
          </c:marker>
          <c:dPt>
            <c:idx val="1"/>
            <c:bubble3D val="0"/>
            <c:spPr>
              <a:ln w="28575">
                <a:solidFill>
                  <a:schemeClr val="tx1"/>
                </a:solidFill>
              </a:ln>
            </c:spPr>
          </c:dPt>
          <c:xVal>
            <c:numRef>
              <c:f>'Master calibrated data sheet'!$H$472:$H$473</c:f>
              <c:numCache>
                <c:formatCode>0.00</c:formatCode>
                <c:ptCount val="2"/>
                <c:pt idx="0">
                  <c:v>-9</c:v>
                </c:pt>
                <c:pt idx="1">
                  <c:v>1</c:v>
                </c:pt>
              </c:numCache>
            </c:numRef>
          </c:xVal>
          <c:yVal>
            <c:numRef>
              <c:f>'Master calibrated data sheet'!$I$472:$I$473</c:f>
              <c:numCache>
                <c:formatCode>0.0</c:formatCode>
                <c:ptCount val="2"/>
                <c:pt idx="0">
                  <c:v>-62</c:v>
                </c:pt>
                <c:pt idx="1">
                  <c:v>18</c:v>
                </c:pt>
              </c:numCache>
            </c:numRef>
          </c:yVal>
          <c:smooth val="0"/>
        </c:ser>
        <c:ser>
          <c:idx val="3"/>
          <c:order val="2"/>
          <c:tx>
            <c:v>Navasota River</c:v>
          </c:tx>
          <c:spPr>
            <a:ln w="28575">
              <a:noFill/>
            </a:ln>
          </c:spPr>
          <c:marker>
            <c:symbol val="none"/>
          </c:marker>
          <c:xVal>
            <c:numRef>
              <c:f>'Master calibrated data sheet'!$H$208:$H$267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'Master calibrated data sheet'!$I$208:$I$267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6"/>
          <c:order val="3"/>
          <c:tx>
            <c:v>Lake Whitney Aug 3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 w="15875">
                <a:solidFill>
                  <a:schemeClr val="tx1"/>
                </a:solidFill>
              </a:ln>
            </c:spPr>
          </c:marker>
          <c:xVal>
            <c:numRef>
              <c:f>'Master calibrated data sheet'!$H$192:$H$207</c:f>
              <c:numCache>
                <c:formatCode>0.00</c:formatCode>
                <c:ptCount val="16"/>
                <c:pt idx="0">
                  <c:v>-1.6049507333333333</c:v>
                </c:pt>
                <c:pt idx="1">
                  <c:v>-1.5272038333333335</c:v>
                </c:pt>
                <c:pt idx="2">
                  <c:v>-1.5864395666666669</c:v>
                </c:pt>
                <c:pt idx="3">
                  <c:v>-1.5924977666666673</c:v>
                </c:pt>
                <c:pt idx="4">
                  <c:v>-1.9842613666666669</c:v>
                </c:pt>
                <c:pt idx="5">
                  <c:v>-1.8654533333333339</c:v>
                </c:pt>
                <c:pt idx="6">
                  <c:v>-1.7378945666666663</c:v>
                </c:pt>
                <c:pt idx="7">
                  <c:v>-1.8021788000000001</c:v>
                </c:pt>
                <c:pt idx="8">
                  <c:v>-1.9580091666666668</c:v>
                </c:pt>
                <c:pt idx="9">
                  <c:v>-1.3902212</c:v>
                </c:pt>
                <c:pt idx="10">
                  <c:v>-1.8095832666666669</c:v>
                </c:pt>
                <c:pt idx="11">
                  <c:v>-1.1677506333333336</c:v>
                </c:pt>
                <c:pt idx="12">
                  <c:v>-1.3212250333333331</c:v>
                </c:pt>
                <c:pt idx="13">
                  <c:v>-1.3293026333333335</c:v>
                </c:pt>
                <c:pt idx="14">
                  <c:v>-1.4020010333333333</c:v>
                </c:pt>
                <c:pt idx="15">
                  <c:v>-1.8843010666666666</c:v>
                </c:pt>
              </c:numCache>
            </c:numRef>
          </c:xVal>
          <c:yVal>
            <c:numRef>
              <c:f>'Master calibrated data sheet'!$I$192:$I$207</c:f>
              <c:numCache>
                <c:formatCode>0.0</c:formatCode>
                <c:ptCount val="16"/>
                <c:pt idx="0">
                  <c:v>-11.862620399999999</c:v>
                </c:pt>
                <c:pt idx="1">
                  <c:v>-12.1229566</c:v>
                </c:pt>
                <c:pt idx="2">
                  <c:v>-12.335988199999999</c:v>
                </c:pt>
                <c:pt idx="3">
                  <c:v>-12.827376800000003</c:v>
                </c:pt>
                <c:pt idx="4">
                  <c:v>-13.392779399999998</c:v>
                </c:pt>
                <c:pt idx="5">
                  <c:v>-13.353519799999999</c:v>
                </c:pt>
                <c:pt idx="6">
                  <c:v>-13.070014000000002</c:v>
                </c:pt>
                <c:pt idx="7">
                  <c:v>-13.234453800000002</c:v>
                </c:pt>
                <c:pt idx="8">
                  <c:v>-13.756413400000003</c:v>
                </c:pt>
                <c:pt idx="9">
                  <c:v>-11.102528800000002</c:v>
                </c:pt>
                <c:pt idx="10">
                  <c:v>-13.476125600000003</c:v>
                </c:pt>
                <c:pt idx="11">
                  <c:v>-10.657801200000002</c:v>
                </c:pt>
                <c:pt idx="12">
                  <c:v>-10.946134000000002</c:v>
                </c:pt>
                <c:pt idx="13">
                  <c:v>-10.752088600000002</c:v>
                </c:pt>
                <c:pt idx="14">
                  <c:v>-11.4291558</c:v>
                </c:pt>
                <c:pt idx="15">
                  <c:v>-13.341613199999999</c:v>
                </c:pt>
              </c:numCache>
            </c:numRef>
          </c:yVal>
          <c:smooth val="0"/>
        </c:ser>
        <c:ser>
          <c:idx val="2"/>
          <c:order val="4"/>
          <c:tx>
            <c:v>Brazos (JFM)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('Master calibrated data sheet'!$H$2:$H$15,'Master calibrated data sheet'!$H$89:$H$93)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xVal>
          <c:yVal>
            <c:numRef>
              <c:f>('Master calibrated data sheet'!$I$2:$I$15,'Master calibrated data sheet'!$I$89:$I$93)</c:f>
              <c:numCache>
                <c:formatCode>0.0</c:formatCode>
                <c:ptCount val="1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-11.96558080764898</c:v>
                </c:pt>
                <c:pt idx="15">
                  <c:v>-14.145646201704555</c:v>
                </c:pt>
                <c:pt idx="16">
                  <c:v>-38.09264113674471</c:v>
                </c:pt>
                <c:pt idx="17">
                  <c:v>-47.507425001163561</c:v>
                </c:pt>
                <c:pt idx="18">
                  <c:v>-51.377049423235846</c:v>
                </c:pt>
              </c:numCache>
            </c:numRef>
          </c:yVal>
          <c:smooth val="0"/>
        </c:ser>
        <c:ser>
          <c:idx val="4"/>
          <c:order val="5"/>
          <c:tx>
            <c:v>Brazos (AMJ)</c:v>
          </c:tx>
          <c:spPr>
            <a:ln w="2857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'Master calibrated data sheet'!$H$16:$H$39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xVal>
          <c:yVal>
            <c:numRef>
              <c:f>'Master calibrated data sheet'!$I$16:$I$39</c:f>
              <c:numCache>
                <c:formatCode>0.0</c:formatCode>
                <c:ptCount val="24"/>
                <c:pt idx="0">
                  <c:v>-17.200173286195053</c:v>
                </c:pt>
                <c:pt idx="1">
                  <c:v>-18.219096510193932</c:v>
                </c:pt>
                <c:pt idx="2">
                  <c:v>-19.045178338164327</c:v>
                </c:pt>
                <c:pt idx="3">
                  <c:v>-18.905051372191895</c:v>
                </c:pt>
                <c:pt idx="4">
                  <c:v>-19.555640857063629</c:v>
                </c:pt>
                <c:pt idx="5">
                  <c:v>-20.157101666666666</c:v>
                </c:pt>
                <c:pt idx="6">
                  <c:v>-17.317826499999999</c:v>
                </c:pt>
                <c:pt idx="7">
                  <c:v>-17.183981300000003</c:v>
                </c:pt>
                <c:pt idx="8">
                  <c:v>-16.581015300000001</c:v>
                </c:pt>
                <c:pt idx="9">
                  <c:v>-16.212941000000001</c:v>
                </c:pt>
                <c:pt idx="10">
                  <c:v>-15.669609000000001</c:v>
                </c:pt>
                <c:pt idx="11">
                  <c:v>-15.187898799999999</c:v>
                </c:pt>
                <c:pt idx="12">
                  <c:v>-16.187532186363264</c:v>
                </c:pt>
                <c:pt idx="13">
                  <c:v>-15.927441484970494</c:v>
                </c:pt>
                <c:pt idx="14">
                  <c:v>-17.394045478557054</c:v>
                </c:pt>
                <c:pt idx="15">
                  <c:v>-14.71725081782127</c:v>
                </c:pt>
                <c:pt idx="16">
                  <c:v>-14.144248938403049</c:v>
                </c:pt>
                <c:pt idx="17">
                  <c:v>-11.621904025795104</c:v>
                </c:pt>
                <c:pt idx="18">
                  <c:v>-12.373091437144378</c:v>
                </c:pt>
                <c:pt idx="19">
                  <c:v>-15.603498182078845</c:v>
                </c:pt>
                <c:pt idx="20">
                  <c:v>-16.757190997640169</c:v>
                </c:pt>
                <c:pt idx="21">
                  <c:v>-12.791309261620532</c:v>
                </c:pt>
                <c:pt idx="22">
                  <c:v>-11.99900211213334</c:v>
                </c:pt>
                <c:pt idx="23">
                  <c:v>-12.300912</c:v>
                </c:pt>
              </c:numCache>
            </c:numRef>
          </c:yVal>
          <c:smooth val="0"/>
        </c:ser>
        <c:ser>
          <c:idx val="5"/>
          <c:order val="6"/>
          <c:tx>
            <c:v>Brazos (JAS)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'Master calibrated data sheet'!$H$40:$H$64</c:f>
              <c:numCache>
                <c:formatCode>0.00</c:formatCode>
                <c:ptCount val="25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xVal>
          <c:yVal>
            <c:numRef>
              <c:f>'Master calibrated data sheet'!$I$40:$I$64</c:f>
              <c:numCache>
                <c:formatCode>0.0</c:formatCode>
                <c:ptCount val="25"/>
                <c:pt idx="0">
                  <c:v>-10.540987799999998</c:v>
                </c:pt>
                <c:pt idx="1">
                  <c:v>-10.202454199999998</c:v>
                </c:pt>
                <c:pt idx="2">
                  <c:v>-9.4098607999999988</c:v>
                </c:pt>
                <c:pt idx="3">
                  <c:v>-12.130036199999999</c:v>
                </c:pt>
                <c:pt idx="4">
                  <c:v>-13.368322600000001</c:v>
                </c:pt>
                <c:pt idx="5">
                  <c:v>-12.676130799999999</c:v>
                </c:pt>
                <c:pt idx="6">
                  <c:v>-10.532299200000001</c:v>
                </c:pt>
                <c:pt idx="7">
                  <c:v>-10.092398599999999</c:v>
                </c:pt>
                <c:pt idx="8">
                  <c:v>-8.5800900999999996</c:v>
                </c:pt>
                <c:pt idx="9">
                  <c:v>-8.5989534465169548</c:v>
                </c:pt>
                <c:pt idx="10">
                  <c:v>-7.9270381333333333</c:v>
                </c:pt>
                <c:pt idx="11">
                  <c:v>-7.9676312877889899</c:v>
                </c:pt>
                <c:pt idx="12">
                  <c:v>-8.0802599630093184</c:v>
                </c:pt>
                <c:pt idx="13">
                  <c:v>-7.8359526585994876</c:v>
                </c:pt>
                <c:pt idx="14">
                  <c:v>-9.476922377686158</c:v>
                </c:pt>
                <c:pt idx="15">
                  <c:v>-14.482715545197422</c:v>
                </c:pt>
                <c:pt idx="16">
                  <c:v>-10.183443066666666</c:v>
                </c:pt>
                <c:pt idx="17">
                  <c:v>-10.374463166666665</c:v>
                </c:pt>
                <c:pt idx="18">
                  <c:v>-8.6150757333333328</c:v>
                </c:pt>
                <c:pt idx="19">
                  <c:v>-8.2274087000000016</c:v>
                </c:pt>
                <c:pt idx="20">
                  <c:v>-9.0449293000000015</c:v>
                </c:pt>
                <c:pt idx="21">
                  <c:v>-11.81966434613846</c:v>
                </c:pt>
                <c:pt idx="22">
                  <c:v>-13.047432833493634</c:v>
                </c:pt>
                <c:pt idx="24">
                  <c:v>-10.684053623947642</c:v>
                </c:pt>
              </c:numCache>
            </c:numRef>
          </c:yVal>
          <c:smooth val="0"/>
        </c:ser>
        <c:ser>
          <c:idx val="7"/>
          <c:order val="7"/>
          <c:tx>
            <c:v>Brazos (OND)</c:v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rgbClr val="FFC000"/>
              </a:solidFill>
              <a:ln>
                <a:solidFill>
                  <a:schemeClr val="bg1">
                    <a:alpha val="70000"/>
                  </a:schemeClr>
                </a:solidFill>
              </a:ln>
            </c:spPr>
          </c:marker>
          <c:xVal>
            <c:numRef>
              <c:f>'Master calibrated data sheet'!$H$66:$H$88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xVal>
          <c:yVal>
            <c:numRef>
              <c:f>'Master calibrated data sheet'!$I$66:$I$88</c:f>
              <c:numCache>
                <c:formatCode>General</c:formatCode>
                <c:ptCount val="23"/>
                <c:pt idx="4" formatCode="0.0">
                  <c:v>-18.142822313243713</c:v>
                </c:pt>
                <c:pt idx="10" formatCode="0.0">
                  <c:v>-13.128905640378274</c:v>
                </c:pt>
                <c:pt idx="12" formatCode="0.0">
                  <c:v>-13.301534497588751</c:v>
                </c:pt>
                <c:pt idx="13" formatCode="0.0">
                  <c:v>-12.590984771972181</c:v>
                </c:pt>
                <c:pt idx="14" formatCode="0.0">
                  <c:v>-13.176320142745501</c:v>
                </c:pt>
                <c:pt idx="15" formatCode="0.0">
                  <c:v>-12.61001735390832</c:v>
                </c:pt>
                <c:pt idx="16" formatCode="0.0">
                  <c:v>-11.361880664831903</c:v>
                </c:pt>
                <c:pt idx="17" formatCode="0.0">
                  <c:v>-12.573287809821032</c:v>
                </c:pt>
                <c:pt idx="18" formatCode="0.0">
                  <c:v>-13.091842191344627</c:v>
                </c:pt>
                <c:pt idx="19" formatCode="0.0">
                  <c:v>-13.261465904038872</c:v>
                </c:pt>
                <c:pt idx="20" formatCode="0.0">
                  <c:v>-13.139256693711964</c:v>
                </c:pt>
                <c:pt idx="21" formatCode="0.0">
                  <c:v>-12.18595807217293</c:v>
                </c:pt>
                <c:pt idx="22" formatCode="0.0">
                  <c:v>-12.630051650683205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53472"/>
        <c:axId val="44156032"/>
      </c:scatterChart>
      <c:valAx>
        <c:axId val="44153472"/>
        <c:scaling>
          <c:orientation val="minMax"/>
          <c:max val="0"/>
          <c:min val="-7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l-GR" sz="1400" b="1" i="0" baseline="0">
                    <a:effectLst/>
                  </a:rPr>
                  <a:t>δ</a:t>
                </a:r>
                <a:r>
                  <a:rPr lang="en-US" sz="1400" b="1" i="0" baseline="30000">
                    <a:effectLst/>
                  </a:rPr>
                  <a:t>18</a:t>
                </a:r>
                <a:r>
                  <a:rPr lang="en-US" sz="1400" b="1" i="0" baseline="0">
                    <a:effectLst/>
                  </a:rPr>
                  <a:t>O ‰ VSMOW </a:t>
                </a:r>
                <a:endParaRPr lang="en-US" sz="800">
                  <a:effectLst/>
                </a:endParaRP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4156032"/>
        <c:crossesAt val="-60"/>
        <c:crossBetween val="midCat"/>
        <c:majorUnit val="1"/>
      </c:valAx>
      <c:valAx>
        <c:axId val="44156032"/>
        <c:scaling>
          <c:orientation val="minMax"/>
          <c:max val="-5"/>
          <c:min val="-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l-GR" sz="1400" b="1" i="0" u="none" strike="noStrike" baseline="0">
                    <a:effectLst/>
                  </a:rPr>
                  <a:t>δ</a:t>
                </a:r>
                <a:r>
                  <a:rPr lang="en-US" sz="1400"/>
                  <a:t>D ‰ VSMOW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4153472"/>
        <c:crossesAt val="-10"/>
        <c:crossBetween val="midCat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egendEntry>
        <c:idx val="8"/>
        <c:delete val="1"/>
      </c:legendEntry>
      <c:layout>
        <c:manualLayout>
          <c:xMode val="edge"/>
          <c:yMode val="edge"/>
          <c:x val="0.10697964053240661"/>
          <c:y val="0.89141528499823208"/>
          <c:w val="0.84221645966347514"/>
          <c:h val="8.6908907738360436E-2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2445568678891"/>
          <c:y val="5.628821381794568E-2"/>
          <c:w val="0.83520658823905913"/>
          <c:h val="0.68325421519239193"/>
        </c:manualLayout>
      </c:layout>
      <c:scatterChart>
        <c:scatterStyle val="lineMarker"/>
        <c:varyColors val="0"/>
        <c:ser>
          <c:idx val="0"/>
          <c:order val="0"/>
          <c:tx>
            <c:v>Brazos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5875"/>
            </c:spPr>
            <c:trendlineType val="linear"/>
            <c:dispRSqr val="1"/>
            <c:dispEq val="1"/>
            <c:trendlineLbl>
              <c:layout>
                <c:manualLayout>
                  <c:x val="-2.7758321257803219E-2"/>
                  <c:y val="0.31318068760561124"/>
                </c:manualLayout>
              </c:layout>
              <c:tx>
                <c:rich>
                  <a:bodyPr/>
                  <a:lstStyle/>
                  <a:p>
                    <a:pPr>
                      <a:defRPr b="1"/>
                    </a:pPr>
                    <a:r>
                      <a:rPr lang="en-US" baseline="0" dirty="0"/>
                      <a:t>y = </a:t>
                    </a:r>
                    <a:r>
                      <a:rPr lang="en-US" sz="1000" b="1" i="0" u="none" strike="noStrike" baseline="0" dirty="0" smtClean="0">
                        <a:effectLst/>
                      </a:rPr>
                      <a:t>5.66x – 2.47</a:t>
                    </a:r>
                    <a:r>
                      <a:rPr lang="en-US" baseline="0" dirty="0"/>
                      <a:t>
R² = 0.9208</a:t>
                    </a:r>
                    <a:endParaRPr lang="en-US" dirty="0"/>
                  </a:p>
                </c:rich>
              </c:tx>
              <c:numFmt formatCode="General" sourceLinked="0"/>
              <c:spPr>
                <a:ln>
                  <a:noFill/>
                </a:ln>
              </c:spPr>
            </c:trendlineLbl>
          </c:trendline>
          <c:xVal>
            <c:numRef>
              <c:f>'Master calibrated data sheet'!$H$2:$H$60</c:f>
              <c:numCache>
                <c:formatCode>0.00</c:formatCode>
                <c:ptCount val="5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</c:numCache>
            </c:numRef>
          </c:xVal>
          <c:yVal>
            <c:numRef>
              <c:f>'Master calibrated data sheet'!$I$2:$I$60</c:f>
              <c:numCache>
                <c:formatCode>0.0</c:formatCode>
                <c:ptCount val="59"/>
                <c:pt idx="0">
                  <c:v>-24.949761599999995</c:v>
                </c:pt>
                <c:pt idx="1">
                  <c:v>-20.045732433333328</c:v>
                </c:pt>
                <c:pt idx="2">
                  <c:v>-16.093976566666669</c:v>
                </c:pt>
                <c:pt idx="3">
                  <c:v>-15.062266100000002</c:v>
                </c:pt>
                <c:pt idx="4">
                  <c:v>-15.600087233333332</c:v>
                </c:pt>
                <c:pt idx="5">
                  <c:v>-27.369839199999998</c:v>
                </c:pt>
                <c:pt idx="6">
                  <c:v>-38.322765433333331</c:v>
                </c:pt>
                <c:pt idx="7">
                  <c:v>-28.390849966666668</c:v>
                </c:pt>
                <c:pt idx="8">
                  <c:v>-22.218169766666666</c:v>
                </c:pt>
                <c:pt idx="9">
                  <c:v>-21.589170333333328</c:v>
                </c:pt>
                <c:pt idx="10">
                  <c:v>-20.077083199999997</c:v>
                </c:pt>
                <c:pt idx="11">
                  <c:v>-29.743382100000002</c:v>
                </c:pt>
                <c:pt idx="12">
                  <c:v>-26.348807700000002</c:v>
                </c:pt>
                <c:pt idx="13">
                  <c:v>-16.713574199999996</c:v>
                </c:pt>
                <c:pt idx="14">
                  <c:v>-17.200173286195053</c:v>
                </c:pt>
                <c:pt idx="15">
                  <c:v>-18.219096510193932</c:v>
                </c:pt>
                <c:pt idx="16">
                  <c:v>-19.045178338164327</c:v>
                </c:pt>
                <c:pt idx="17">
                  <c:v>-18.905051372191895</c:v>
                </c:pt>
                <c:pt idx="18">
                  <c:v>-19.555640857063629</c:v>
                </c:pt>
                <c:pt idx="19">
                  <c:v>-20.157101666666666</c:v>
                </c:pt>
                <c:pt idx="20">
                  <c:v>-17.317826499999999</c:v>
                </c:pt>
                <c:pt idx="21">
                  <c:v>-17.183981300000003</c:v>
                </c:pt>
                <c:pt idx="22">
                  <c:v>-16.581015300000001</c:v>
                </c:pt>
                <c:pt idx="23">
                  <c:v>-16.212941000000001</c:v>
                </c:pt>
                <c:pt idx="24">
                  <c:v>-15.669609000000001</c:v>
                </c:pt>
                <c:pt idx="25">
                  <c:v>-15.187898799999999</c:v>
                </c:pt>
                <c:pt idx="26">
                  <c:v>-16.187532186363264</c:v>
                </c:pt>
                <c:pt idx="27">
                  <c:v>-15.927441484970494</c:v>
                </c:pt>
                <c:pt idx="28">
                  <c:v>-17.394045478557054</c:v>
                </c:pt>
                <c:pt idx="29">
                  <c:v>-14.71725081782127</c:v>
                </c:pt>
                <c:pt idx="30">
                  <c:v>-14.144248938403049</c:v>
                </c:pt>
                <c:pt idx="31">
                  <c:v>-11.621904025795104</c:v>
                </c:pt>
                <c:pt idx="32">
                  <c:v>-12.373091437144378</c:v>
                </c:pt>
                <c:pt idx="33">
                  <c:v>-15.603498182078845</c:v>
                </c:pt>
                <c:pt idx="34">
                  <c:v>-16.757190997640169</c:v>
                </c:pt>
                <c:pt idx="35">
                  <c:v>-12.791309261620532</c:v>
                </c:pt>
                <c:pt idx="36">
                  <c:v>-11.99900211213334</c:v>
                </c:pt>
                <c:pt idx="37">
                  <c:v>-12.300912</c:v>
                </c:pt>
                <c:pt idx="38">
                  <c:v>-10.540987799999998</c:v>
                </c:pt>
                <c:pt idx="39">
                  <c:v>-10.202454199999998</c:v>
                </c:pt>
                <c:pt idx="40">
                  <c:v>-9.4098607999999988</c:v>
                </c:pt>
                <c:pt idx="41">
                  <c:v>-12.130036199999999</c:v>
                </c:pt>
                <c:pt idx="42">
                  <c:v>-13.368322600000001</c:v>
                </c:pt>
                <c:pt idx="43">
                  <c:v>-12.676130799999999</c:v>
                </c:pt>
                <c:pt idx="44">
                  <c:v>-10.532299200000001</c:v>
                </c:pt>
                <c:pt idx="45">
                  <c:v>-10.092398599999999</c:v>
                </c:pt>
                <c:pt idx="46">
                  <c:v>-8.5800900999999996</c:v>
                </c:pt>
                <c:pt idx="47">
                  <c:v>-8.5989534465169548</c:v>
                </c:pt>
                <c:pt idx="48">
                  <c:v>-7.9270381333333333</c:v>
                </c:pt>
                <c:pt idx="49">
                  <c:v>-7.9676312877889899</c:v>
                </c:pt>
                <c:pt idx="50">
                  <c:v>-8.0802599630093184</c:v>
                </c:pt>
                <c:pt idx="51">
                  <c:v>-7.8359526585994876</c:v>
                </c:pt>
                <c:pt idx="52">
                  <c:v>-9.476922377686158</c:v>
                </c:pt>
                <c:pt idx="53">
                  <c:v>-14.482715545197422</c:v>
                </c:pt>
                <c:pt idx="54">
                  <c:v>-10.183443066666666</c:v>
                </c:pt>
                <c:pt idx="55">
                  <c:v>-10.374463166666665</c:v>
                </c:pt>
                <c:pt idx="56">
                  <c:v>-8.6150757333333328</c:v>
                </c:pt>
                <c:pt idx="57">
                  <c:v>-8.2274087000000016</c:v>
                </c:pt>
                <c:pt idx="58">
                  <c:v>-9.0449293000000015</c:v>
                </c:pt>
              </c:numCache>
            </c:numRef>
          </c:yVal>
          <c:smooth val="0"/>
        </c:ser>
        <c:ser>
          <c:idx val="1"/>
          <c:order val="1"/>
          <c:tx>
            <c:v>mwl</c:v>
          </c:tx>
          <c:spPr>
            <a:ln w="28575">
              <a:noFill/>
            </a:ln>
          </c:spPr>
          <c:marker>
            <c:symbol val="dash"/>
            <c:size val="5"/>
            <c:spPr>
              <a:noFill/>
              <a:ln w="28575">
                <a:solidFill>
                  <a:schemeClr val="tx1"/>
                </a:solidFill>
              </a:ln>
            </c:spPr>
          </c:marker>
          <c:dPt>
            <c:idx val="1"/>
            <c:bubble3D val="0"/>
            <c:spPr>
              <a:ln w="28575">
                <a:solidFill>
                  <a:schemeClr val="tx1"/>
                </a:solidFill>
              </a:ln>
            </c:spPr>
          </c:dPt>
          <c:xVal>
            <c:numRef>
              <c:f>'Master calibrated data sheet'!$H$472:$H$473</c:f>
              <c:numCache>
                <c:formatCode>0.00</c:formatCode>
                <c:ptCount val="2"/>
                <c:pt idx="0">
                  <c:v>-9</c:v>
                </c:pt>
                <c:pt idx="1">
                  <c:v>1</c:v>
                </c:pt>
              </c:numCache>
            </c:numRef>
          </c:xVal>
          <c:yVal>
            <c:numRef>
              <c:f>'Master calibrated data sheet'!$I$472:$I$473</c:f>
              <c:numCache>
                <c:formatCode>0.0</c:formatCode>
                <c:ptCount val="2"/>
                <c:pt idx="0">
                  <c:v>-62</c:v>
                </c:pt>
                <c:pt idx="1">
                  <c:v>18</c:v>
                </c:pt>
              </c:numCache>
            </c:numRef>
          </c:yVal>
          <c:smooth val="0"/>
        </c:ser>
        <c:ser>
          <c:idx val="3"/>
          <c:order val="2"/>
          <c:tx>
            <c:v>Navasota River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C0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5327155881749627"/>
                  <c:y val="2.4661033224505472E-2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rgbClr val="800000"/>
                        </a:solidFill>
                      </a:defRPr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6.27x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1.97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0.89</a:t>
                    </a:r>
                    <a:endParaRPr lang="en-US" dirty="0"/>
                  </a:p>
                </c:rich>
              </c:tx>
              <c:numFmt formatCode="General" sourceLinked="0"/>
              <c:spPr>
                <a:ln>
                  <a:noFill/>
                </a:ln>
              </c:spPr>
            </c:trendlineLbl>
          </c:trendline>
          <c:xVal>
            <c:numRef>
              <c:f>'Master calibrated data sheet'!$H$208:$H$267</c:f>
              <c:numCache>
                <c:formatCode>0.00</c:formatCode>
                <c:ptCount val="60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  <c:pt idx="18">
                  <c:v>-2.5874988855634218</c:v>
                </c:pt>
                <c:pt idx="19">
                  <c:v>-2.0438078515421232</c:v>
                </c:pt>
                <c:pt idx="20">
                  <c:v>-1.8324463004187885</c:v>
                </c:pt>
                <c:pt idx="21">
                  <c:v>-2.2186140000000001</c:v>
                </c:pt>
                <c:pt idx="22">
                  <c:v>-2.4606183333333336</c:v>
                </c:pt>
                <c:pt idx="23">
                  <c:v>-2.5608608333333334</c:v>
                </c:pt>
                <c:pt idx="24">
                  <c:v>-2.23102</c:v>
                </c:pt>
                <c:pt idx="25">
                  <c:v>-2.0265649999999997</c:v>
                </c:pt>
                <c:pt idx="26">
                  <c:v>-3.365545003042314</c:v>
                </c:pt>
                <c:pt idx="27">
                  <c:v>-2.6602019573245261</c:v>
                </c:pt>
                <c:pt idx="28">
                  <c:v>-2.53440195058241</c:v>
                </c:pt>
                <c:pt idx="29">
                  <c:v>-2.7634309866036988</c:v>
                </c:pt>
                <c:pt idx="30">
                  <c:v>-2.5539855927928512</c:v>
                </c:pt>
                <c:pt idx="31">
                  <c:v>-2.6303286047999475</c:v>
                </c:pt>
                <c:pt idx="32">
                  <c:v>-2.2054631466735808</c:v>
                </c:pt>
                <c:pt idx="33">
                  <c:v>-2.6676702954556708</c:v>
                </c:pt>
                <c:pt idx="34">
                  <c:v>-2.7285787419917273</c:v>
                </c:pt>
                <c:pt idx="35">
                  <c:v>-2.416236245040837</c:v>
                </c:pt>
                <c:pt idx="36">
                  <c:v>-2.2403153912854412</c:v>
                </c:pt>
                <c:pt idx="37">
                  <c:v>-2.6250177865733137</c:v>
                </c:pt>
                <c:pt idx="38">
                  <c:v>-2.5998418000000001</c:v>
                </c:pt>
                <c:pt idx="39">
                  <c:v>-3.3571168</c:v>
                </c:pt>
                <c:pt idx="40">
                  <c:v>-2.6955950166666667</c:v>
                </c:pt>
                <c:pt idx="41">
                  <c:v>-1.7860236</c:v>
                </c:pt>
                <c:pt idx="42">
                  <c:v>-2.2464468000000002</c:v>
                </c:pt>
                <c:pt idx="43">
                  <c:v>-1.6830341999999998</c:v>
                </c:pt>
                <c:pt idx="44">
                  <c:v>-3.0171844666666665</c:v>
                </c:pt>
                <c:pt idx="45">
                  <c:v>-3.2823990000000003</c:v>
                </c:pt>
                <c:pt idx="46">
                  <c:v>-3.2510983000000002</c:v>
                </c:pt>
                <c:pt idx="47">
                  <c:v>-2.8503452666666673</c:v>
                </c:pt>
                <c:pt idx="48">
                  <c:v>-3.050444066666667</c:v>
                </c:pt>
                <c:pt idx="49">
                  <c:v>-1.9185720666666675</c:v>
                </c:pt>
                <c:pt idx="50">
                  <c:v>-3.2294258793202912</c:v>
                </c:pt>
                <c:pt idx="51">
                  <c:v>-3.6611693541970247</c:v>
                </c:pt>
                <c:pt idx="52">
                  <c:v>-4.2837690777777784</c:v>
                </c:pt>
                <c:pt idx="53">
                  <c:v>-3.4172558614725679</c:v>
                </c:pt>
                <c:pt idx="54">
                  <c:v>-3.8993480666666667</c:v>
                </c:pt>
                <c:pt idx="55">
                  <c:v>-3.2646912666666665</c:v>
                </c:pt>
                <c:pt idx="56">
                  <c:v>-3.1799693000000007</c:v>
                </c:pt>
                <c:pt idx="57">
                  <c:v>-3.9463666666666666</c:v>
                </c:pt>
                <c:pt idx="58">
                  <c:v>-2.9133632999999999</c:v>
                </c:pt>
                <c:pt idx="59">
                  <c:v>-3.3400287</c:v>
                </c:pt>
              </c:numCache>
            </c:numRef>
          </c:xVal>
          <c:yVal>
            <c:numRef>
              <c:f>'Master calibrated data sheet'!$I$208:$I$267</c:f>
              <c:numCache>
                <c:formatCode>0.0</c:formatCode>
                <c:ptCount val="60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  <c:pt idx="18">
                  <c:v>-16.192927309360506</c:v>
                </c:pt>
                <c:pt idx="19">
                  <c:v>-13.334670839157736</c:v>
                </c:pt>
                <c:pt idx="20">
                  <c:v>-12.494242678956935</c:v>
                </c:pt>
                <c:pt idx="21">
                  <c:v>-13.369993333333333</c:v>
                </c:pt>
                <c:pt idx="22">
                  <c:v>-13.971365200000001</c:v>
                </c:pt>
                <c:pt idx="23">
                  <c:v>-14.301671299999999</c:v>
                </c:pt>
                <c:pt idx="24">
                  <c:v>-13.121912000000002</c:v>
                </c:pt>
                <c:pt idx="25">
                  <c:v>-15.149799299999998</c:v>
                </c:pt>
                <c:pt idx="26">
                  <c:v>-18.896085994441481</c:v>
                </c:pt>
                <c:pt idx="27">
                  <c:v>-16.034419665491907</c:v>
                </c:pt>
                <c:pt idx="28">
                  <c:v>-15.114073006193053</c:v>
                </c:pt>
                <c:pt idx="29">
                  <c:v>-15.565721512082241</c:v>
                </c:pt>
                <c:pt idx="30">
                  <c:v>-15.599820807123411</c:v>
                </c:pt>
                <c:pt idx="31">
                  <c:v>-14.989710871336936</c:v>
                </c:pt>
                <c:pt idx="32">
                  <c:v>-13.588631013319642</c:v>
                </c:pt>
                <c:pt idx="33">
                  <c:v>-15.292258538124216</c:v>
                </c:pt>
                <c:pt idx="34">
                  <c:v>-10.831937024006866</c:v>
                </c:pt>
                <c:pt idx="35">
                  <c:v>-13.737397545607323</c:v>
                </c:pt>
                <c:pt idx="36">
                  <c:v>-7.2986483054710005</c:v>
                </c:pt>
                <c:pt idx="37">
                  <c:v>-13.367654209179957</c:v>
                </c:pt>
                <c:pt idx="38">
                  <c:v>-13.227052400000003</c:v>
                </c:pt>
                <c:pt idx="39">
                  <c:v>-16.716651600000002</c:v>
                </c:pt>
                <c:pt idx="40">
                  <c:v>-13.936943199999998</c:v>
                </c:pt>
                <c:pt idx="41">
                  <c:v>-5.5759355999999993</c:v>
                </c:pt>
                <c:pt idx="42">
                  <c:v>-9.3545111999999992</c:v>
                </c:pt>
                <c:pt idx="43">
                  <c:v>-10.595372000000001</c:v>
                </c:pt>
                <c:pt idx="44">
                  <c:v>-14.631065800000002</c:v>
                </c:pt>
                <c:pt idx="45">
                  <c:v>-15.877397200000004</c:v>
                </c:pt>
                <c:pt idx="46">
                  <c:v>-16.264844400000001</c:v>
                </c:pt>
                <c:pt idx="47">
                  <c:v>-14.367647166666666</c:v>
                </c:pt>
                <c:pt idx="48">
                  <c:v>-15.622556433333331</c:v>
                </c:pt>
                <c:pt idx="49">
                  <c:v>-9.4542390333333319</c:v>
                </c:pt>
                <c:pt idx="50">
                  <c:v>-18.295045807034782</c:v>
                </c:pt>
                <c:pt idx="51">
                  <c:v>-19.837423659088916</c:v>
                </c:pt>
                <c:pt idx="52">
                  <c:v>-28.345390999999996</c:v>
                </c:pt>
                <c:pt idx="53">
                  <c:v>-21.540890595582731</c:v>
                </c:pt>
                <c:pt idx="54">
                  <c:v>-20.808576166666668</c:v>
                </c:pt>
                <c:pt idx="55">
                  <c:v>-18.074141033333333</c:v>
                </c:pt>
                <c:pt idx="56">
                  <c:v>-15.993397799999995</c:v>
                </c:pt>
                <c:pt idx="57">
                  <c:v>-19.933876466666664</c:v>
                </c:pt>
                <c:pt idx="58">
                  <c:v>-16.808485099999999</c:v>
                </c:pt>
                <c:pt idx="59">
                  <c:v>-17.435272300000001</c:v>
                </c:pt>
              </c:numCache>
            </c:numRef>
          </c:yVal>
          <c:smooth val="0"/>
        </c:ser>
        <c:ser>
          <c:idx val="8"/>
          <c:order val="3"/>
          <c:tx>
            <c:v>Navasota (JFM)</c:v>
          </c:tx>
          <c:spPr>
            <a:ln w="28575">
              <a:noFill/>
            </a:ln>
          </c:spPr>
          <c:marker>
            <c:symbol val="diamond"/>
            <c:size val="7"/>
            <c:spPr>
              <a:noFill/>
              <a:ln w="15875">
                <a:solidFill>
                  <a:schemeClr val="tx2"/>
                </a:solidFill>
              </a:ln>
            </c:spPr>
          </c:marker>
          <c:xVal>
            <c:numRef>
              <c:f>'Master calibrated data sheet'!$H$208:$H$225</c:f>
              <c:numCache>
                <c:formatCode>0.00</c:formatCode>
                <c:ptCount val="18"/>
                <c:pt idx="0">
                  <c:v>-2.0507158333333333</c:v>
                </c:pt>
                <c:pt idx="1">
                  <c:v>-3.6071124999999995</c:v>
                </c:pt>
                <c:pt idx="2">
                  <c:v>-2.5048374999999998</c:v>
                </c:pt>
                <c:pt idx="3">
                  <c:v>-3.9088374999999997</c:v>
                </c:pt>
                <c:pt idx="4">
                  <c:v>-3.4984374999999996</c:v>
                </c:pt>
                <c:pt idx="5">
                  <c:v>-2.2465334666666665</c:v>
                </c:pt>
                <c:pt idx="6">
                  <c:v>-2.9944533666666668</c:v>
                </c:pt>
                <c:pt idx="7">
                  <c:v>-5.8017675499999992</c:v>
                </c:pt>
                <c:pt idx="8">
                  <c:v>-5.4790383777777771</c:v>
                </c:pt>
                <c:pt idx="9">
                  <c:v>-5.7866036999999997</c:v>
                </c:pt>
                <c:pt idx="10">
                  <c:v>-5.6337790666666665</c:v>
                </c:pt>
                <c:pt idx="11">
                  <c:v>-4.383271933333333</c:v>
                </c:pt>
                <c:pt idx="12">
                  <c:v>-3.9396039833333334</c:v>
                </c:pt>
                <c:pt idx="13">
                  <c:v>-4.1255872333333334</c:v>
                </c:pt>
                <c:pt idx="14">
                  <c:v>-2.967523533333333</c:v>
                </c:pt>
                <c:pt idx="15">
                  <c:v>-4.9489073999999995</c:v>
                </c:pt>
                <c:pt idx="16">
                  <c:v>-3.9517845999999999</c:v>
                </c:pt>
                <c:pt idx="17">
                  <c:v>-3.5063624666666664</c:v>
                </c:pt>
              </c:numCache>
            </c:numRef>
          </c:xVal>
          <c:yVal>
            <c:numRef>
              <c:f>'Master calibrated data sheet'!$I$208:$I$225</c:f>
              <c:numCache>
                <c:formatCode>0.0</c:formatCode>
                <c:ptCount val="18"/>
                <c:pt idx="0">
                  <c:v>-16.786090000000002</c:v>
                </c:pt>
                <c:pt idx="1">
                  <c:v>-21.11408126666667</c:v>
                </c:pt>
                <c:pt idx="2">
                  <c:v>-14.788288933333336</c:v>
                </c:pt>
                <c:pt idx="3">
                  <c:v>-22.011234899999998</c:v>
                </c:pt>
                <c:pt idx="4">
                  <c:v>-18.753986833333329</c:v>
                </c:pt>
                <c:pt idx="5">
                  <c:v>-13.579823566666667</c:v>
                </c:pt>
                <c:pt idx="6">
                  <c:v>-13.7618765</c:v>
                </c:pt>
                <c:pt idx="7">
                  <c:v>-34.587291366666669</c:v>
                </c:pt>
                <c:pt idx="8">
                  <c:v>-32.792975244444442</c:v>
                </c:pt>
                <c:pt idx="9">
                  <c:v>-37.988668833333328</c:v>
                </c:pt>
                <c:pt idx="10">
                  <c:v>-34.919308766666667</c:v>
                </c:pt>
                <c:pt idx="11">
                  <c:v>-27.465288933333333</c:v>
                </c:pt>
                <c:pt idx="12">
                  <c:v>-24.869070033333333</c:v>
                </c:pt>
                <c:pt idx="13">
                  <c:v>-24.0590343</c:v>
                </c:pt>
                <c:pt idx="14">
                  <c:v>-14.755241100000001</c:v>
                </c:pt>
                <c:pt idx="15">
                  <c:v>-27.166490799999995</c:v>
                </c:pt>
                <c:pt idx="16">
                  <c:v>-22.934679299999999</c:v>
                </c:pt>
                <c:pt idx="17">
                  <c:v>-20.071647800000001</c:v>
                </c:pt>
              </c:numCache>
            </c:numRef>
          </c:yVal>
          <c:smooth val="0"/>
        </c:ser>
        <c:ser>
          <c:idx val="9"/>
          <c:order val="4"/>
          <c:tx>
            <c:v>Navasota (AMJ)</c:v>
          </c:tx>
          <c:spPr>
            <a:ln w="28575">
              <a:noFill/>
            </a:ln>
          </c:spPr>
          <c:marker>
            <c:symbol val="triangle"/>
            <c:size val="6"/>
            <c:spPr>
              <a:noFill/>
              <a:ln w="15875">
                <a:solidFill>
                  <a:srgbClr val="00B050"/>
                </a:solidFill>
              </a:ln>
            </c:spPr>
          </c:marker>
          <c:xVal>
            <c:numRef>
              <c:f>'Master calibrated data sheet'!$H$226:$H$246</c:f>
              <c:numCache>
                <c:formatCode>0.00</c:formatCode>
                <c:ptCount val="21"/>
                <c:pt idx="0">
                  <c:v>-2.5874988855634218</c:v>
                </c:pt>
                <c:pt idx="1">
                  <c:v>-2.0438078515421232</c:v>
                </c:pt>
                <c:pt idx="2">
                  <c:v>-1.8324463004187885</c:v>
                </c:pt>
                <c:pt idx="3">
                  <c:v>-2.2186140000000001</c:v>
                </c:pt>
                <c:pt idx="4">
                  <c:v>-2.4606183333333336</c:v>
                </c:pt>
                <c:pt idx="5">
                  <c:v>-2.5608608333333334</c:v>
                </c:pt>
                <c:pt idx="6">
                  <c:v>-2.23102</c:v>
                </c:pt>
                <c:pt idx="7">
                  <c:v>-2.0265649999999997</c:v>
                </c:pt>
                <c:pt idx="8">
                  <c:v>-3.365545003042314</c:v>
                </c:pt>
                <c:pt idx="9">
                  <c:v>-2.6602019573245261</c:v>
                </c:pt>
                <c:pt idx="10">
                  <c:v>-2.53440195058241</c:v>
                </c:pt>
                <c:pt idx="11">
                  <c:v>-2.7634309866036988</c:v>
                </c:pt>
                <c:pt idx="12">
                  <c:v>-2.5539855927928512</c:v>
                </c:pt>
                <c:pt idx="13">
                  <c:v>-2.6303286047999475</c:v>
                </c:pt>
                <c:pt idx="14">
                  <c:v>-2.2054631466735808</c:v>
                </c:pt>
                <c:pt idx="15">
                  <c:v>-2.6676702954556708</c:v>
                </c:pt>
                <c:pt idx="16">
                  <c:v>-2.7285787419917273</c:v>
                </c:pt>
                <c:pt idx="17">
                  <c:v>-2.416236245040837</c:v>
                </c:pt>
                <c:pt idx="18">
                  <c:v>-2.2403153912854412</c:v>
                </c:pt>
                <c:pt idx="19">
                  <c:v>-2.6250177865733137</c:v>
                </c:pt>
                <c:pt idx="20">
                  <c:v>-2.5998418000000001</c:v>
                </c:pt>
              </c:numCache>
            </c:numRef>
          </c:xVal>
          <c:yVal>
            <c:numRef>
              <c:f>'Master calibrated data sheet'!$I$226:$I$246</c:f>
              <c:numCache>
                <c:formatCode>0.0</c:formatCode>
                <c:ptCount val="21"/>
                <c:pt idx="0">
                  <c:v>-16.192927309360506</c:v>
                </c:pt>
                <c:pt idx="1">
                  <c:v>-13.334670839157736</c:v>
                </c:pt>
                <c:pt idx="2">
                  <c:v>-12.494242678956935</c:v>
                </c:pt>
                <c:pt idx="3">
                  <c:v>-13.369993333333333</c:v>
                </c:pt>
                <c:pt idx="4">
                  <c:v>-13.971365200000001</c:v>
                </c:pt>
                <c:pt idx="5">
                  <c:v>-14.301671299999999</c:v>
                </c:pt>
                <c:pt idx="6">
                  <c:v>-13.121912000000002</c:v>
                </c:pt>
                <c:pt idx="7">
                  <c:v>-15.149799299999998</c:v>
                </c:pt>
                <c:pt idx="8">
                  <c:v>-18.896085994441481</c:v>
                </c:pt>
                <c:pt idx="9">
                  <c:v>-16.034419665491907</c:v>
                </c:pt>
                <c:pt idx="10">
                  <c:v>-15.114073006193053</c:v>
                </c:pt>
                <c:pt idx="11">
                  <c:v>-15.565721512082241</c:v>
                </c:pt>
                <c:pt idx="12">
                  <c:v>-15.599820807123411</c:v>
                </c:pt>
                <c:pt idx="13">
                  <c:v>-14.989710871336936</c:v>
                </c:pt>
                <c:pt idx="14">
                  <c:v>-13.588631013319642</c:v>
                </c:pt>
                <c:pt idx="15">
                  <c:v>-15.292258538124216</c:v>
                </c:pt>
                <c:pt idx="16">
                  <c:v>-10.831937024006866</c:v>
                </c:pt>
                <c:pt idx="17">
                  <c:v>-13.737397545607323</c:v>
                </c:pt>
                <c:pt idx="18">
                  <c:v>-7.2986483054710005</c:v>
                </c:pt>
                <c:pt idx="19">
                  <c:v>-13.367654209179957</c:v>
                </c:pt>
                <c:pt idx="20">
                  <c:v>-13.227052400000003</c:v>
                </c:pt>
              </c:numCache>
            </c:numRef>
          </c:yVal>
          <c:smooth val="0"/>
        </c:ser>
        <c:ser>
          <c:idx val="10"/>
          <c:order val="5"/>
          <c:tx>
            <c:v>Navasota (JAS)</c:v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15875">
                <a:solidFill>
                  <a:srgbClr val="C00000"/>
                </a:solidFill>
              </a:ln>
            </c:spPr>
          </c:marker>
          <c:xVal>
            <c:numRef>
              <c:f>'Master calibrated data sheet'!$H$247:$H$267</c:f>
              <c:numCache>
                <c:formatCode>0.00</c:formatCode>
                <c:ptCount val="21"/>
                <c:pt idx="0">
                  <c:v>-3.3571168</c:v>
                </c:pt>
                <c:pt idx="1">
                  <c:v>-2.6955950166666667</c:v>
                </c:pt>
                <c:pt idx="2">
                  <c:v>-1.7860236</c:v>
                </c:pt>
                <c:pt idx="3">
                  <c:v>-2.2464468000000002</c:v>
                </c:pt>
                <c:pt idx="4">
                  <c:v>-1.6830341999999998</c:v>
                </c:pt>
                <c:pt idx="5">
                  <c:v>-3.0171844666666665</c:v>
                </c:pt>
                <c:pt idx="6">
                  <c:v>-3.2823990000000003</c:v>
                </c:pt>
                <c:pt idx="7">
                  <c:v>-3.2510983000000002</c:v>
                </c:pt>
                <c:pt idx="8">
                  <c:v>-2.8503452666666673</c:v>
                </c:pt>
                <c:pt idx="9">
                  <c:v>-3.050444066666667</c:v>
                </c:pt>
                <c:pt idx="10">
                  <c:v>-1.9185720666666675</c:v>
                </c:pt>
                <c:pt idx="11">
                  <c:v>-3.2294258793202912</c:v>
                </c:pt>
                <c:pt idx="12">
                  <c:v>-3.6611693541970247</c:v>
                </c:pt>
                <c:pt idx="13">
                  <c:v>-4.2837690777777784</c:v>
                </c:pt>
                <c:pt idx="14">
                  <c:v>-3.4172558614725679</c:v>
                </c:pt>
                <c:pt idx="15">
                  <c:v>-3.8993480666666667</c:v>
                </c:pt>
                <c:pt idx="16">
                  <c:v>-3.2646912666666665</c:v>
                </c:pt>
                <c:pt idx="17">
                  <c:v>-3.1799693000000007</c:v>
                </c:pt>
                <c:pt idx="18">
                  <c:v>-3.9463666666666666</c:v>
                </c:pt>
                <c:pt idx="19">
                  <c:v>-2.9133632999999999</c:v>
                </c:pt>
                <c:pt idx="20">
                  <c:v>-3.3400287</c:v>
                </c:pt>
              </c:numCache>
            </c:numRef>
          </c:xVal>
          <c:yVal>
            <c:numRef>
              <c:f>'Master calibrated data sheet'!$I$247:$I$267</c:f>
              <c:numCache>
                <c:formatCode>0.0</c:formatCode>
                <c:ptCount val="21"/>
                <c:pt idx="0">
                  <c:v>-16.716651600000002</c:v>
                </c:pt>
                <c:pt idx="1">
                  <c:v>-13.936943199999998</c:v>
                </c:pt>
                <c:pt idx="2">
                  <c:v>-5.5759355999999993</c:v>
                </c:pt>
                <c:pt idx="3">
                  <c:v>-9.3545111999999992</c:v>
                </c:pt>
                <c:pt idx="4">
                  <c:v>-10.595372000000001</c:v>
                </c:pt>
                <c:pt idx="5">
                  <c:v>-14.631065800000002</c:v>
                </c:pt>
                <c:pt idx="6">
                  <c:v>-15.877397200000004</c:v>
                </c:pt>
                <c:pt idx="7">
                  <c:v>-16.264844400000001</c:v>
                </c:pt>
                <c:pt idx="8">
                  <c:v>-14.367647166666666</c:v>
                </c:pt>
                <c:pt idx="9">
                  <c:v>-15.622556433333331</c:v>
                </c:pt>
                <c:pt idx="10">
                  <c:v>-9.4542390333333319</c:v>
                </c:pt>
                <c:pt idx="11">
                  <c:v>-18.295045807034782</c:v>
                </c:pt>
                <c:pt idx="12">
                  <c:v>-19.837423659088916</c:v>
                </c:pt>
                <c:pt idx="13">
                  <c:v>-28.345390999999996</c:v>
                </c:pt>
                <c:pt idx="14">
                  <c:v>-21.540890595582731</c:v>
                </c:pt>
                <c:pt idx="15">
                  <c:v>-20.808576166666668</c:v>
                </c:pt>
                <c:pt idx="16">
                  <c:v>-18.074141033333333</c:v>
                </c:pt>
                <c:pt idx="17">
                  <c:v>-15.993397799999995</c:v>
                </c:pt>
                <c:pt idx="18">
                  <c:v>-19.933876466666664</c:v>
                </c:pt>
                <c:pt idx="19">
                  <c:v>-16.808485099999999</c:v>
                </c:pt>
                <c:pt idx="20">
                  <c:v>-17.435272300000001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96416"/>
        <c:axId val="45198720"/>
      </c:scatterChart>
      <c:valAx>
        <c:axId val="45196416"/>
        <c:scaling>
          <c:orientation val="minMax"/>
          <c:max val="0"/>
          <c:min val="-7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l-GR" sz="1400" b="1" i="0" baseline="0">
                    <a:effectLst/>
                  </a:rPr>
                  <a:t>δ</a:t>
                </a:r>
                <a:r>
                  <a:rPr lang="en-US" sz="1400" b="1" i="0" baseline="30000">
                    <a:effectLst/>
                  </a:rPr>
                  <a:t>18</a:t>
                </a:r>
                <a:r>
                  <a:rPr lang="en-US" sz="1400" b="1" i="0" baseline="0">
                    <a:effectLst/>
                  </a:rPr>
                  <a:t>O ‰ VSMOW </a:t>
                </a:r>
                <a:endParaRPr lang="en-US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1135614791002051"/>
              <c:y val="0.80019892444899066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5198720"/>
        <c:crossesAt val="-60"/>
        <c:crossBetween val="midCat"/>
        <c:majorUnit val="1"/>
      </c:valAx>
      <c:valAx>
        <c:axId val="45198720"/>
        <c:scaling>
          <c:orientation val="minMax"/>
          <c:max val="-5"/>
          <c:min val="-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l-GR" sz="1400" b="1" i="0" u="none" strike="noStrike" baseline="0">
                    <a:effectLst/>
                  </a:rPr>
                  <a:t>δ</a:t>
                </a:r>
                <a:r>
                  <a:rPr lang="en-US" sz="1400"/>
                  <a:t>D ‰ VSMOW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5196416"/>
        <c:crossesAt val="-10"/>
        <c:crossBetween val="midCat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egendEntry>
        <c:idx val="6"/>
        <c:delete val="1"/>
      </c:legendEntry>
      <c:legendEntry>
        <c:idx val="7"/>
        <c:delete val="1"/>
      </c:legendEntry>
      <c:layout>
        <c:manualLayout>
          <c:xMode val="edge"/>
          <c:yMode val="edge"/>
          <c:x val="4.1660419243948518E-2"/>
          <c:y val="0.86557829888469662"/>
          <c:w val="0.92436767986840362"/>
          <c:h val="0.1101621952405423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Conductivity  </a:t>
            </a:r>
            <a:r>
              <a:rPr lang="en-US" dirty="0"/>
              <a:t>vs. </a:t>
            </a:r>
            <a:r>
              <a:rPr lang="el-GR" dirty="0"/>
              <a:t>δ</a:t>
            </a:r>
            <a:r>
              <a:rPr lang="en-US" baseline="30000" dirty="0"/>
              <a:t>18</a:t>
            </a:r>
            <a:r>
              <a:rPr lang="en-US" dirty="0"/>
              <a:t>O for Brazos River in College Station and for Lake Whitney </a:t>
            </a:r>
          </a:p>
        </c:rich>
      </c:tx>
      <c:layout>
        <c:manualLayout>
          <c:xMode val="edge"/>
          <c:yMode val="edge"/>
          <c:x val="0.13399853018372701"/>
          <c:y val="2.572851526827104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385658015669401"/>
          <c:y val="0.13269263887516036"/>
          <c:w val="0.80584059123035634"/>
          <c:h val="0.7529838556002002"/>
        </c:manualLayout>
      </c:layout>
      <c:scatterChart>
        <c:scatterStyle val="lineMarker"/>
        <c:varyColors val="0"/>
        <c:ser>
          <c:idx val="1"/>
          <c:order val="0"/>
          <c:tx>
            <c:v>Brazos (JFM)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('BRAZOS RIVER'!$F$2:$F$15,'BRAZOS RIVER'!$F$89:$F$93)</c:f>
              <c:numCache>
                <c:formatCode>General</c:formatCode>
                <c:ptCount val="19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983</c:v>
                </c:pt>
                <c:pt idx="15">
                  <c:v>884</c:v>
                </c:pt>
                <c:pt idx="16">
                  <c:v>347</c:v>
                </c:pt>
                <c:pt idx="17">
                  <c:v>364</c:v>
                </c:pt>
                <c:pt idx="18">
                  <c:v>307</c:v>
                </c:pt>
              </c:numCache>
            </c:numRef>
          </c:xVal>
          <c:yVal>
            <c:numRef>
              <c:f>('BRAZOS RIVER'!$D$2:$D$15,'BRAZOS RIVER'!$D$89:$D$93)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yVal>
          <c:smooth val="0"/>
        </c:ser>
        <c:ser>
          <c:idx val="2"/>
          <c:order val="1"/>
          <c:tx>
            <c:v>Brazos (AMJ)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RIVER'!$F$16:$F$39</c:f>
              <c:numCache>
                <c:formatCode>General</c:formatCode>
                <c:ptCount val="24"/>
                <c:pt idx="0">
                  <c:v>738</c:v>
                </c:pt>
                <c:pt idx="1">
                  <c:v>755</c:v>
                </c:pt>
                <c:pt idx="2">
                  <c:v>855</c:v>
                </c:pt>
                <c:pt idx="3">
                  <c:v>914</c:v>
                </c:pt>
                <c:pt idx="4">
                  <c:v>815</c:v>
                </c:pt>
                <c:pt idx="5">
                  <c:v>773</c:v>
                </c:pt>
                <c:pt idx="6">
                  <c:v>736</c:v>
                </c:pt>
                <c:pt idx="7">
                  <c:v>781</c:v>
                </c:pt>
                <c:pt idx="8">
                  <c:v>828</c:v>
                </c:pt>
                <c:pt idx="9">
                  <c:v>862</c:v>
                </c:pt>
                <c:pt idx="10">
                  <c:v>883</c:v>
                </c:pt>
                <c:pt idx="11">
                  <c:v>898</c:v>
                </c:pt>
                <c:pt idx="12">
                  <c:v>833</c:v>
                </c:pt>
                <c:pt idx="13">
                  <c:v>721</c:v>
                </c:pt>
                <c:pt idx="14">
                  <c:v>759</c:v>
                </c:pt>
                <c:pt idx="15">
                  <c:v>809</c:v>
                </c:pt>
                <c:pt idx="16">
                  <c:v>856</c:v>
                </c:pt>
                <c:pt idx="17">
                  <c:v>902</c:v>
                </c:pt>
                <c:pt idx="18">
                  <c:v>872</c:v>
                </c:pt>
                <c:pt idx="19">
                  <c:v>542</c:v>
                </c:pt>
                <c:pt idx="20">
                  <c:v>609</c:v>
                </c:pt>
                <c:pt idx="21">
                  <c:v>698</c:v>
                </c:pt>
                <c:pt idx="22">
                  <c:v>757</c:v>
                </c:pt>
                <c:pt idx="23">
                  <c:v>865</c:v>
                </c:pt>
              </c:numCache>
            </c:numRef>
          </c:xVal>
          <c:yVal>
            <c:numRef>
              <c:f>'BRAZOS RIVER'!$D$16:$D$39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yVal>
          <c:smooth val="0"/>
        </c:ser>
        <c:ser>
          <c:idx val="3"/>
          <c:order val="2"/>
          <c:tx>
            <c:v>Brazos (JAS)</c:v>
          </c:tx>
          <c:spPr>
            <a:ln w="28575">
              <a:noFill/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</c:marker>
          <c:dPt>
            <c:idx val="9"/>
            <c:marker>
              <c:spPr>
                <a:solidFill>
                  <a:srgbClr val="C00000"/>
                </a:solidFill>
                <a:ln w="22225">
                  <a:solidFill>
                    <a:schemeClr val="bg1"/>
                  </a:solidFill>
                </a:ln>
              </c:spPr>
            </c:marker>
            <c:bubble3D val="0"/>
          </c:dPt>
          <c:xVal>
            <c:numRef>
              <c:f>'BRAZOS RIVER'!$F$40:$F$65</c:f>
              <c:numCache>
                <c:formatCode>General</c:formatCode>
                <c:ptCount val="26"/>
                <c:pt idx="0">
                  <c:v>1003</c:v>
                </c:pt>
                <c:pt idx="1">
                  <c:v>1150</c:v>
                </c:pt>
                <c:pt idx="2">
                  <c:v>1152</c:v>
                </c:pt>
                <c:pt idx="4">
                  <c:v>716</c:v>
                </c:pt>
                <c:pt idx="5">
                  <c:v>641</c:v>
                </c:pt>
                <c:pt idx="6">
                  <c:v>870</c:v>
                </c:pt>
                <c:pt idx="7">
                  <c:v>962</c:v>
                </c:pt>
                <c:pt idx="8">
                  <c:v>1117</c:v>
                </c:pt>
                <c:pt idx="9">
                  <c:v>1158</c:v>
                </c:pt>
                <c:pt idx="10">
                  <c:v>1194</c:v>
                </c:pt>
                <c:pt idx="11">
                  <c:v>1282</c:v>
                </c:pt>
                <c:pt idx="12">
                  <c:v>1325</c:v>
                </c:pt>
                <c:pt idx="13">
                  <c:v>1267</c:v>
                </c:pt>
                <c:pt idx="14">
                  <c:v>1058</c:v>
                </c:pt>
                <c:pt idx="15">
                  <c:v>928</c:v>
                </c:pt>
                <c:pt idx="16">
                  <c:v>1180</c:v>
                </c:pt>
                <c:pt idx="17">
                  <c:v>1196</c:v>
                </c:pt>
                <c:pt idx="18">
                  <c:v>1287</c:v>
                </c:pt>
                <c:pt idx="19">
                  <c:v>1337</c:v>
                </c:pt>
                <c:pt idx="20">
                  <c:v>1303</c:v>
                </c:pt>
                <c:pt idx="21">
                  <c:v>1235</c:v>
                </c:pt>
                <c:pt idx="22">
                  <c:v>1056</c:v>
                </c:pt>
                <c:pt idx="23">
                  <c:v>1286</c:v>
                </c:pt>
                <c:pt idx="24">
                  <c:v>1239</c:v>
                </c:pt>
                <c:pt idx="25">
                  <c:v>1268</c:v>
                </c:pt>
              </c:numCache>
            </c:numRef>
          </c:xVal>
          <c:yVal>
            <c:numRef>
              <c:f>'BRAZOS RIVER'!$D$40:$D$65</c:f>
              <c:numCache>
                <c:formatCode>0.00</c:formatCode>
                <c:ptCount val="26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yVal>
          <c:smooth val="0"/>
        </c:ser>
        <c:ser>
          <c:idx val="8"/>
          <c:order val="3"/>
          <c:tx>
            <c:v>Brazos (OND)</c:v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RIVER'!$F$66:$F$88</c:f>
              <c:numCache>
                <c:formatCode>General</c:formatCode>
                <c:ptCount val="23"/>
                <c:pt idx="0">
                  <c:v>871</c:v>
                </c:pt>
                <c:pt idx="1">
                  <c:v>846</c:v>
                </c:pt>
                <c:pt idx="2">
                  <c:v>647</c:v>
                </c:pt>
                <c:pt idx="3">
                  <c:v>841</c:v>
                </c:pt>
                <c:pt idx="4">
                  <c:v>908</c:v>
                </c:pt>
                <c:pt idx="5">
                  <c:v>760</c:v>
                </c:pt>
                <c:pt idx="6">
                  <c:v>847</c:v>
                </c:pt>
                <c:pt idx="7">
                  <c:v>876</c:v>
                </c:pt>
                <c:pt idx="8">
                  <c:v>862</c:v>
                </c:pt>
                <c:pt idx="9">
                  <c:v>1027</c:v>
                </c:pt>
                <c:pt idx="10">
                  <c:v>876</c:v>
                </c:pt>
                <c:pt idx="11">
                  <c:v>899</c:v>
                </c:pt>
                <c:pt idx="12">
                  <c:v>880</c:v>
                </c:pt>
                <c:pt idx="13">
                  <c:v>915</c:v>
                </c:pt>
                <c:pt idx="14">
                  <c:v>915</c:v>
                </c:pt>
                <c:pt idx="15">
                  <c:v>985</c:v>
                </c:pt>
                <c:pt idx="16">
                  <c:v>985</c:v>
                </c:pt>
                <c:pt idx="17">
                  <c:v>925</c:v>
                </c:pt>
                <c:pt idx="18">
                  <c:v>923</c:v>
                </c:pt>
                <c:pt idx="19">
                  <c:v>900</c:v>
                </c:pt>
                <c:pt idx="20">
                  <c:v>913</c:v>
                </c:pt>
                <c:pt idx="21">
                  <c:v>980</c:v>
                </c:pt>
                <c:pt idx="22">
                  <c:v>961</c:v>
                </c:pt>
              </c:numCache>
            </c:numRef>
          </c:xVal>
          <c:yVal>
            <c:numRef>
              <c:f>'BRAZOS RIVER'!$D$66:$D$88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yVal>
          <c:smooth val="0"/>
        </c:ser>
        <c:ser>
          <c:idx val="4"/>
          <c:order val="4"/>
          <c:tx>
            <c:v>Lake Whitney, Aug 3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'BRAZOS RIVER'!$F$151:$F$164</c:f>
              <c:numCache>
                <c:formatCode>General</c:formatCode>
                <c:ptCount val="14"/>
                <c:pt idx="0">
                  <c:v>1356</c:v>
                </c:pt>
                <c:pt idx="1">
                  <c:v>1347</c:v>
                </c:pt>
                <c:pt idx="2">
                  <c:v>1359</c:v>
                </c:pt>
                <c:pt idx="3">
                  <c:v>1449</c:v>
                </c:pt>
                <c:pt idx="4">
                  <c:v>1507</c:v>
                </c:pt>
                <c:pt idx="5">
                  <c:v>1437</c:v>
                </c:pt>
                <c:pt idx="6">
                  <c:v>1482</c:v>
                </c:pt>
                <c:pt idx="7">
                  <c:v>1639</c:v>
                </c:pt>
                <c:pt idx="8">
                  <c:v>1466</c:v>
                </c:pt>
                <c:pt idx="9">
                  <c:v>1317</c:v>
                </c:pt>
                <c:pt idx="10">
                  <c:v>1332</c:v>
                </c:pt>
                <c:pt idx="11">
                  <c:v>1297</c:v>
                </c:pt>
                <c:pt idx="12">
                  <c:v>1440</c:v>
                </c:pt>
                <c:pt idx="13">
                  <c:v>1340</c:v>
                </c:pt>
              </c:numCache>
            </c:numRef>
          </c:xVal>
          <c:yVal>
            <c:numRef>
              <c:f>'BRAZOS RIVER'!$D$151:$D$164</c:f>
              <c:numCache>
                <c:formatCode>0.00</c:formatCode>
                <c:ptCount val="14"/>
                <c:pt idx="0">
                  <c:v>-1.5660772833333334</c:v>
                </c:pt>
                <c:pt idx="1">
                  <c:v>-1.5864395666666669</c:v>
                </c:pt>
                <c:pt idx="2">
                  <c:v>-1.5924977666666673</c:v>
                </c:pt>
                <c:pt idx="3">
                  <c:v>-1.9842613666666669</c:v>
                </c:pt>
                <c:pt idx="4">
                  <c:v>-1.8016739500000001</c:v>
                </c:pt>
                <c:pt idx="5">
                  <c:v>-1.8021788000000001</c:v>
                </c:pt>
                <c:pt idx="6">
                  <c:v>-1.9580091666666668</c:v>
                </c:pt>
                <c:pt idx="7">
                  <c:v>-1.3902212</c:v>
                </c:pt>
                <c:pt idx="8">
                  <c:v>-1.8095832666666669</c:v>
                </c:pt>
                <c:pt idx="9">
                  <c:v>-1.1677506333333336</c:v>
                </c:pt>
                <c:pt idx="10">
                  <c:v>-1.3212250333333331</c:v>
                </c:pt>
                <c:pt idx="11">
                  <c:v>-1.3293026333333335</c:v>
                </c:pt>
                <c:pt idx="12">
                  <c:v>-1.8843010666666666</c:v>
                </c:pt>
                <c:pt idx="13">
                  <c:v>-1.4020010333333333</c:v>
                </c:pt>
              </c:numCache>
            </c:numRef>
          </c:yVal>
          <c:smooth val="0"/>
        </c:ser>
        <c:ser>
          <c:idx val="0"/>
          <c:order val="5"/>
          <c:tx>
            <c:v>all Brazos River data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tx1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3.5693702652652155E-2"/>
                  <c:y val="0.2851836956332664"/>
                </c:manualLayout>
              </c:layout>
              <c:numFmt formatCode="General" sourceLinked="0"/>
            </c:trendlineLbl>
          </c:trendline>
          <c:xVal>
            <c:numRef>
              <c:f>'BRAZOS RIVER'!$F$2:$F$93</c:f>
              <c:numCache>
                <c:formatCode>General</c:formatCode>
                <c:ptCount val="92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738</c:v>
                </c:pt>
                <c:pt idx="15">
                  <c:v>755</c:v>
                </c:pt>
                <c:pt idx="16">
                  <c:v>855</c:v>
                </c:pt>
                <c:pt idx="17">
                  <c:v>914</c:v>
                </c:pt>
                <c:pt idx="18">
                  <c:v>815</c:v>
                </c:pt>
                <c:pt idx="19">
                  <c:v>773</c:v>
                </c:pt>
                <c:pt idx="20">
                  <c:v>736</c:v>
                </c:pt>
                <c:pt idx="21">
                  <c:v>781</c:v>
                </c:pt>
                <c:pt idx="22">
                  <c:v>828</c:v>
                </c:pt>
                <c:pt idx="23">
                  <c:v>862</c:v>
                </c:pt>
                <c:pt idx="24">
                  <c:v>883</c:v>
                </c:pt>
                <c:pt idx="25">
                  <c:v>898</c:v>
                </c:pt>
                <c:pt idx="26">
                  <c:v>833</c:v>
                </c:pt>
                <c:pt idx="27">
                  <c:v>721</c:v>
                </c:pt>
                <c:pt idx="28">
                  <c:v>759</c:v>
                </c:pt>
                <c:pt idx="29">
                  <c:v>809</c:v>
                </c:pt>
                <c:pt idx="30">
                  <c:v>856</c:v>
                </c:pt>
                <c:pt idx="31">
                  <c:v>902</c:v>
                </c:pt>
                <c:pt idx="32">
                  <c:v>872</c:v>
                </c:pt>
                <c:pt idx="33">
                  <c:v>542</c:v>
                </c:pt>
                <c:pt idx="34">
                  <c:v>609</c:v>
                </c:pt>
                <c:pt idx="35">
                  <c:v>698</c:v>
                </c:pt>
                <c:pt idx="36">
                  <c:v>757</c:v>
                </c:pt>
                <c:pt idx="37">
                  <c:v>865</c:v>
                </c:pt>
                <c:pt idx="38">
                  <c:v>1003</c:v>
                </c:pt>
                <c:pt idx="39">
                  <c:v>1150</c:v>
                </c:pt>
                <c:pt idx="40">
                  <c:v>1152</c:v>
                </c:pt>
                <c:pt idx="42">
                  <c:v>716</c:v>
                </c:pt>
                <c:pt idx="43">
                  <c:v>641</c:v>
                </c:pt>
                <c:pt idx="44">
                  <c:v>870</c:v>
                </c:pt>
                <c:pt idx="45">
                  <c:v>962</c:v>
                </c:pt>
                <c:pt idx="46">
                  <c:v>1117</c:v>
                </c:pt>
                <c:pt idx="47">
                  <c:v>1158</c:v>
                </c:pt>
                <c:pt idx="48">
                  <c:v>1194</c:v>
                </c:pt>
                <c:pt idx="49">
                  <c:v>1282</c:v>
                </c:pt>
                <c:pt idx="50">
                  <c:v>1325</c:v>
                </c:pt>
                <c:pt idx="51">
                  <c:v>1267</c:v>
                </c:pt>
                <c:pt idx="52">
                  <c:v>1058</c:v>
                </c:pt>
                <c:pt idx="53">
                  <c:v>928</c:v>
                </c:pt>
                <c:pt idx="54">
                  <c:v>1180</c:v>
                </c:pt>
                <c:pt idx="55">
                  <c:v>1196</c:v>
                </c:pt>
                <c:pt idx="56">
                  <c:v>1287</c:v>
                </c:pt>
                <c:pt idx="57">
                  <c:v>1337</c:v>
                </c:pt>
                <c:pt idx="58">
                  <c:v>1303</c:v>
                </c:pt>
                <c:pt idx="59">
                  <c:v>1235</c:v>
                </c:pt>
                <c:pt idx="60">
                  <c:v>1056</c:v>
                </c:pt>
                <c:pt idx="61">
                  <c:v>1286</c:v>
                </c:pt>
                <c:pt idx="62">
                  <c:v>1239</c:v>
                </c:pt>
                <c:pt idx="63">
                  <c:v>1268</c:v>
                </c:pt>
                <c:pt idx="64">
                  <c:v>871</c:v>
                </c:pt>
                <c:pt idx="65">
                  <c:v>846</c:v>
                </c:pt>
                <c:pt idx="66">
                  <c:v>647</c:v>
                </c:pt>
                <c:pt idx="67">
                  <c:v>841</c:v>
                </c:pt>
                <c:pt idx="68">
                  <c:v>908</c:v>
                </c:pt>
                <c:pt idx="69">
                  <c:v>760</c:v>
                </c:pt>
                <c:pt idx="70">
                  <c:v>847</c:v>
                </c:pt>
                <c:pt idx="71">
                  <c:v>876</c:v>
                </c:pt>
                <c:pt idx="72">
                  <c:v>862</c:v>
                </c:pt>
                <c:pt idx="73">
                  <c:v>1027</c:v>
                </c:pt>
                <c:pt idx="74">
                  <c:v>876</c:v>
                </c:pt>
                <c:pt idx="75">
                  <c:v>899</c:v>
                </c:pt>
                <c:pt idx="76">
                  <c:v>880</c:v>
                </c:pt>
                <c:pt idx="77">
                  <c:v>915</c:v>
                </c:pt>
                <c:pt idx="78">
                  <c:v>915</c:v>
                </c:pt>
                <c:pt idx="79">
                  <c:v>985</c:v>
                </c:pt>
                <c:pt idx="80">
                  <c:v>985</c:v>
                </c:pt>
                <c:pt idx="81">
                  <c:v>925</c:v>
                </c:pt>
                <c:pt idx="82">
                  <c:v>923</c:v>
                </c:pt>
                <c:pt idx="83">
                  <c:v>900</c:v>
                </c:pt>
                <c:pt idx="84">
                  <c:v>913</c:v>
                </c:pt>
                <c:pt idx="85">
                  <c:v>980</c:v>
                </c:pt>
                <c:pt idx="86">
                  <c:v>961</c:v>
                </c:pt>
                <c:pt idx="87">
                  <c:v>983</c:v>
                </c:pt>
                <c:pt idx="88">
                  <c:v>884</c:v>
                </c:pt>
                <c:pt idx="89">
                  <c:v>347</c:v>
                </c:pt>
                <c:pt idx="90">
                  <c:v>364</c:v>
                </c:pt>
                <c:pt idx="91">
                  <c:v>307</c:v>
                </c:pt>
              </c:numCache>
            </c:numRef>
          </c:xVal>
          <c:yVal>
            <c:numRef>
              <c:f>'BRAZOS RIVER'!$D$2:$D$93</c:f>
              <c:numCache>
                <c:formatCode>0.00</c:formatCode>
                <c:ptCount val="92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2">
                  <c:v>-1.2717543636233675</c:v>
                </c:pt>
                <c:pt idx="68">
                  <c:v>-2.7933686007906022</c:v>
                </c:pt>
                <c:pt idx="74">
                  <c:v>-2.2533447244627025</c:v>
                </c:pt>
                <c:pt idx="76">
                  <c:v>-2.0839449695186918</c:v>
                </c:pt>
                <c:pt idx="77">
                  <c:v>-1.9307890266927474</c:v>
                </c:pt>
                <c:pt idx="78">
                  <c:v>-2.0355450395348473</c:v>
                </c:pt>
                <c:pt idx="79">
                  <c:v>-1.8373042304222764</c:v>
                </c:pt>
                <c:pt idx="80">
                  <c:v>-1.8953178451293073</c:v>
                </c:pt>
                <c:pt idx="81">
                  <c:v>-1.9781944375675264</c:v>
                </c:pt>
                <c:pt idx="82">
                  <c:v>-1.9085780999192892</c:v>
                </c:pt>
                <c:pt idx="83">
                  <c:v>-2.114775061905938</c:v>
                </c:pt>
                <c:pt idx="84">
                  <c:v>-2.1349969504608213</c:v>
                </c:pt>
                <c:pt idx="85">
                  <c:v>-2.0020628961897602</c:v>
                </c:pt>
                <c:pt idx="86">
                  <c:v>-2.063391574594009</c:v>
                </c:pt>
                <c:pt idx="87">
                  <c:v>-2.0050464535175117</c:v>
                </c:pt>
                <c:pt idx="88">
                  <c:v>-2.4157828456417008</c:v>
                </c:pt>
                <c:pt idx="89">
                  <c:v>-6.2824731424431235</c:v>
                </c:pt>
                <c:pt idx="90">
                  <c:v>-7.4656193760922474</c:v>
                </c:pt>
                <c:pt idx="91">
                  <c:v>-7.8849749338302244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51744"/>
        <c:axId val="46753664"/>
      </c:scatterChart>
      <c:valAx>
        <c:axId val="46751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Conductivity </a:t>
                </a:r>
                <a:r>
                  <a:rPr lang="en-US" dirty="0"/>
                  <a:t>(µS)</a:t>
                </a:r>
              </a:p>
            </c:rich>
          </c:tx>
          <c:layout>
            <c:manualLayout>
              <c:xMode val="edge"/>
              <c:yMode val="edge"/>
              <c:x val="0.42720735212609501"/>
              <c:y val="0.9449493434175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6753664"/>
        <c:crossesAt val="-8"/>
        <c:crossBetween val="midCat"/>
        <c:majorUnit val="300"/>
      </c:valAx>
      <c:valAx>
        <c:axId val="46753664"/>
        <c:scaling>
          <c:orientation val="minMax"/>
          <c:min val="-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baseline="30000"/>
                  <a:t>18</a:t>
                </a:r>
                <a:r>
                  <a:rPr lang="en-US"/>
                  <a:t>O ‰ VSMOW</a:t>
                </a:r>
              </a:p>
            </c:rich>
          </c:tx>
          <c:layout>
            <c:manualLayout>
              <c:xMode val="edge"/>
              <c:yMode val="edge"/>
              <c:x val="6.9385126859142594E-3"/>
              <c:y val="0.3879783203017415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6751744"/>
        <c:crosses val="autoZero"/>
        <c:crossBetween val="midCat"/>
      </c:valAx>
      <c:spPr>
        <a:ln>
          <a:noFill/>
        </a:ln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35440641981656462"/>
          <c:y val="0.7058537271348444"/>
          <c:w val="0.63493826393175634"/>
          <c:h val="0.16331527963806822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solidFill>
        <a:sysClr val="windowText" lastClr="000000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Conductivity  </a:t>
            </a:r>
            <a:r>
              <a:rPr lang="en-US" dirty="0"/>
              <a:t>vs. </a:t>
            </a:r>
            <a:r>
              <a:rPr lang="el-GR" dirty="0"/>
              <a:t>δ</a:t>
            </a:r>
            <a:r>
              <a:rPr lang="en-US" baseline="30000" dirty="0"/>
              <a:t>18</a:t>
            </a:r>
            <a:r>
              <a:rPr lang="en-US" dirty="0"/>
              <a:t>O for Brazos River in College Station and for Lake Whitney </a:t>
            </a:r>
          </a:p>
        </c:rich>
      </c:tx>
      <c:layout>
        <c:manualLayout>
          <c:xMode val="edge"/>
          <c:yMode val="edge"/>
          <c:x val="0.13399853018372701"/>
          <c:y val="2.572851526827104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385658015669401"/>
          <c:y val="0.13269263887516036"/>
          <c:w val="0.80584059123035634"/>
          <c:h val="0.7529838556002002"/>
        </c:manualLayout>
      </c:layout>
      <c:scatterChart>
        <c:scatterStyle val="lineMarker"/>
        <c:varyColors val="0"/>
        <c:ser>
          <c:idx val="1"/>
          <c:order val="0"/>
          <c:tx>
            <c:v>Brazos (JFM)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('BRAZOS RIVER'!$F$2:$F$15,'BRAZOS RIVER'!$F$89:$F$93)</c:f>
              <c:numCache>
                <c:formatCode>General</c:formatCode>
                <c:ptCount val="19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983</c:v>
                </c:pt>
                <c:pt idx="15">
                  <c:v>884</c:v>
                </c:pt>
                <c:pt idx="16">
                  <c:v>347</c:v>
                </c:pt>
                <c:pt idx="17">
                  <c:v>364</c:v>
                </c:pt>
                <c:pt idx="18">
                  <c:v>307</c:v>
                </c:pt>
              </c:numCache>
            </c:numRef>
          </c:xVal>
          <c:yVal>
            <c:numRef>
              <c:f>('BRAZOS RIVER'!$D$2:$D$15,'BRAZOS RIVER'!$D$89:$D$93)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yVal>
          <c:smooth val="0"/>
        </c:ser>
        <c:ser>
          <c:idx val="2"/>
          <c:order val="1"/>
          <c:tx>
            <c:v>Brazos (AMJ)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RIVER'!$F$16:$F$39</c:f>
              <c:numCache>
                <c:formatCode>General</c:formatCode>
                <c:ptCount val="24"/>
                <c:pt idx="0">
                  <c:v>738</c:v>
                </c:pt>
                <c:pt idx="1">
                  <c:v>755</c:v>
                </c:pt>
                <c:pt idx="2">
                  <c:v>855</c:v>
                </c:pt>
                <c:pt idx="3">
                  <c:v>914</c:v>
                </c:pt>
                <c:pt idx="4">
                  <c:v>815</c:v>
                </c:pt>
                <c:pt idx="5">
                  <c:v>773</c:v>
                </c:pt>
                <c:pt idx="6">
                  <c:v>736</c:v>
                </c:pt>
                <c:pt idx="7">
                  <c:v>781</c:v>
                </c:pt>
                <c:pt idx="8">
                  <c:v>828</c:v>
                </c:pt>
                <c:pt idx="9">
                  <c:v>862</c:v>
                </c:pt>
                <c:pt idx="10">
                  <c:v>883</c:v>
                </c:pt>
                <c:pt idx="11">
                  <c:v>898</c:v>
                </c:pt>
                <c:pt idx="12">
                  <c:v>833</c:v>
                </c:pt>
                <c:pt idx="13">
                  <c:v>721</c:v>
                </c:pt>
                <c:pt idx="14">
                  <c:v>759</c:v>
                </c:pt>
                <c:pt idx="15">
                  <c:v>809</c:v>
                </c:pt>
                <c:pt idx="16">
                  <c:v>856</c:v>
                </c:pt>
                <c:pt idx="17">
                  <c:v>902</c:v>
                </c:pt>
                <c:pt idx="18">
                  <c:v>872</c:v>
                </c:pt>
                <c:pt idx="19">
                  <c:v>542</c:v>
                </c:pt>
                <c:pt idx="20">
                  <c:v>609</c:v>
                </c:pt>
                <c:pt idx="21">
                  <c:v>698</c:v>
                </c:pt>
                <c:pt idx="22">
                  <c:v>757</c:v>
                </c:pt>
                <c:pt idx="23">
                  <c:v>865</c:v>
                </c:pt>
              </c:numCache>
            </c:numRef>
          </c:xVal>
          <c:yVal>
            <c:numRef>
              <c:f>'BRAZOS RIVER'!$D$16:$D$39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yVal>
          <c:smooth val="0"/>
        </c:ser>
        <c:ser>
          <c:idx val="3"/>
          <c:order val="2"/>
          <c:tx>
            <c:v>Brazos (JAS)</c:v>
          </c:tx>
          <c:spPr>
            <a:ln w="28575">
              <a:noFill/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</c:marker>
          <c:dPt>
            <c:idx val="9"/>
            <c:marker>
              <c:spPr>
                <a:solidFill>
                  <a:srgbClr val="C00000"/>
                </a:solidFill>
                <a:ln w="22225">
                  <a:solidFill>
                    <a:schemeClr val="bg1"/>
                  </a:solidFill>
                </a:ln>
              </c:spPr>
            </c:marker>
            <c:bubble3D val="0"/>
          </c:dPt>
          <c:xVal>
            <c:numRef>
              <c:f>'BRAZOS RIVER'!$F$40:$F$65</c:f>
              <c:numCache>
                <c:formatCode>General</c:formatCode>
                <c:ptCount val="26"/>
                <c:pt idx="0">
                  <c:v>1003</c:v>
                </c:pt>
                <c:pt idx="1">
                  <c:v>1150</c:v>
                </c:pt>
                <c:pt idx="2">
                  <c:v>1152</c:v>
                </c:pt>
                <c:pt idx="4">
                  <c:v>716</c:v>
                </c:pt>
                <c:pt idx="5">
                  <c:v>641</c:v>
                </c:pt>
                <c:pt idx="6">
                  <c:v>870</c:v>
                </c:pt>
                <c:pt idx="7">
                  <c:v>962</c:v>
                </c:pt>
                <c:pt idx="8">
                  <c:v>1117</c:v>
                </c:pt>
                <c:pt idx="9">
                  <c:v>1158</c:v>
                </c:pt>
                <c:pt idx="10">
                  <c:v>1194</c:v>
                </c:pt>
                <c:pt idx="11">
                  <c:v>1282</c:v>
                </c:pt>
                <c:pt idx="12">
                  <c:v>1325</c:v>
                </c:pt>
                <c:pt idx="13">
                  <c:v>1267</c:v>
                </c:pt>
                <c:pt idx="14">
                  <c:v>1058</c:v>
                </c:pt>
                <c:pt idx="15">
                  <c:v>928</c:v>
                </c:pt>
                <c:pt idx="16">
                  <c:v>1180</c:v>
                </c:pt>
                <c:pt idx="17">
                  <c:v>1196</c:v>
                </c:pt>
                <c:pt idx="18">
                  <c:v>1287</c:v>
                </c:pt>
                <c:pt idx="19">
                  <c:v>1337</c:v>
                </c:pt>
                <c:pt idx="20">
                  <c:v>1303</c:v>
                </c:pt>
                <c:pt idx="21">
                  <c:v>1235</c:v>
                </c:pt>
                <c:pt idx="22">
                  <c:v>1056</c:v>
                </c:pt>
                <c:pt idx="23">
                  <c:v>1286</c:v>
                </c:pt>
                <c:pt idx="24">
                  <c:v>1239</c:v>
                </c:pt>
                <c:pt idx="25">
                  <c:v>1268</c:v>
                </c:pt>
              </c:numCache>
            </c:numRef>
          </c:xVal>
          <c:yVal>
            <c:numRef>
              <c:f>'BRAZOS RIVER'!$D$40:$D$65</c:f>
              <c:numCache>
                <c:formatCode>0.00</c:formatCode>
                <c:ptCount val="26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yVal>
          <c:smooth val="0"/>
        </c:ser>
        <c:ser>
          <c:idx val="8"/>
          <c:order val="3"/>
          <c:tx>
            <c:v>Brazos (OND)</c:v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RIVER'!$F$66:$F$88</c:f>
              <c:numCache>
                <c:formatCode>General</c:formatCode>
                <c:ptCount val="23"/>
                <c:pt idx="0">
                  <c:v>871</c:v>
                </c:pt>
                <c:pt idx="1">
                  <c:v>846</c:v>
                </c:pt>
                <c:pt idx="2">
                  <c:v>647</c:v>
                </c:pt>
                <c:pt idx="3">
                  <c:v>841</c:v>
                </c:pt>
                <c:pt idx="4">
                  <c:v>908</c:v>
                </c:pt>
                <c:pt idx="5">
                  <c:v>760</c:v>
                </c:pt>
                <c:pt idx="6">
                  <c:v>847</c:v>
                </c:pt>
                <c:pt idx="7">
                  <c:v>876</c:v>
                </c:pt>
                <c:pt idx="8">
                  <c:v>862</c:v>
                </c:pt>
                <c:pt idx="9">
                  <c:v>1027</c:v>
                </c:pt>
                <c:pt idx="10">
                  <c:v>876</c:v>
                </c:pt>
                <c:pt idx="11">
                  <c:v>899</c:v>
                </c:pt>
                <c:pt idx="12">
                  <c:v>880</c:v>
                </c:pt>
                <c:pt idx="13">
                  <c:v>915</c:v>
                </c:pt>
                <c:pt idx="14">
                  <c:v>915</c:v>
                </c:pt>
                <c:pt idx="15">
                  <c:v>985</c:v>
                </c:pt>
                <c:pt idx="16">
                  <c:v>985</c:v>
                </c:pt>
                <c:pt idx="17">
                  <c:v>925</c:v>
                </c:pt>
                <c:pt idx="18">
                  <c:v>923</c:v>
                </c:pt>
                <c:pt idx="19">
                  <c:v>900</c:v>
                </c:pt>
                <c:pt idx="20">
                  <c:v>913</c:v>
                </c:pt>
                <c:pt idx="21">
                  <c:v>980</c:v>
                </c:pt>
                <c:pt idx="22">
                  <c:v>961</c:v>
                </c:pt>
              </c:numCache>
            </c:numRef>
          </c:xVal>
          <c:yVal>
            <c:numRef>
              <c:f>'BRAZOS RIVER'!$D$66:$D$88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yVal>
          <c:smooth val="0"/>
        </c:ser>
        <c:ser>
          <c:idx val="4"/>
          <c:order val="4"/>
          <c:tx>
            <c:v>Lake Whitney, Aug 3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'BRAZOS RIVER'!$F$151:$F$164</c:f>
              <c:numCache>
                <c:formatCode>General</c:formatCode>
                <c:ptCount val="14"/>
                <c:pt idx="0">
                  <c:v>1356</c:v>
                </c:pt>
                <c:pt idx="1">
                  <c:v>1347</c:v>
                </c:pt>
                <c:pt idx="2">
                  <c:v>1359</c:v>
                </c:pt>
                <c:pt idx="3">
                  <c:v>1449</c:v>
                </c:pt>
                <c:pt idx="4">
                  <c:v>1507</c:v>
                </c:pt>
                <c:pt idx="5">
                  <c:v>1437</c:v>
                </c:pt>
                <c:pt idx="6">
                  <c:v>1482</c:v>
                </c:pt>
                <c:pt idx="7">
                  <c:v>1639</c:v>
                </c:pt>
                <c:pt idx="8">
                  <c:v>1466</c:v>
                </c:pt>
                <c:pt idx="9">
                  <c:v>1317</c:v>
                </c:pt>
                <c:pt idx="10">
                  <c:v>1332</c:v>
                </c:pt>
                <c:pt idx="11">
                  <c:v>1297</c:v>
                </c:pt>
                <c:pt idx="12">
                  <c:v>1440</c:v>
                </c:pt>
                <c:pt idx="13">
                  <c:v>1340</c:v>
                </c:pt>
              </c:numCache>
            </c:numRef>
          </c:xVal>
          <c:yVal>
            <c:numRef>
              <c:f>'BRAZOS RIVER'!$D$151:$D$164</c:f>
              <c:numCache>
                <c:formatCode>0.00</c:formatCode>
                <c:ptCount val="14"/>
                <c:pt idx="0">
                  <c:v>-1.5660772833333334</c:v>
                </c:pt>
                <c:pt idx="1">
                  <c:v>-1.5864395666666669</c:v>
                </c:pt>
                <c:pt idx="2">
                  <c:v>-1.5924977666666673</c:v>
                </c:pt>
                <c:pt idx="3">
                  <c:v>-1.9842613666666669</c:v>
                </c:pt>
                <c:pt idx="4">
                  <c:v>-1.8016739500000001</c:v>
                </c:pt>
                <c:pt idx="5">
                  <c:v>-1.8021788000000001</c:v>
                </c:pt>
                <c:pt idx="6">
                  <c:v>-1.9580091666666668</c:v>
                </c:pt>
                <c:pt idx="7">
                  <c:v>-1.3902212</c:v>
                </c:pt>
                <c:pt idx="8">
                  <c:v>-1.8095832666666669</c:v>
                </c:pt>
                <c:pt idx="9">
                  <c:v>-1.1677506333333336</c:v>
                </c:pt>
                <c:pt idx="10">
                  <c:v>-1.3212250333333331</c:v>
                </c:pt>
                <c:pt idx="11">
                  <c:v>-1.3293026333333335</c:v>
                </c:pt>
                <c:pt idx="12">
                  <c:v>-1.8843010666666666</c:v>
                </c:pt>
                <c:pt idx="13">
                  <c:v>-1.4020010333333333</c:v>
                </c:pt>
              </c:numCache>
            </c:numRef>
          </c:yVal>
          <c:smooth val="0"/>
        </c:ser>
        <c:ser>
          <c:idx val="0"/>
          <c:order val="5"/>
          <c:tx>
            <c:v>all Brazos River data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5875"/>
            </c:spPr>
            <c:trendlineType val="linear"/>
            <c:dispRSqr val="0"/>
            <c:dispEq val="0"/>
          </c:trendline>
          <c:xVal>
            <c:numRef>
              <c:f>'BRAZOS RIVER'!$F$2:$F$93</c:f>
              <c:numCache>
                <c:formatCode>General</c:formatCode>
                <c:ptCount val="92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738</c:v>
                </c:pt>
                <c:pt idx="15">
                  <c:v>755</c:v>
                </c:pt>
                <c:pt idx="16">
                  <c:v>855</c:v>
                </c:pt>
                <c:pt idx="17">
                  <c:v>914</c:v>
                </c:pt>
                <c:pt idx="18">
                  <c:v>815</c:v>
                </c:pt>
                <c:pt idx="19">
                  <c:v>773</c:v>
                </c:pt>
                <c:pt idx="20">
                  <c:v>736</c:v>
                </c:pt>
                <c:pt idx="21">
                  <c:v>781</c:v>
                </c:pt>
                <c:pt idx="22">
                  <c:v>828</c:v>
                </c:pt>
                <c:pt idx="23">
                  <c:v>862</c:v>
                </c:pt>
                <c:pt idx="24">
                  <c:v>883</c:v>
                </c:pt>
                <c:pt idx="25">
                  <c:v>898</c:v>
                </c:pt>
                <c:pt idx="26">
                  <c:v>833</c:v>
                </c:pt>
                <c:pt idx="27">
                  <c:v>721</c:v>
                </c:pt>
                <c:pt idx="28">
                  <c:v>759</c:v>
                </c:pt>
                <c:pt idx="29">
                  <c:v>809</c:v>
                </c:pt>
                <c:pt idx="30">
                  <c:v>856</c:v>
                </c:pt>
                <c:pt idx="31">
                  <c:v>902</c:v>
                </c:pt>
                <c:pt idx="32">
                  <c:v>872</c:v>
                </c:pt>
                <c:pt idx="33">
                  <c:v>542</c:v>
                </c:pt>
                <c:pt idx="34">
                  <c:v>609</c:v>
                </c:pt>
                <c:pt idx="35">
                  <c:v>698</c:v>
                </c:pt>
                <c:pt idx="36">
                  <c:v>757</c:v>
                </c:pt>
                <c:pt idx="37">
                  <c:v>865</c:v>
                </c:pt>
                <c:pt idx="38">
                  <c:v>1003</c:v>
                </c:pt>
                <c:pt idx="39">
                  <c:v>1150</c:v>
                </c:pt>
                <c:pt idx="40">
                  <c:v>1152</c:v>
                </c:pt>
                <c:pt idx="42">
                  <c:v>716</c:v>
                </c:pt>
                <c:pt idx="43">
                  <c:v>641</c:v>
                </c:pt>
                <c:pt idx="44">
                  <c:v>870</c:v>
                </c:pt>
                <c:pt idx="45">
                  <c:v>962</c:v>
                </c:pt>
                <c:pt idx="46">
                  <c:v>1117</c:v>
                </c:pt>
                <c:pt idx="47">
                  <c:v>1158</c:v>
                </c:pt>
                <c:pt idx="48">
                  <c:v>1194</c:v>
                </c:pt>
                <c:pt idx="49">
                  <c:v>1282</c:v>
                </c:pt>
                <c:pt idx="50">
                  <c:v>1325</c:v>
                </c:pt>
                <c:pt idx="51">
                  <c:v>1267</c:v>
                </c:pt>
                <c:pt idx="52">
                  <c:v>1058</c:v>
                </c:pt>
                <c:pt idx="53">
                  <c:v>928</c:v>
                </c:pt>
                <c:pt idx="54">
                  <c:v>1180</c:v>
                </c:pt>
                <c:pt idx="55">
                  <c:v>1196</c:v>
                </c:pt>
                <c:pt idx="56">
                  <c:v>1287</c:v>
                </c:pt>
                <c:pt idx="57">
                  <c:v>1337</c:v>
                </c:pt>
                <c:pt idx="58">
                  <c:v>1303</c:v>
                </c:pt>
                <c:pt idx="59">
                  <c:v>1235</c:v>
                </c:pt>
                <c:pt idx="60">
                  <c:v>1056</c:v>
                </c:pt>
                <c:pt idx="61">
                  <c:v>1286</c:v>
                </c:pt>
                <c:pt idx="62">
                  <c:v>1239</c:v>
                </c:pt>
                <c:pt idx="63">
                  <c:v>1268</c:v>
                </c:pt>
                <c:pt idx="64">
                  <c:v>871</c:v>
                </c:pt>
                <c:pt idx="65">
                  <c:v>846</c:v>
                </c:pt>
                <c:pt idx="66">
                  <c:v>647</c:v>
                </c:pt>
                <c:pt idx="67">
                  <c:v>841</c:v>
                </c:pt>
                <c:pt idx="68">
                  <c:v>908</c:v>
                </c:pt>
                <c:pt idx="69">
                  <c:v>760</c:v>
                </c:pt>
                <c:pt idx="70">
                  <c:v>847</c:v>
                </c:pt>
                <c:pt idx="71">
                  <c:v>876</c:v>
                </c:pt>
                <c:pt idx="72">
                  <c:v>862</c:v>
                </c:pt>
                <c:pt idx="73">
                  <c:v>1027</c:v>
                </c:pt>
                <c:pt idx="74">
                  <c:v>876</c:v>
                </c:pt>
                <c:pt idx="75">
                  <c:v>899</c:v>
                </c:pt>
                <c:pt idx="76">
                  <c:v>880</c:v>
                </c:pt>
                <c:pt idx="77">
                  <c:v>915</c:v>
                </c:pt>
                <c:pt idx="78">
                  <c:v>915</c:v>
                </c:pt>
                <c:pt idx="79">
                  <c:v>985</c:v>
                </c:pt>
                <c:pt idx="80">
                  <c:v>985</c:v>
                </c:pt>
                <c:pt idx="81">
                  <c:v>925</c:v>
                </c:pt>
                <c:pt idx="82">
                  <c:v>923</c:v>
                </c:pt>
                <c:pt idx="83">
                  <c:v>900</c:v>
                </c:pt>
                <c:pt idx="84">
                  <c:v>913</c:v>
                </c:pt>
                <c:pt idx="85">
                  <c:v>980</c:v>
                </c:pt>
                <c:pt idx="86">
                  <c:v>961</c:v>
                </c:pt>
                <c:pt idx="87">
                  <c:v>983</c:v>
                </c:pt>
                <c:pt idx="88">
                  <c:v>884</c:v>
                </c:pt>
                <c:pt idx="89">
                  <c:v>347</c:v>
                </c:pt>
                <c:pt idx="90">
                  <c:v>364</c:v>
                </c:pt>
                <c:pt idx="91">
                  <c:v>307</c:v>
                </c:pt>
              </c:numCache>
            </c:numRef>
          </c:xVal>
          <c:yVal>
            <c:numRef>
              <c:f>'BRAZOS RIVER'!$D$2:$D$93</c:f>
              <c:numCache>
                <c:formatCode>0.00</c:formatCode>
                <c:ptCount val="92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2">
                  <c:v>-1.2717543636233675</c:v>
                </c:pt>
                <c:pt idx="68">
                  <c:v>-2.7933686007906022</c:v>
                </c:pt>
                <c:pt idx="74">
                  <c:v>-2.2533447244627025</c:v>
                </c:pt>
                <c:pt idx="76">
                  <c:v>-2.0839449695186918</c:v>
                </c:pt>
                <c:pt idx="77">
                  <c:v>-1.9307890266927474</c:v>
                </c:pt>
                <c:pt idx="78">
                  <c:v>-2.0355450395348473</c:v>
                </c:pt>
                <c:pt idx="79">
                  <c:v>-1.8373042304222764</c:v>
                </c:pt>
                <c:pt idx="80">
                  <c:v>-1.8953178451293073</c:v>
                </c:pt>
                <c:pt idx="81">
                  <c:v>-1.9781944375675264</c:v>
                </c:pt>
                <c:pt idx="82">
                  <c:v>-1.9085780999192892</c:v>
                </c:pt>
                <c:pt idx="83">
                  <c:v>-2.114775061905938</c:v>
                </c:pt>
                <c:pt idx="84">
                  <c:v>-2.1349969504608213</c:v>
                </c:pt>
                <c:pt idx="85">
                  <c:v>-2.0020628961897602</c:v>
                </c:pt>
                <c:pt idx="86">
                  <c:v>-2.063391574594009</c:v>
                </c:pt>
                <c:pt idx="87">
                  <c:v>-2.0050464535175117</c:v>
                </c:pt>
                <c:pt idx="88">
                  <c:v>-2.4157828456417008</c:v>
                </c:pt>
                <c:pt idx="89">
                  <c:v>-6.2824731424431235</c:v>
                </c:pt>
                <c:pt idx="90">
                  <c:v>-7.4656193760922474</c:v>
                </c:pt>
                <c:pt idx="91">
                  <c:v>-7.8849749338302244</c:v>
                </c:pt>
              </c:numCache>
            </c:numRef>
          </c:yVal>
          <c:smooth val="0"/>
        </c:ser>
        <c:ser>
          <c:idx val="6"/>
          <c:order val="6"/>
          <c:tx>
            <c:v>Alluvium Aquifer</c:v>
          </c:tx>
          <c:spPr>
            <a:ln w="28575">
              <a:noFill/>
            </a:ln>
          </c:spPr>
          <c:marker>
            <c:symbol val="plus"/>
            <c:size val="8"/>
            <c:spPr>
              <a:ln w="22225">
                <a:solidFill>
                  <a:schemeClr val="accent6">
                    <a:lumMod val="50000"/>
                  </a:schemeClr>
                </a:solidFill>
              </a:ln>
            </c:spPr>
          </c:marker>
          <c:dPt>
            <c:idx val="0"/>
            <c:bubble3D val="0"/>
          </c:dPt>
          <c:xVal>
            <c:numRef>
              <c:f>'BRAZOS RIVER'!$F$142:$F$149</c:f>
              <c:numCache>
                <c:formatCode>General</c:formatCode>
                <c:ptCount val="8"/>
                <c:pt idx="0">
                  <c:v>746.9</c:v>
                </c:pt>
                <c:pt idx="1">
                  <c:v>1018.4999999999999</c:v>
                </c:pt>
                <c:pt idx="2">
                  <c:v>305.89999999999998</c:v>
                </c:pt>
                <c:pt idx="3">
                  <c:v>1124.8999999999999</c:v>
                </c:pt>
                <c:pt idx="4">
                  <c:v>266.7</c:v>
                </c:pt>
                <c:pt idx="5">
                  <c:v>224.7</c:v>
                </c:pt>
                <c:pt idx="6">
                  <c:v>345.09999999999997</c:v>
                </c:pt>
                <c:pt idx="7">
                  <c:v>1034</c:v>
                </c:pt>
              </c:numCache>
            </c:numRef>
          </c:xVal>
          <c:yVal>
            <c:numRef>
              <c:f>'BRAZOS RIVER'!$D$142:$D$149</c:f>
              <c:numCache>
                <c:formatCode>General</c:formatCode>
                <c:ptCount val="8"/>
                <c:pt idx="0">
                  <c:v>-4.7</c:v>
                </c:pt>
                <c:pt idx="1">
                  <c:v>-4.5</c:v>
                </c:pt>
                <c:pt idx="2">
                  <c:v>-4.7</c:v>
                </c:pt>
                <c:pt idx="3">
                  <c:v>-4.5999999999999996</c:v>
                </c:pt>
                <c:pt idx="4">
                  <c:v>-4.5999999999999996</c:v>
                </c:pt>
                <c:pt idx="5">
                  <c:v>-4.8</c:v>
                </c:pt>
                <c:pt idx="6">
                  <c:v>-4.5999999999999996</c:v>
                </c:pt>
                <c:pt idx="7" formatCode="0.00">
                  <c:v>-4.636742244444445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8944"/>
        <c:axId val="47061248"/>
      </c:scatterChart>
      <c:valAx>
        <c:axId val="4705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Conductivity </a:t>
                </a:r>
                <a:r>
                  <a:rPr lang="en-US" dirty="0"/>
                  <a:t>(µS)</a:t>
                </a:r>
              </a:p>
            </c:rich>
          </c:tx>
          <c:layout>
            <c:manualLayout>
              <c:xMode val="edge"/>
              <c:yMode val="edge"/>
              <c:x val="0.42720735212609501"/>
              <c:y val="0.9449493434175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061248"/>
        <c:crossesAt val="-8"/>
        <c:crossBetween val="midCat"/>
        <c:majorUnit val="300"/>
      </c:valAx>
      <c:valAx>
        <c:axId val="47061248"/>
        <c:scaling>
          <c:orientation val="minMax"/>
          <c:min val="-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baseline="30000"/>
                  <a:t>18</a:t>
                </a:r>
                <a:r>
                  <a:rPr lang="en-US"/>
                  <a:t>O ‰ VSMOW</a:t>
                </a:r>
              </a:p>
            </c:rich>
          </c:tx>
          <c:layout>
            <c:manualLayout>
              <c:xMode val="edge"/>
              <c:yMode val="edge"/>
              <c:x val="6.9385126859142594E-3"/>
              <c:y val="0.3879783203017415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058944"/>
        <c:crosses val="autoZero"/>
        <c:crossBetween val="midCat"/>
      </c:valAx>
      <c:spPr>
        <a:ln>
          <a:noFill/>
        </a:ln>
      </c:spPr>
    </c:plotArea>
    <c:legend>
      <c:legendPos val="r"/>
      <c:legendEntry>
        <c:idx val="5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3578386130197318"/>
          <c:y val="0.68819776405718358"/>
          <c:w val="0.63024853489089139"/>
          <c:h val="0.18282638579643362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solidFill>
        <a:sysClr val="windowText" lastClr="000000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solidFill>
                  <a:schemeClr val="tx1"/>
                </a:solidFill>
                <a:latin typeface="+mn-lt"/>
              </a:defRP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Figure 3,  Flow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in the Brazos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River</a:t>
            </a:r>
            <a:r>
              <a:rPr lang="en-US" sz="240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near Bryan, 2012-2013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c:rich>
      </c:tx>
      <c:layout>
        <c:manualLayout>
          <c:xMode val="edge"/>
          <c:yMode val="edge"/>
          <c:x val="0.13841935441525025"/>
          <c:y val="0.1078390676079688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02867454315812"/>
          <c:y val="0.23582824183349799"/>
          <c:w val="0.85032142304888647"/>
          <c:h val="0.46040779796796799"/>
        </c:manualLayout>
      </c:layout>
      <c:areaChart>
        <c:grouping val="stacked"/>
        <c:varyColors val="0"/>
        <c:ser>
          <c:idx val="0"/>
          <c:order val="0"/>
          <c:tx>
            <c:strRef>
              <c:f>'Bryan Data'!$E$1</c:f>
              <c:strCache>
                <c:ptCount val="1"/>
                <c:pt idx="0">
                  <c:v>Run-of River Streamflow</c:v>
                </c:pt>
              </c:strCache>
            </c:strRef>
          </c:tx>
          <c:spPr>
            <a:solidFill>
              <a:srgbClr val="00B0F0"/>
            </a:solidFill>
            <a:ln w="25400">
              <a:solidFill>
                <a:prstClr val="black"/>
              </a:solidFill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Data'!$E$8:$E$656</c:f>
              <c:numCache>
                <c:formatCode>0</c:formatCode>
                <c:ptCount val="649"/>
                <c:pt idx="0">
                  <c:v>303</c:v>
                </c:pt>
                <c:pt idx="1">
                  <c:v>295</c:v>
                </c:pt>
                <c:pt idx="2">
                  <c:v>108.65</c:v>
                </c:pt>
                <c:pt idx="3">
                  <c:v>205.65</c:v>
                </c:pt>
                <c:pt idx="4">
                  <c:v>697</c:v>
                </c:pt>
                <c:pt idx="5">
                  <c:v>995</c:v>
                </c:pt>
                <c:pt idx="6">
                  <c:v>1080</c:v>
                </c:pt>
                <c:pt idx="7">
                  <c:v>1267.8800000000001</c:v>
                </c:pt>
                <c:pt idx="8">
                  <c:v>1010</c:v>
                </c:pt>
                <c:pt idx="9">
                  <c:v>698.52499999999998</c:v>
                </c:pt>
                <c:pt idx="10">
                  <c:v>540</c:v>
                </c:pt>
                <c:pt idx="11">
                  <c:v>467</c:v>
                </c:pt>
                <c:pt idx="12">
                  <c:v>429</c:v>
                </c:pt>
                <c:pt idx="13">
                  <c:v>368</c:v>
                </c:pt>
                <c:pt idx="14">
                  <c:v>346</c:v>
                </c:pt>
                <c:pt idx="15">
                  <c:v>342</c:v>
                </c:pt>
                <c:pt idx="16">
                  <c:v>310</c:v>
                </c:pt>
                <c:pt idx="17">
                  <c:v>298</c:v>
                </c:pt>
                <c:pt idx="18">
                  <c:v>307</c:v>
                </c:pt>
                <c:pt idx="19">
                  <c:v>1200</c:v>
                </c:pt>
                <c:pt idx="20">
                  <c:v>18300</c:v>
                </c:pt>
                <c:pt idx="21">
                  <c:v>19900</c:v>
                </c:pt>
                <c:pt idx="22">
                  <c:v>9490</c:v>
                </c:pt>
                <c:pt idx="23">
                  <c:v>3960</c:v>
                </c:pt>
                <c:pt idx="24">
                  <c:v>2260</c:v>
                </c:pt>
                <c:pt idx="25">
                  <c:v>1670</c:v>
                </c:pt>
                <c:pt idx="26">
                  <c:v>1370</c:v>
                </c:pt>
                <c:pt idx="27">
                  <c:v>1670</c:v>
                </c:pt>
                <c:pt idx="28">
                  <c:v>1920</c:v>
                </c:pt>
                <c:pt idx="29">
                  <c:v>14300</c:v>
                </c:pt>
                <c:pt idx="30">
                  <c:v>19500</c:v>
                </c:pt>
                <c:pt idx="31">
                  <c:v>12200</c:v>
                </c:pt>
                <c:pt idx="32">
                  <c:v>3330</c:v>
                </c:pt>
                <c:pt idx="33">
                  <c:v>2070</c:v>
                </c:pt>
                <c:pt idx="34">
                  <c:v>1600</c:v>
                </c:pt>
                <c:pt idx="35">
                  <c:v>1310</c:v>
                </c:pt>
                <c:pt idx="36">
                  <c:v>1110</c:v>
                </c:pt>
                <c:pt idx="37">
                  <c:v>1010</c:v>
                </c:pt>
                <c:pt idx="38">
                  <c:v>936</c:v>
                </c:pt>
                <c:pt idx="39">
                  <c:v>806</c:v>
                </c:pt>
                <c:pt idx="40">
                  <c:v>715</c:v>
                </c:pt>
                <c:pt idx="41">
                  <c:v>709</c:v>
                </c:pt>
                <c:pt idx="42">
                  <c:v>719</c:v>
                </c:pt>
                <c:pt idx="43">
                  <c:v>3880</c:v>
                </c:pt>
                <c:pt idx="44">
                  <c:v>23600</c:v>
                </c:pt>
                <c:pt idx="45">
                  <c:v>25700</c:v>
                </c:pt>
                <c:pt idx="46">
                  <c:v>13700</c:v>
                </c:pt>
                <c:pt idx="47">
                  <c:v>6870</c:v>
                </c:pt>
                <c:pt idx="48">
                  <c:v>5080</c:v>
                </c:pt>
                <c:pt idx="49">
                  <c:v>4103.2250000000004</c:v>
                </c:pt>
                <c:pt idx="50">
                  <c:v>3495.1550000000002</c:v>
                </c:pt>
                <c:pt idx="51">
                  <c:v>2873.49</c:v>
                </c:pt>
                <c:pt idx="52">
                  <c:v>2287.7849999999999</c:v>
                </c:pt>
                <c:pt idx="53">
                  <c:v>2220</c:v>
                </c:pt>
                <c:pt idx="54">
                  <c:v>2010</c:v>
                </c:pt>
                <c:pt idx="55">
                  <c:v>1560</c:v>
                </c:pt>
                <c:pt idx="56">
                  <c:v>1310</c:v>
                </c:pt>
                <c:pt idx="57">
                  <c:v>1200</c:v>
                </c:pt>
                <c:pt idx="58">
                  <c:v>1160</c:v>
                </c:pt>
                <c:pt idx="59">
                  <c:v>688.29500000000007</c:v>
                </c:pt>
                <c:pt idx="60">
                  <c:v>779.08</c:v>
                </c:pt>
                <c:pt idx="61">
                  <c:v>809.08</c:v>
                </c:pt>
                <c:pt idx="62">
                  <c:v>722.32500000000005</c:v>
                </c:pt>
                <c:pt idx="63">
                  <c:v>371.02500000000009</c:v>
                </c:pt>
                <c:pt idx="64">
                  <c:v>1850</c:v>
                </c:pt>
                <c:pt idx="65">
                  <c:v>7720</c:v>
                </c:pt>
                <c:pt idx="66">
                  <c:v>16023.764999999999</c:v>
                </c:pt>
                <c:pt idx="67">
                  <c:v>11300</c:v>
                </c:pt>
                <c:pt idx="68">
                  <c:v>6040</c:v>
                </c:pt>
                <c:pt idx="69">
                  <c:v>3490</c:v>
                </c:pt>
                <c:pt idx="70">
                  <c:v>2670</c:v>
                </c:pt>
                <c:pt idx="71">
                  <c:v>2290</c:v>
                </c:pt>
                <c:pt idx="72">
                  <c:v>1653.25</c:v>
                </c:pt>
                <c:pt idx="73">
                  <c:v>1704.915</c:v>
                </c:pt>
                <c:pt idx="74">
                  <c:v>10076.495000000001</c:v>
                </c:pt>
                <c:pt idx="75">
                  <c:v>42872.635000000002</c:v>
                </c:pt>
                <c:pt idx="76">
                  <c:v>57566.845000000001</c:v>
                </c:pt>
                <c:pt idx="77">
                  <c:v>50100</c:v>
                </c:pt>
                <c:pt idx="78">
                  <c:v>28555.15</c:v>
                </c:pt>
                <c:pt idx="79">
                  <c:v>22921.145</c:v>
                </c:pt>
                <c:pt idx="80">
                  <c:v>20097.985000000001</c:v>
                </c:pt>
                <c:pt idx="81">
                  <c:v>18385.064999999999</c:v>
                </c:pt>
                <c:pt idx="82">
                  <c:v>19500</c:v>
                </c:pt>
                <c:pt idx="83">
                  <c:v>22546.465</c:v>
                </c:pt>
                <c:pt idx="84">
                  <c:v>32799.915000000001</c:v>
                </c:pt>
                <c:pt idx="85">
                  <c:v>22991.23</c:v>
                </c:pt>
                <c:pt idx="86">
                  <c:v>14693.52</c:v>
                </c:pt>
                <c:pt idx="87">
                  <c:v>12342.375</c:v>
                </c:pt>
                <c:pt idx="88">
                  <c:v>10436.584999999999</c:v>
                </c:pt>
                <c:pt idx="89">
                  <c:v>8723.0750000000007</c:v>
                </c:pt>
                <c:pt idx="90">
                  <c:v>8523.0750000000007</c:v>
                </c:pt>
                <c:pt idx="91">
                  <c:v>7413.0749999999998</c:v>
                </c:pt>
                <c:pt idx="92">
                  <c:v>6008.25</c:v>
                </c:pt>
                <c:pt idx="93">
                  <c:v>4767.8999999999996</c:v>
                </c:pt>
                <c:pt idx="94">
                  <c:v>4031.41</c:v>
                </c:pt>
                <c:pt idx="95">
                  <c:v>4136.2350000000006</c:v>
                </c:pt>
                <c:pt idx="96">
                  <c:v>4052.375</c:v>
                </c:pt>
                <c:pt idx="97">
                  <c:v>3792.375</c:v>
                </c:pt>
                <c:pt idx="98">
                  <c:v>2975.45</c:v>
                </c:pt>
                <c:pt idx="99">
                  <c:v>2993.6</c:v>
                </c:pt>
                <c:pt idx="100">
                  <c:v>2540.79</c:v>
                </c:pt>
                <c:pt idx="101">
                  <c:v>2410.7049999999999</c:v>
                </c:pt>
                <c:pt idx="102">
                  <c:v>2524.87</c:v>
                </c:pt>
                <c:pt idx="103">
                  <c:v>2409.08</c:v>
                </c:pt>
                <c:pt idx="104">
                  <c:v>2349.6950000000002</c:v>
                </c:pt>
                <c:pt idx="105">
                  <c:v>2251.54</c:v>
                </c:pt>
                <c:pt idx="106">
                  <c:v>2052.59</c:v>
                </c:pt>
                <c:pt idx="107">
                  <c:v>1776.8</c:v>
                </c:pt>
                <c:pt idx="108">
                  <c:v>1411.3600000000001</c:v>
                </c:pt>
                <c:pt idx="109">
                  <c:v>1509.81</c:v>
                </c:pt>
                <c:pt idx="110">
                  <c:v>1320.7750000000001</c:v>
                </c:pt>
                <c:pt idx="111">
                  <c:v>1246.5650000000001</c:v>
                </c:pt>
                <c:pt idx="112">
                  <c:v>1214.55</c:v>
                </c:pt>
                <c:pt idx="113">
                  <c:v>869.09</c:v>
                </c:pt>
                <c:pt idx="114">
                  <c:v>841.37</c:v>
                </c:pt>
                <c:pt idx="115">
                  <c:v>811.10500000000002</c:v>
                </c:pt>
                <c:pt idx="116">
                  <c:v>890.33</c:v>
                </c:pt>
                <c:pt idx="117">
                  <c:v>702.78</c:v>
                </c:pt>
                <c:pt idx="118">
                  <c:v>573.28</c:v>
                </c:pt>
                <c:pt idx="119">
                  <c:v>766.43499999999995</c:v>
                </c:pt>
                <c:pt idx="120">
                  <c:v>681.43499999999995</c:v>
                </c:pt>
                <c:pt idx="121">
                  <c:v>615.78499999999997</c:v>
                </c:pt>
                <c:pt idx="122">
                  <c:v>623.55999999999995</c:v>
                </c:pt>
                <c:pt idx="123">
                  <c:v>629.01499999999999</c:v>
                </c:pt>
                <c:pt idx="124">
                  <c:v>631.875</c:v>
                </c:pt>
                <c:pt idx="125">
                  <c:v>625.12</c:v>
                </c:pt>
                <c:pt idx="126">
                  <c:v>1043.32</c:v>
                </c:pt>
                <c:pt idx="127">
                  <c:v>935.6</c:v>
                </c:pt>
                <c:pt idx="128">
                  <c:v>1148.58</c:v>
                </c:pt>
                <c:pt idx="129">
                  <c:v>1450</c:v>
                </c:pt>
                <c:pt idx="130">
                  <c:v>1001.995</c:v>
                </c:pt>
                <c:pt idx="131">
                  <c:v>848.13499999999999</c:v>
                </c:pt>
                <c:pt idx="132">
                  <c:v>869.98</c:v>
                </c:pt>
                <c:pt idx="133">
                  <c:v>1180</c:v>
                </c:pt>
                <c:pt idx="134">
                  <c:v>931</c:v>
                </c:pt>
                <c:pt idx="135">
                  <c:v>747</c:v>
                </c:pt>
                <c:pt idx="136">
                  <c:v>647</c:v>
                </c:pt>
                <c:pt idx="137">
                  <c:v>581</c:v>
                </c:pt>
                <c:pt idx="138">
                  <c:v>530</c:v>
                </c:pt>
                <c:pt idx="139">
                  <c:v>499</c:v>
                </c:pt>
                <c:pt idx="140">
                  <c:v>469</c:v>
                </c:pt>
                <c:pt idx="141">
                  <c:v>445</c:v>
                </c:pt>
                <c:pt idx="142">
                  <c:v>435</c:v>
                </c:pt>
                <c:pt idx="143">
                  <c:v>427</c:v>
                </c:pt>
                <c:pt idx="144">
                  <c:v>418</c:v>
                </c:pt>
                <c:pt idx="145">
                  <c:v>400</c:v>
                </c:pt>
                <c:pt idx="146">
                  <c:v>383</c:v>
                </c:pt>
                <c:pt idx="147">
                  <c:v>374</c:v>
                </c:pt>
                <c:pt idx="148">
                  <c:v>124.19</c:v>
                </c:pt>
                <c:pt idx="149">
                  <c:v>217.77500000000001</c:v>
                </c:pt>
                <c:pt idx="150">
                  <c:v>521</c:v>
                </c:pt>
                <c:pt idx="151">
                  <c:v>487</c:v>
                </c:pt>
                <c:pt idx="152">
                  <c:v>414</c:v>
                </c:pt>
                <c:pt idx="153">
                  <c:v>116.22499999999999</c:v>
                </c:pt>
                <c:pt idx="154">
                  <c:v>194.63499999999999</c:v>
                </c:pt>
                <c:pt idx="155">
                  <c:v>344.18</c:v>
                </c:pt>
                <c:pt idx="156">
                  <c:v>1232.0899999999999</c:v>
                </c:pt>
                <c:pt idx="157">
                  <c:v>1060</c:v>
                </c:pt>
                <c:pt idx="158">
                  <c:v>539.47</c:v>
                </c:pt>
                <c:pt idx="159">
                  <c:v>1281.645</c:v>
                </c:pt>
                <c:pt idx="160">
                  <c:v>803.22500000000002</c:v>
                </c:pt>
                <c:pt idx="161">
                  <c:v>434.92</c:v>
                </c:pt>
                <c:pt idx="162">
                  <c:v>480.53</c:v>
                </c:pt>
                <c:pt idx="163">
                  <c:v>572</c:v>
                </c:pt>
                <c:pt idx="164">
                  <c:v>493</c:v>
                </c:pt>
                <c:pt idx="165">
                  <c:v>274.39</c:v>
                </c:pt>
                <c:pt idx="166">
                  <c:v>373</c:v>
                </c:pt>
                <c:pt idx="167">
                  <c:v>200.6</c:v>
                </c:pt>
                <c:pt idx="168">
                  <c:v>212.35500000000002</c:v>
                </c:pt>
                <c:pt idx="169">
                  <c:v>0</c:v>
                </c:pt>
                <c:pt idx="170">
                  <c:v>499</c:v>
                </c:pt>
                <c:pt idx="171">
                  <c:v>275.77499999999998</c:v>
                </c:pt>
                <c:pt idx="172">
                  <c:v>91.410000000000025</c:v>
                </c:pt>
                <c:pt idx="173">
                  <c:v>48.509999999999991</c:v>
                </c:pt>
                <c:pt idx="174">
                  <c:v>0</c:v>
                </c:pt>
                <c:pt idx="175">
                  <c:v>39.245000000000005</c:v>
                </c:pt>
                <c:pt idx="176">
                  <c:v>175.5</c:v>
                </c:pt>
                <c:pt idx="177">
                  <c:v>302.97000000000003</c:v>
                </c:pt>
                <c:pt idx="178">
                  <c:v>443.78000000000003</c:v>
                </c:pt>
                <c:pt idx="179">
                  <c:v>309.95499999999998</c:v>
                </c:pt>
                <c:pt idx="180">
                  <c:v>315.15499999999997</c:v>
                </c:pt>
                <c:pt idx="181">
                  <c:v>7.2900000000000205</c:v>
                </c:pt>
                <c:pt idx="182">
                  <c:v>346.81</c:v>
                </c:pt>
                <c:pt idx="183">
                  <c:v>336.88</c:v>
                </c:pt>
                <c:pt idx="184">
                  <c:v>45.035000000000025</c:v>
                </c:pt>
                <c:pt idx="185">
                  <c:v>280.745</c:v>
                </c:pt>
                <c:pt idx="186">
                  <c:v>988.14499999999998</c:v>
                </c:pt>
                <c:pt idx="187">
                  <c:v>724.31999999999994</c:v>
                </c:pt>
                <c:pt idx="188">
                  <c:v>1110</c:v>
                </c:pt>
                <c:pt idx="189">
                  <c:v>1193.385</c:v>
                </c:pt>
                <c:pt idx="190">
                  <c:v>883.38499999999999</c:v>
                </c:pt>
                <c:pt idx="191">
                  <c:v>690.58500000000004</c:v>
                </c:pt>
                <c:pt idx="192">
                  <c:v>835.83500000000004</c:v>
                </c:pt>
                <c:pt idx="193">
                  <c:v>545.31500000000005</c:v>
                </c:pt>
                <c:pt idx="194">
                  <c:v>1284.9650000000001</c:v>
                </c:pt>
                <c:pt idx="195">
                  <c:v>1029.78</c:v>
                </c:pt>
                <c:pt idx="196">
                  <c:v>668.11500000000001</c:v>
                </c:pt>
                <c:pt idx="197">
                  <c:v>512.11500000000001</c:v>
                </c:pt>
                <c:pt idx="198">
                  <c:v>584.30500000000006</c:v>
                </c:pt>
                <c:pt idx="199">
                  <c:v>467.48</c:v>
                </c:pt>
                <c:pt idx="200">
                  <c:v>394.27</c:v>
                </c:pt>
                <c:pt idx="201">
                  <c:v>342.85</c:v>
                </c:pt>
                <c:pt idx="202">
                  <c:v>276.16500000000002</c:v>
                </c:pt>
                <c:pt idx="203">
                  <c:v>244.34000000000003</c:v>
                </c:pt>
                <c:pt idx="204">
                  <c:v>301.89</c:v>
                </c:pt>
                <c:pt idx="205">
                  <c:v>134.69999999999999</c:v>
                </c:pt>
                <c:pt idx="206">
                  <c:v>87.625</c:v>
                </c:pt>
                <c:pt idx="207">
                  <c:v>289.13</c:v>
                </c:pt>
                <c:pt idx="208">
                  <c:v>244.95499999999998</c:v>
                </c:pt>
                <c:pt idx="209">
                  <c:v>100.86000000000001</c:v>
                </c:pt>
                <c:pt idx="210">
                  <c:v>104.245</c:v>
                </c:pt>
                <c:pt idx="211">
                  <c:v>124.03500000000003</c:v>
                </c:pt>
                <c:pt idx="212">
                  <c:v>0</c:v>
                </c:pt>
                <c:pt idx="213">
                  <c:v>0</c:v>
                </c:pt>
                <c:pt idx="214">
                  <c:v>326.49</c:v>
                </c:pt>
                <c:pt idx="215">
                  <c:v>306.55</c:v>
                </c:pt>
                <c:pt idx="216">
                  <c:v>77.185000000000002</c:v>
                </c:pt>
                <c:pt idx="217">
                  <c:v>0</c:v>
                </c:pt>
                <c:pt idx="218">
                  <c:v>0</c:v>
                </c:pt>
                <c:pt idx="219">
                  <c:v>337.38327999999996</c:v>
                </c:pt>
                <c:pt idx="220">
                  <c:v>215.38327999999996</c:v>
                </c:pt>
                <c:pt idx="221">
                  <c:v>111.38327999999996</c:v>
                </c:pt>
                <c:pt idx="222">
                  <c:v>142.15327999999994</c:v>
                </c:pt>
                <c:pt idx="223">
                  <c:v>64.537779999999941</c:v>
                </c:pt>
                <c:pt idx="224">
                  <c:v>0</c:v>
                </c:pt>
                <c:pt idx="225">
                  <c:v>427.462108</c:v>
                </c:pt>
                <c:pt idx="226">
                  <c:v>590.46210799999994</c:v>
                </c:pt>
                <c:pt idx="227">
                  <c:v>62.017108000000007</c:v>
                </c:pt>
                <c:pt idx="228">
                  <c:v>1261.4621079999999</c:v>
                </c:pt>
                <c:pt idx="229">
                  <c:v>706.58710799999994</c:v>
                </c:pt>
                <c:pt idx="230">
                  <c:v>407.31784049999999</c:v>
                </c:pt>
                <c:pt idx="231">
                  <c:v>522.22</c:v>
                </c:pt>
                <c:pt idx="232">
                  <c:v>84.665000000000077</c:v>
                </c:pt>
                <c:pt idx="233">
                  <c:v>968</c:v>
                </c:pt>
                <c:pt idx="234">
                  <c:v>969</c:v>
                </c:pt>
                <c:pt idx="235">
                  <c:v>820</c:v>
                </c:pt>
                <c:pt idx="236">
                  <c:v>178.34000000000003</c:v>
                </c:pt>
                <c:pt idx="237">
                  <c:v>143.70000000000005</c:v>
                </c:pt>
                <c:pt idx="238">
                  <c:v>387.86</c:v>
                </c:pt>
                <c:pt idx="239">
                  <c:v>140.65499999999997</c:v>
                </c:pt>
                <c:pt idx="240">
                  <c:v>145.25</c:v>
                </c:pt>
                <c:pt idx="241">
                  <c:v>75.295000000000073</c:v>
                </c:pt>
                <c:pt idx="242">
                  <c:v>111.39999999999998</c:v>
                </c:pt>
                <c:pt idx="243">
                  <c:v>132.19000000000005</c:v>
                </c:pt>
                <c:pt idx="244">
                  <c:v>146.01499999999999</c:v>
                </c:pt>
                <c:pt idx="245">
                  <c:v>326.10000000000002</c:v>
                </c:pt>
                <c:pt idx="246">
                  <c:v>82.340000000000032</c:v>
                </c:pt>
                <c:pt idx="247">
                  <c:v>144.48000000000002</c:v>
                </c:pt>
                <c:pt idx="248">
                  <c:v>65.085000000000036</c:v>
                </c:pt>
                <c:pt idx="249">
                  <c:v>266.24</c:v>
                </c:pt>
                <c:pt idx="250">
                  <c:v>213.34500000000003</c:v>
                </c:pt>
                <c:pt idx="251">
                  <c:v>231.5</c:v>
                </c:pt>
                <c:pt idx="252">
                  <c:v>396.41000000000008</c:v>
                </c:pt>
                <c:pt idx="253">
                  <c:v>305.88</c:v>
                </c:pt>
                <c:pt idx="254">
                  <c:v>464.48</c:v>
                </c:pt>
                <c:pt idx="255">
                  <c:v>797.99</c:v>
                </c:pt>
                <c:pt idx="256">
                  <c:v>580.88499999999999</c:v>
                </c:pt>
                <c:pt idx="257">
                  <c:v>605.71</c:v>
                </c:pt>
                <c:pt idx="258">
                  <c:v>582.46500000000003</c:v>
                </c:pt>
                <c:pt idx="259">
                  <c:v>222.87000000000012</c:v>
                </c:pt>
                <c:pt idx="260">
                  <c:v>105.65000000000009</c:v>
                </c:pt>
                <c:pt idx="261">
                  <c:v>89.830000000000155</c:v>
                </c:pt>
                <c:pt idx="262">
                  <c:v>584.48</c:v>
                </c:pt>
                <c:pt idx="263">
                  <c:v>349.65499999999997</c:v>
                </c:pt>
                <c:pt idx="264">
                  <c:v>264.83000000000004</c:v>
                </c:pt>
                <c:pt idx="265">
                  <c:v>227.72500000000002</c:v>
                </c:pt>
                <c:pt idx="266">
                  <c:v>220.26999999999998</c:v>
                </c:pt>
                <c:pt idx="267">
                  <c:v>280.27</c:v>
                </c:pt>
                <c:pt idx="268">
                  <c:v>989.62</c:v>
                </c:pt>
                <c:pt idx="269">
                  <c:v>1408.3899999999999</c:v>
                </c:pt>
                <c:pt idx="270">
                  <c:v>2121.6350000000002</c:v>
                </c:pt>
                <c:pt idx="271">
                  <c:v>1411.635</c:v>
                </c:pt>
                <c:pt idx="272">
                  <c:v>879.005</c:v>
                </c:pt>
                <c:pt idx="273">
                  <c:v>616.58500000000004</c:v>
                </c:pt>
                <c:pt idx="274">
                  <c:v>453.04</c:v>
                </c:pt>
                <c:pt idx="275">
                  <c:v>383.28500000000003</c:v>
                </c:pt>
                <c:pt idx="276">
                  <c:v>368.04</c:v>
                </c:pt>
                <c:pt idx="277">
                  <c:v>335.04</c:v>
                </c:pt>
                <c:pt idx="278">
                  <c:v>285.39</c:v>
                </c:pt>
                <c:pt idx="279">
                  <c:v>308.18</c:v>
                </c:pt>
                <c:pt idx="280">
                  <c:v>322.48</c:v>
                </c:pt>
                <c:pt idx="281">
                  <c:v>619</c:v>
                </c:pt>
                <c:pt idx="282">
                  <c:v>629</c:v>
                </c:pt>
                <c:pt idx="283">
                  <c:v>602</c:v>
                </c:pt>
                <c:pt idx="284">
                  <c:v>539</c:v>
                </c:pt>
                <c:pt idx="285">
                  <c:v>459</c:v>
                </c:pt>
                <c:pt idx="286">
                  <c:v>420</c:v>
                </c:pt>
                <c:pt idx="287">
                  <c:v>397</c:v>
                </c:pt>
                <c:pt idx="288">
                  <c:v>364</c:v>
                </c:pt>
                <c:pt idx="289">
                  <c:v>338</c:v>
                </c:pt>
                <c:pt idx="290">
                  <c:v>313</c:v>
                </c:pt>
                <c:pt idx="291">
                  <c:v>301</c:v>
                </c:pt>
                <c:pt idx="292">
                  <c:v>0</c:v>
                </c:pt>
                <c:pt idx="293">
                  <c:v>307</c:v>
                </c:pt>
                <c:pt idx="294">
                  <c:v>379</c:v>
                </c:pt>
                <c:pt idx="295">
                  <c:v>377</c:v>
                </c:pt>
                <c:pt idx="296">
                  <c:v>319</c:v>
                </c:pt>
                <c:pt idx="297">
                  <c:v>312</c:v>
                </c:pt>
                <c:pt idx="298">
                  <c:v>302</c:v>
                </c:pt>
                <c:pt idx="299">
                  <c:v>279</c:v>
                </c:pt>
                <c:pt idx="300">
                  <c:v>255</c:v>
                </c:pt>
                <c:pt idx="301">
                  <c:v>236</c:v>
                </c:pt>
                <c:pt idx="302">
                  <c:v>242</c:v>
                </c:pt>
                <c:pt idx="303">
                  <c:v>293</c:v>
                </c:pt>
                <c:pt idx="304">
                  <c:v>253</c:v>
                </c:pt>
                <c:pt idx="305">
                  <c:v>249</c:v>
                </c:pt>
                <c:pt idx="306">
                  <c:v>250</c:v>
                </c:pt>
                <c:pt idx="307">
                  <c:v>229</c:v>
                </c:pt>
                <c:pt idx="308">
                  <c:v>212</c:v>
                </c:pt>
                <c:pt idx="309">
                  <c:v>209</c:v>
                </c:pt>
                <c:pt idx="310">
                  <c:v>205</c:v>
                </c:pt>
                <c:pt idx="311">
                  <c:v>237</c:v>
                </c:pt>
                <c:pt idx="312">
                  <c:v>236</c:v>
                </c:pt>
                <c:pt idx="313">
                  <c:v>230</c:v>
                </c:pt>
                <c:pt idx="314">
                  <c:v>212</c:v>
                </c:pt>
                <c:pt idx="315">
                  <c:v>196</c:v>
                </c:pt>
                <c:pt idx="316">
                  <c:v>198.14</c:v>
                </c:pt>
                <c:pt idx="317">
                  <c:v>198.315</c:v>
                </c:pt>
                <c:pt idx="318">
                  <c:v>203.35</c:v>
                </c:pt>
                <c:pt idx="319">
                  <c:v>186.49</c:v>
                </c:pt>
                <c:pt idx="320">
                  <c:v>195</c:v>
                </c:pt>
                <c:pt idx="321">
                  <c:v>204.56</c:v>
                </c:pt>
                <c:pt idx="322">
                  <c:v>229.26</c:v>
                </c:pt>
                <c:pt idx="323">
                  <c:v>250.7</c:v>
                </c:pt>
                <c:pt idx="324">
                  <c:v>251</c:v>
                </c:pt>
                <c:pt idx="325">
                  <c:v>233</c:v>
                </c:pt>
                <c:pt idx="326">
                  <c:v>240</c:v>
                </c:pt>
                <c:pt idx="327">
                  <c:v>223</c:v>
                </c:pt>
                <c:pt idx="328">
                  <c:v>208</c:v>
                </c:pt>
                <c:pt idx="329">
                  <c:v>201</c:v>
                </c:pt>
                <c:pt idx="330">
                  <c:v>181.66499999999999</c:v>
                </c:pt>
                <c:pt idx="331">
                  <c:v>174.32999999999998</c:v>
                </c:pt>
                <c:pt idx="332">
                  <c:v>230</c:v>
                </c:pt>
                <c:pt idx="333">
                  <c:v>239</c:v>
                </c:pt>
                <c:pt idx="334">
                  <c:v>246</c:v>
                </c:pt>
                <c:pt idx="335">
                  <c:v>136.36000000000001</c:v>
                </c:pt>
                <c:pt idx="336">
                  <c:v>49.370000000000005</c:v>
                </c:pt>
                <c:pt idx="337">
                  <c:v>135.36000000000001</c:v>
                </c:pt>
                <c:pt idx="338">
                  <c:v>173.36</c:v>
                </c:pt>
                <c:pt idx="339">
                  <c:v>222.5</c:v>
                </c:pt>
                <c:pt idx="340">
                  <c:v>229.73000000000002</c:v>
                </c:pt>
                <c:pt idx="341">
                  <c:v>212.905</c:v>
                </c:pt>
                <c:pt idx="342">
                  <c:v>119.02000000000001</c:v>
                </c:pt>
                <c:pt idx="343">
                  <c:v>193.905</c:v>
                </c:pt>
                <c:pt idx="344">
                  <c:v>220.905</c:v>
                </c:pt>
                <c:pt idx="345">
                  <c:v>234.185</c:v>
                </c:pt>
                <c:pt idx="346">
                  <c:v>300</c:v>
                </c:pt>
                <c:pt idx="347">
                  <c:v>216.36</c:v>
                </c:pt>
                <c:pt idx="348">
                  <c:v>234.07999999999998</c:v>
                </c:pt>
                <c:pt idx="349">
                  <c:v>295</c:v>
                </c:pt>
                <c:pt idx="350">
                  <c:v>292</c:v>
                </c:pt>
                <c:pt idx="351">
                  <c:v>286</c:v>
                </c:pt>
                <c:pt idx="352">
                  <c:v>265</c:v>
                </c:pt>
                <c:pt idx="353">
                  <c:v>256</c:v>
                </c:pt>
                <c:pt idx="354">
                  <c:v>215</c:v>
                </c:pt>
                <c:pt idx="355">
                  <c:v>224</c:v>
                </c:pt>
                <c:pt idx="356">
                  <c:v>247</c:v>
                </c:pt>
                <c:pt idx="357">
                  <c:v>256</c:v>
                </c:pt>
                <c:pt idx="358">
                  <c:v>247</c:v>
                </c:pt>
                <c:pt idx="359">
                  <c:v>250</c:v>
                </c:pt>
                <c:pt idx="360">
                  <c:v>245</c:v>
                </c:pt>
                <c:pt idx="361">
                  <c:v>282</c:v>
                </c:pt>
                <c:pt idx="362">
                  <c:v>305</c:v>
                </c:pt>
                <c:pt idx="363">
                  <c:v>294</c:v>
                </c:pt>
                <c:pt idx="364">
                  <c:v>279</c:v>
                </c:pt>
                <c:pt idx="365">
                  <c:v>272</c:v>
                </c:pt>
                <c:pt idx="366">
                  <c:v>269</c:v>
                </c:pt>
                <c:pt idx="367">
                  <c:v>277</c:v>
                </c:pt>
                <c:pt idx="368">
                  <c:v>284</c:v>
                </c:pt>
                <c:pt idx="369">
                  <c:v>1180</c:v>
                </c:pt>
                <c:pt idx="370">
                  <c:v>8640</c:v>
                </c:pt>
                <c:pt idx="371">
                  <c:v>16800</c:v>
                </c:pt>
                <c:pt idx="372">
                  <c:v>11000</c:v>
                </c:pt>
                <c:pt idx="373">
                  <c:v>4630</c:v>
                </c:pt>
                <c:pt idx="374">
                  <c:v>2410</c:v>
                </c:pt>
                <c:pt idx="375">
                  <c:v>1680</c:v>
                </c:pt>
                <c:pt idx="376">
                  <c:v>1250</c:v>
                </c:pt>
                <c:pt idx="377">
                  <c:v>423.97</c:v>
                </c:pt>
                <c:pt idx="378">
                  <c:v>342.125</c:v>
                </c:pt>
                <c:pt idx="379">
                  <c:v>465.95</c:v>
                </c:pt>
                <c:pt idx="380">
                  <c:v>536.33500000000004</c:v>
                </c:pt>
                <c:pt idx="381">
                  <c:v>641</c:v>
                </c:pt>
                <c:pt idx="382">
                  <c:v>588</c:v>
                </c:pt>
                <c:pt idx="383">
                  <c:v>555</c:v>
                </c:pt>
                <c:pt idx="384">
                  <c:v>520</c:v>
                </c:pt>
                <c:pt idx="385">
                  <c:v>491</c:v>
                </c:pt>
                <c:pt idx="386">
                  <c:v>473</c:v>
                </c:pt>
                <c:pt idx="387">
                  <c:v>442</c:v>
                </c:pt>
                <c:pt idx="388">
                  <c:v>425</c:v>
                </c:pt>
                <c:pt idx="389">
                  <c:v>423</c:v>
                </c:pt>
                <c:pt idx="390">
                  <c:v>445</c:v>
                </c:pt>
                <c:pt idx="391">
                  <c:v>452</c:v>
                </c:pt>
                <c:pt idx="392">
                  <c:v>436</c:v>
                </c:pt>
                <c:pt idx="393">
                  <c:v>421</c:v>
                </c:pt>
                <c:pt idx="394">
                  <c:v>416</c:v>
                </c:pt>
                <c:pt idx="395">
                  <c:v>399</c:v>
                </c:pt>
                <c:pt idx="396">
                  <c:v>390</c:v>
                </c:pt>
                <c:pt idx="397">
                  <c:v>376</c:v>
                </c:pt>
                <c:pt idx="398">
                  <c:v>363</c:v>
                </c:pt>
                <c:pt idx="399">
                  <c:v>347</c:v>
                </c:pt>
                <c:pt idx="400">
                  <c:v>345</c:v>
                </c:pt>
                <c:pt idx="401">
                  <c:v>365</c:v>
                </c:pt>
                <c:pt idx="402">
                  <c:v>987</c:v>
                </c:pt>
                <c:pt idx="403">
                  <c:v>2190</c:v>
                </c:pt>
                <c:pt idx="404">
                  <c:v>1990</c:v>
                </c:pt>
                <c:pt idx="405">
                  <c:v>1160</c:v>
                </c:pt>
                <c:pt idx="406">
                  <c:v>824</c:v>
                </c:pt>
                <c:pt idx="407">
                  <c:v>716</c:v>
                </c:pt>
                <c:pt idx="408">
                  <c:v>552</c:v>
                </c:pt>
                <c:pt idx="409">
                  <c:v>460</c:v>
                </c:pt>
                <c:pt idx="410">
                  <c:v>411</c:v>
                </c:pt>
                <c:pt idx="411">
                  <c:v>368</c:v>
                </c:pt>
                <c:pt idx="412">
                  <c:v>344</c:v>
                </c:pt>
                <c:pt idx="413">
                  <c:v>362</c:v>
                </c:pt>
                <c:pt idx="414">
                  <c:v>350</c:v>
                </c:pt>
                <c:pt idx="415">
                  <c:v>317</c:v>
                </c:pt>
                <c:pt idx="416">
                  <c:v>304</c:v>
                </c:pt>
                <c:pt idx="417">
                  <c:v>320</c:v>
                </c:pt>
                <c:pt idx="418">
                  <c:v>310</c:v>
                </c:pt>
                <c:pt idx="419">
                  <c:v>322</c:v>
                </c:pt>
                <c:pt idx="420">
                  <c:v>313</c:v>
                </c:pt>
                <c:pt idx="421">
                  <c:v>311</c:v>
                </c:pt>
                <c:pt idx="422">
                  <c:v>288</c:v>
                </c:pt>
                <c:pt idx="423">
                  <c:v>253</c:v>
                </c:pt>
                <c:pt idx="424">
                  <c:v>253</c:v>
                </c:pt>
                <c:pt idx="425">
                  <c:v>289</c:v>
                </c:pt>
                <c:pt idx="426">
                  <c:v>0</c:v>
                </c:pt>
                <c:pt idx="427">
                  <c:v>96.5</c:v>
                </c:pt>
                <c:pt idx="428">
                  <c:v>676</c:v>
                </c:pt>
                <c:pt idx="429">
                  <c:v>605</c:v>
                </c:pt>
                <c:pt idx="430">
                  <c:v>694</c:v>
                </c:pt>
                <c:pt idx="431">
                  <c:v>2090</c:v>
                </c:pt>
                <c:pt idx="432">
                  <c:v>2070</c:v>
                </c:pt>
                <c:pt idx="433">
                  <c:v>1220</c:v>
                </c:pt>
                <c:pt idx="434">
                  <c:v>803</c:v>
                </c:pt>
                <c:pt idx="435">
                  <c:v>606</c:v>
                </c:pt>
                <c:pt idx="436">
                  <c:v>513</c:v>
                </c:pt>
                <c:pt idx="437">
                  <c:v>457</c:v>
                </c:pt>
                <c:pt idx="438">
                  <c:v>410</c:v>
                </c:pt>
                <c:pt idx="439">
                  <c:v>387</c:v>
                </c:pt>
                <c:pt idx="440">
                  <c:v>382</c:v>
                </c:pt>
                <c:pt idx="441">
                  <c:v>374</c:v>
                </c:pt>
                <c:pt idx="442">
                  <c:v>403</c:v>
                </c:pt>
                <c:pt idx="443">
                  <c:v>397</c:v>
                </c:pt>
                <c:pt idx="444">
                  <c:v>387</c:v>
                </c:pt>
                <c:pt idx="445">
                  <c:v>371</c:v>
                </c:pt>
                <c:pt idx="446">
                  <c:v>347</c:v>
                </c:pt>
                <c:pt idx="447">
                  <c:v>324</c:v>
                </c:pt>
                <c:pt idx="448">
                  <c:v>311</c:v>
                </c:pt>
                <c:pt idx="449">
                  <c:v>277</c:v>
                </c:pt>
                <c:pt idx="450">
                  <c:v>263</c:v>
                </c:pt>
                <c:pt idx="451">
                  <c:v>263</c:v>
                </c:pt>
                <c:pt idx="452">
                  <c:v>290</c:v>
                </c:pt>
                <c:pt idx="453">
                  <c:v>483</c:v>
                </c:pt>
                <c:pt idx="454">
                  <c:v>651</c:v>
                </c:pt>
                <c:pt idx="455">
                  <c:v>629</c:v>
                </c:pt>
                <c:pt idx="456">
                  <c:v>744.21</c:v>
                </c:pt>
                <c:pt idx="457">
                  <c:v>643</c:v>
                </c:pt>
                <c:pt idx="458">
                  <c:v>420.64</c:v>
                </c:pt>
                <c:pt idx="459">
                  <c:v>439</c:v>
                </c:pt>
                <c:pt idx="460">
                  <c:v>399</c:v>
                </c:pt>
                <c:pt idx="461">
                  <c:v>392</c:v>
                </c:pt>
                <c:pt idx="462">
                  <c:v>376</c:v>
                </c:pt>
                <c:pt idx="463">
                  <c:v>363</c:v>
                </c:pt>
                <c:pt idx="464">
                  <c:v>387</c:v>
                </c:pt>
                <c:pt idx="465">
                  <c:v>399</c:v>
                </c:pt>
                <c:pt idx="466">
                  <c:v>340</c:v>
                </c:pt>
                <c:pt idx="467">
                  <c:v>309</c:v>
                </c:pt>
                <c:pt idx="468">
                  <c:v>323</c:v>
                </c:pt>
                <c:pt idx="469">
                  <c:v>208.46</c:v>
                </c:pt>
                <c:pt idx="470">
                  <c:v>369</c:v>
                </c:pt>
                <c:pt idx="471">
                  <c:v>339</c:v>
                </c:pt>
                <c:pt idx="472">
                  <c:v>415</c:v>
                </c:pt>
                <c:pt idx="473">
                  <c:v>402</c:v>
                </c:pt>
                <c:pt idx="474">
                  <c:v>355</c:v>
                </c:pt>
                <c:pt idx="475">
                  <c:v>179.46</c:v>
                </c:pt>
                <c:pt idx="476">
                  <c:v>295</c:v>
                </c:pt>
                <c:pt idx="477">
                  <c:v>273</c:v>
                </c:pt>
                <c:pt idx="478">
                  <c:v>294.09000000000003</c:v>
                </c:pt>
                <c:pt idx="479">
                  <c:v>431</c:v>
                </c:pt>
                <c:pt idx="480">
                  <c:v>76.960000000000008</c:v>
                </c:pt>
                <c:pt idx="481">
                  <c:v>321</c:v>
                </c:pt>
                <c:pt idx="482">
                  <c:v>57.400000000000006</c:v>
                </c:pt>
                <c:pt idx="483">
                  <c:v>311</c:v>
                </c:pt>
                <c:pt idx="484">
                  <c:v>302</c:v>
                </c:pt>
                <c:pt idx="485">
                  <c:v>97.784999999999997</c:v>
                </c:pt>
                <c:pt idx="486">
                  <c:v>320</c:v>
                </c:pt>
                <c:pt idx="487">
                  <c:v>45.995000000000005</c:v>
                </c:pt>
                <c:pt idx="488">
                  <c:v>310</c:v>
                </c:pt>
                <c:pt idx="489">
                  <c:v>296.92500000000001</c:v>
                </c:pt>
                <c:pt idx="490">
                  <c:v>1620</c:v>
                </c:pt>
                <c:pt idx="491">
                  <c:v>1094.54</c:v>
                </c:pt>
                <c:pt idx="492">
                  <c:v>898</c:v>
                </c:pt>
                <c:pt idx="493">
                  <c:v>736.45</c:v>
                </c:pt>
                <c:pt idx="494">
                  <c:v>867</c:v>
                </c:pt>
                <c:pt idx="495">
                  <c:v>363.97500000000002</c:v>
                </c:pt>
                <c:pt idx="496">
                  <c:v>708</c:v>
                </c:pt>
                <c:pt idx="497">
                  <c:v>1113.575</c:v>
                </c:pt>
                <c:pt idx="498">
                  <c:v>1720</c:v>
                </c:pt>
                <c:pt idx="499">
                  <c:v>1084.8050000000001</c:v>
                </c:pt>
                <c:pt idx="500">
                  <c:v>757</c:v>
                </c:pt>
                <c:pt idx="501">
                  <c:v>604</c:v>
                </c:pt>
                <c:pt idx="502">
                  <c:v>1014.37</c:v>
                </c:pt>
                <c:pt idx="503">
                  <c:v>2230</c:v>
                </c:pt>
                <c:pt idx="504">
                  <c:v>1500</c:v>
                </c:pt>
                <c:pt idx="505">
                  <c:v>954.28499999999997</c:v>
                </c:pt>
                <c:pt idx="506">
                  <c:v>765</c:v>
                </c:pt>
                <c:pt idx="507">
                  <c:v>977</c:v>
                </c:pt>
                <c:pt idx="508">
                  <c:v>1330</c:v>
                </c:pt>
                <c:pt idx="509">
                  <c:v>1140</c:v>
                </c:pt>
                <c:pt idx="510">
                  <c:v>815</c:v>
                </c:pt>
                <c:pt idx="511">
                  <c:v>619.57500000000005</c:v>
                </c:pt>
                <c:pt idx="512">
                  <c:v>588.29499999999996</c:v>
                </c:pt>
                <c:pt idx="513">
                  <c:v>610</c:v>
                </c:pt>
                <c:pt idx="514">
                  <c:v>500</c:v>
                </c:pt>
                <c:pt idx="515">
                  <c:v>419</c:v>
                </c:pt>
                <c:pt idx="516">
                  <c:v>212.6</c:v>
                </c:pt>
                <c:pt idx="517">
                  <c:v>361</c:v>
                </c:pt>
                <c:pt idx="518">
                  <c:v>345</c:v>
                </c:pt>
                <c:pt idx="519">
                  <c:v>156.77500000000001</c:v>
                </c:pt>
                <c:pt idx="520">
                  <c:v>292</c:v>
                </c:pt>
                <c:pt idx="521">
                  <c:v>272</c:v>
                </c:pt>
                <c:pt idx="522">
                  <c:v>72.37</c:v>
                </c:pt>
                <c:pt idx="523">
                  <c:v>246</c:v>
                </c:pt>
                <c:pt idx="524">
                  <c:v>249</c:v>
                </c:pt>
                <c:pt idx="525">
                  <c:v>289.77</c:v>
                </c:pt>
                <c:pt idx="526">
                  <c:v>296</c:v>
                </c:pt>
                <c:pt idx="527">
                  <c:v>253</c:v>
                </c:pt>
                <c:pt idx="528">
                  <c:v>223</c:v>
                </c:pt>
                <c:pt idx="529">
                  <c:v>200</c:v>
                </c:pt>
                <c:pt idx="530">
                  <c:v>20.194999999999993</c:v>
                </c:pt>
                <c:pt idx="531">
                  <c:v>19.844999999999999</c:v>
                </c:pt>
                <c:pt idx="532">
                  <c:v>0</c:v>
                </c:pt>
                <c:pt idx="533">
                  <c:v>99.284999999999997</c:v>
                </c:pt>
                <c:pt idx="534">
                  <c:v>91.860000000000014</c:v>
                </c:pt>
                <c:pt idx="535">
                  <c:v>97.860000000000014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12.629999999999995</c:v>
                </c:pt>
                <c:pt idx="540">
                  <c:v>17.699999999999989</c:v>
                </c:pt>
                <c:pt idx="541">
                  <c:v>11.15500000000003</c:v>
                </c:pt>
                <c:pt idx="542">
                  <c:v>21.980000000000018</c:v>
                </c:pt>
                <c:pt idx="543">
                  <c:v>3.5749999999999886</c:v>
                </c:pt>
                <c:pt idx="544">
                  <c:v>8.5400000000000205</c:v>
                </c:pt>
                <c:pt idx="545">
                  <c:v>6.4999999999997726E-2</c:v>
                </c:pt>
                <c:pt idx="546">
                  <c:v>0</c:v>
                </c:pt>
                <c:pt idx="547">
                  <c:v>0</c:v>
                </c:pt>
                <c:pt idx="548">
                  <c:v>8.4700000000000273</c:v>
                </c:pt>
                <c:pt idx="549">
                  <c:v>9.5749999999999886</c:v>
                </c:pt>
                <c:pt idx="550">
                  <c:v>11.54000000000002</c:v>
                </c:pt>
                <c:pt idx="551">
                  <c:v>13.819999999999993</c:v>
                </c:pt>
                <c:pt idx="552">
                  <c:v>15.680000000000007</c:v>
                </c:pt>
                <c:pt idx="553">
                  <c:v>37.050000000000011</c:v>
                </c:pt>
                <c:pt idx="554">
                  <c:v>30.259999999999991</c:v>
                </c:pt>
                <c:pt idx="555">
                  <c:v>0</c:v>
                </c:pt>
                <c:pt idx="556">
                  <c:v>177.42100000000005</c:v>
                </c:pt>
                <c:pt idx="557">
                  <c:v>470.80099999999993</c:v>
                </c:pt>
                <c:pt idx="558">
                  <c:v>437.65599999999995</c:v>
                </c:pt>
                <c:pt idx="559">
                  <c:v>1797.336</c:v>
                </c:pt>
                <c:pt idx="560">
                  <c:v>927.58100000000002</c:v>
                </c:pt>
                <c:pt idx="561">
                  <c:v>859.82079999999996</c:v>
                </c:pt>
                <c:pt idx="562">
                  <c:v>690.92600000000004</c:v>
                </c:pt>
                <c:pt idx="563">
                  <c:v>689.94100000000003</c:v>
                </c:pt>
                <c:pt idx="564">
                  <c:v>526.18600000000004</c:v>
                </c:pt>
                <c:pt idx="565">
                  <c:v>426.18599999999998</c:v>
                </c:pt>
                <c:pt idx="566">
                  <c:v>357.69600000000003</c:v>
                </c:pt>
                <c:pt idx="567">
                  <c:v>17.881000000000029</c:v>
                </c:pt>
                <c:pt idx="568">
                  <c:v>248.941</c:v>
                </c:pt>
                <c:pt idx="569">
                  <c:v>230.696</c:v>
                </c:pt>
                <c:pt idx="570">
                  <c:v>219.941</c:v>
                </c:pt>
                <c:pt idx="571">
                  <c:v>365.88099999999997</c:v>
                </c:pt>
                <c:pt idx="572">
                  <c:v>240.637</c:v>
                </c:pt>
                <c:pt idx="573">
                  <c:v>286.47199999999998</c:v>
                </c:pt>
                <c:pt idx="574">
                  <c:v>0</c:v>
                </c:pt>
                <c:pt idx="575">
                  <c:v>187.30199999999999</c:v>
                </c:pt>
                <c:pt idx="576">
                  <c:v>0</c:v>
                </c:pt>
                <c:pt idx="577">
                  <c:v>0</c:v>
                </c:pt>
                <c:pt idx="578">
                  <c:v>224.64</c:v>
                </c:pt>
                <c:pt idx="579">
                  <c:v>290.64</c:v>
                </c:pt>
                <c:pt idx="580">
                  <c:v>64.319999999999993</c:v>
                </c:pt>
                <c:pt idx="581">
                  <c:v>0</c:v>
                </c:pt>
                <c:pt idx="582">
                  <c:v>146.53299999999996</c:v>
                </c:pt>
                <c:pt idx="583">
                  <c:v>163.53299999999996</c:v>
                </c:pt>
                <c:pt idx="584">
                  <c:v>213.53299999999996</c:v>
                </c:pt>
                <c:pt idx="585">
                  <c:v>213.53299999999996</c:v>
                </c:pt>
                <c:pt idx="586">
                  <c:v>176.28799999999995</c:v>
                </c:pt>
                <c:pt idx="587">
                  <c:v>157.53299999999996</c:v>
                </c:pt>
                <c:pt idx="588">
                  <c:v>146.53299999999996</c:v>
                </c:pt>
                <c:pt idx="589">
                  <c:v>215.00799999999998</c:v>
                </c:pt>
                <c:pt idx="590">
                  <c:v>286.63699999999994</c:v>
                </c:pt>
                <c:pt idx="591">
                  <c:v>198.99699999999996</c:v>
                </c:pt>
                <c:pt idx="592">
                  <c:v>131.99699999999996</c:v>
                </c:pt>
                <c:pt idx="593">
                  <c:v>94.751999999999953</c:v>
                </c:pt>
                <c:pt idx="594">
                  <c:v>38.916999999999973</c:v>
                </c:pt>
                <c:pt idx="595">
                  <c:v>47.996999999999957</c:v>
                </c:pt>
                <c:pt idx="596">
                  <c:v>42.996999999999957</c:v>
                </c:pt>
                <c:pt idx="597">
                  <c:v>32.507000000000005</c:v>
                </c:pt>
                <c:pt idx="598">
                  <c:v>59.646999999999991</c:v>
                </c:pt>
                <c:pt idx="599">
                  <c:v>68.216999999999985</c:v>
                </c:pt>
                <c:pt idx="600">
                  <c:v>54.18199999999996</c:v>
                </c:pt>
                <c:pt idx="601">
                  <c:v>19.916999999999973</c:v>
                </c:pt>
                <c:pt idx="602">
                  <c:v>63.111999999999966</c:v>
                </c:pt>
                <c:pt idx="603">
                  <c:v>76.636999999999944</c:v>
                </c:pt>
                <c:pt idx="604">
                  <c:v>84.636999999999944</c:v>
                </c:pt>
                <c:pt idx="605">
                  <c:v>77.636999999999944</c:v>
                </c:pt>
                <c:pt idx="606">
                  <c:v>73.636999999999944</c:v>
                </c:pt>
                <c:pt idx="607">
                  <c:v>71.636999999999944</c:v>
                </c:pt>
                <c:pt idx="608">
                  <c:v>55.636999999999944</c:v>
                </c:pt>
                <c:pt idx="609">
                  <c:v>96.955999999999989</c:v>
                </c:pt>
                <c:pt idx="610">
                  <c:v>103.75700000000001</c:v>
                </c:pt>
                <c:pt idx="611">
                  <c:v>143.477</c:v>
                </c:pt>
                <c:pt idx="612">
                  <c:v>117.477</c:v>
                </c:pt>
                <c:pt idx="613">
                  <c:v>102.477</c:v>
                </c:pt>
                <c:pt idx="614">
                  <c:v>98.231999999999999</c:v>
                </c:pt>
                <c:pt idx="615">
                  <c:v>73.477000000000004</c:v>
                </c:pt>
                <c:pt idx="616">
                  <c:v>95.021999999999991</c:v>
                </c:pt>
                <c:pt idx="617">
                  <c:v>109.02199999999999</c:v>
                </c:pt>
                <c:pt idx="618">
                  <c:v>17.623407999999984</c:v>
                </c:pt>
                <c:pt idx="619">
                  <c:v>52.404999999999973</c:v>
                </c:pt>
                <c:pt idx="620">
                  <c:v>60.404999999999973</c:v>
                </c:pt>
                <c:pt idx="621">
                  <c:v>56.404999999999973</c:v>
                </c:pt>
                <c:pt idx="622">
                  <c:v>33.404999999999973</c:v>
                </c:pt>
                <c:pt idx="623">
                  <c:v>70.404999999999973</c:v>
                </c:pt>
                <c:pt idx="624">
                  <c:v>233.40499999999997</c:v>
                </c:pt>
                <c:pt idx="625">
                  <c:v>339.40499999999997</c:v>
                </c:pt>
                <c:pt idx="626">
                  <c:v>2239.4049999999997</c:v>
                </c:pt>
                <c:pt idx="627">
                  <c:v>1646.6071999999999</c:v>
                </c:pt>
                <c:pt idx="628">
                  <c:v>1015.525</c:v>
                </c:pt>
                <c:pt idx="629">
                  <c:v>632.52499999999998</c:v>
                </c:pt>
                <c:pt idx="630">
                  <c:v>446.52499999999998</c:v>
                </c:pt>
                <c:pt idx="631">
                  <c:v>373</c:v>
                </c:pt>
                <c:pt idx="632">
                  <c:v>529.28</c:v>
                </c:pt>
                <c:pt idx="633">
                  <c:v>1015.525</c:v>
                </c:pt>
                <c:pt idx="634">
                  <c:v>2005.5250000000001</c:v>
                </c:pt>
                <c:pt idx="635">
                  <c:v>1630.085</c:v>
                </c:pt>
                <c:pt idx="636">
                  <c:v>985.52499999999998</c:v>
                </c:pt>
                <c:pt idx="637">
                  <c:v>383.96000000000004</c:v>
                </c:pt>
                <c:pt idx="638">
                  <c:v>441.52499999999998</c:v>
                </c:pt>
                <c:pt idx="639">
                  <c:v>369.80500000000001</c:v>
                </c:pt>
                <c:pt idx="640">
                  <c:v>383.52499999999998</c:v>
                </c:pt>
                <c:pt idx="641">
                  <c:v>331.52499999999998</c:v>
                </c:pt>
                <c:pt idx="642">
                  <c:v>291.52499999999998</c:v>
                </c:pt>
                <c:pt idx="643">
                  <c:v>257.80500000000001</c:v>
                </c:pt>
                <c:pt idx="644">
                  <c:v>300.52499999999998</c:v>
                </c:pt>
                <c:pt idx="645">
                  <c:v>337.28</c:v>
                </c:pt>
                <c:pt idx="646">
                  <c:v>1165.5250000000001</c:v>
                </c:pt>
                <c:pt idx="647">
                  <c:v>3245.5250000000001</c:v>
                </c:pt>
                <c:pt idx="648">
                  <c:v>2547.8049999999998</c:v>
                </c:pt>
              </c:numCache>
            </c:numRef>
          </c:val>
        </c:ser>
        <c:ser>
          <c:idx val="1"/>
          <c:order val="1"/>
          <c:tx>
            <c:strRef>
              <c:f>'Bryan Data'!$F$1</c:f>
              <c:strCache>
                <c:ptCount val="1"/>
                <c:pt idx="0">
                  <c:v>Whitney  Releases</c:v>
                </c:pt>
              </c:strCache>
            </c:strRef>
          </c:tx>
          <c:spPr>
            <a:solidFill>
              <a:srgbClr val="7030A0"/>
            </a:solidFill>
            <a:ln w="25400" cap="rnd" cmpd="sng">
              <a:solidFill>
                <a:prstClr val="black"/>
              </a:solidFill>
              <a:bevel/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Data'!$F$8:$F$656</c:f>
              <c:numCache>
                <c:formatCode>0</c:formatCode>
                <c:ptCount val="649"/>
                <c:pt idx="0">
                  <c:v>0</c:v>
                </c:pt>
                <c:pt idx="1">
                  <c:v>0</c:v>
                </c:pt>
                <c:pt idx="2">
                  <c:v>183.35</c:v>
                </c:pt>
                <c:pt idx="3">
                  <c:v>183.35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162.12</c:v>
                </c:pt>
                <c:pt idx="8">
                  <c:v>0</c:v>
                </c:pt>
                <c:pt idx="9">
                  <c:v>14.475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226.77500000000001</c:v>
                </c:pt>
                <c:pt idx="50">
                  <c:v>224.845</c:v>
                </c:pt>
                <c:pt idx="51">
                  <c:v>206.51</c:v>
                </c:pt>
                <c:pt idx="52">
                  <c:v>242.215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421.70499999999998</c:v>
                </c:pt>
                <c:pt idx="60">
                  <c:v>470.91999999999996</c:v>
                </c:pt>
                <c:pt idx="61">
                  <c:v>470.91999999999996</c:v>
                </c:pt>
                <c:pt idx="62">
                  <c:v>477.67500000000001</c:v>
                </c:pt>
                <c:pt idx="63">
                  <c:v>1268.9749999999999</c:v>
                </c:pt>
                <c:pt idx="64">
                  <c:v>0</c:v>
                </c:pt>
                <c:pt idx="65">
                  <c:v>0</c:v>
                </c:pt>
                <c:pt idx="66">
                  <c:v>76.234999999999999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916.75</c:v>
                </c:pt>
                <c:pt idx="73">
                  <c:v>935.08499999999992</c:v>
                </c:pt>
                <c:pt idx="74">
                  <c:v>923.505</c:v>
                </c:pt>
                <c:pt idx="75">
                  <c:v>927.36500000000001</c:v>
                </c:pt>
                <c:pt idx="76">
                  <c:v>933.15499999999997</c:v>
                </c:pt>
                <c:pt idx="77">
                  <c:v>0</c:v>
                </c:pt>
                <c:pt idx="78">
                  <c:v>1244.8499999999999</c:v>
                </c:pt>
                <c:pt idx="79">
                  <c:v>1878.855</c:v>
                </c:pt>
                <c:pt idx="80">
                  <c:v>1902.0149999999999</c:v>
                </c:pt>
                <c:pt idx="81">
                  <c:v>1214.9349999999999</c:v>
                </c:pt>
                <c:pt idx="82">
                  <c:v>0</c:v>
                </c:pt>
                <c:pt idx="83">
                  <c:v>1253.5349999999999</c:v>
                </c:pt>
                <c:pt idx="84">
                  <c:v>1900.085</c:v>
                </c:pt>
                <c:pt idx="85">
                  <c:v>1908.77</c:v>
                </c:pt>
                <c:pt idx="86">
                  <c:v>1806.48</c:v>
                </c:pt>
                <c:pt idx="87">
                  <c:v>1857.625</c:v>
                </c:pt>
                <c:pt idx="88">
                  <c:v>1863.415</c:v>
                </c:pt>
                <c:pt idx="89">
                  <c:v>1876.925</c:v>
                </c:pt>
                <c:pt idx="90">
                  <c:v>1876.925</c:v>
                </c:pt>
                <c:pt idx="91">
                  <c:v>1876.925</c:v>
                </c:pt>
                <c:pt idx="92">
                  <c:v>1881.75</c:v>
                </c:pt>
                <c:pt idx="93">
                  <c:v>1872.1</c:v>
                </c:pt>
                <c:pt idx="94">
                  <c:v>1858.59</c:v>
                </c:pt>
                <c:pt idx="95">
                  <c:v>1853.7649999999999</c:v>
                </c:pt>
                <c:pt idx="96">
                  <c:v>1857.625</c:v>
                </c:pt>
                <c:pt idx="97">
                  <c:v>1857.625</c:v>
                </c:pt>
                <c:pt idx="98">
                  <c:v>1804.55</c:v>
                </c:pt>
                <c:pt idx="99">
                  <c:v>926.4</c:v>
                </c:pt>
                <c:pt idx="100">
                  <c:v>959.20999999999992</c:v>
                </c:pt>
                <c:pt idx="101">
                  <c:v>929.29499999999996</c:v>
                </c:pt>
                <c:pt idx="102">
                  <c:v>465.13</c:v>
                </c:pt>
                <c:pt idx="103">
                  <c:v>470.91999999999996</c:v>
                </c:pt>
                <c:pt idx="104">
                  <c:v>460.30500000000001</c:v>
                </c:pt>
                <c:pt idx="105">
                  <c:v>428.46</c:v>
                </c:pt>
                <c:pt idx="106">
                  <c:v>457.40999999999997</c:v>
                </c:pt>
                <c:pt idx="107">
                  <c:v>463.2</c:v>
                </c:pt>
                <c:pt idx="108">
                  <c:v>478.64</c:v>
                </c:pt>
                <c:pt idx="109">
                  <c:v>160.19</c:v>
                </c:pt>
                <c:pt idx="110">
                  <c:v>159.22499999999999</c:v>
                </c:pt>
                <c:pt idx="111">
                  <c:v>153.435</c:v>
                </c:pt>
                <c:pt idx="112">
                  <c:v>125.45</c:v>
                </c:pt>
                <c:pt idx="113">
                  <c:v>360.90999999999997</c:v>
                </c:pt>
                <c:pt idx="114">
                  <c:v>368.63</c:v>
                </c:pt>
                <c:pt idx="115">
                  <c:v>388.89499999999998</c:v>
                </c:pt>
                <c:pt idx="116">
                  <c:v>229.67</c:v>
                </c:pt>
                <c:pt idx="117">
                  <c:v>297.21999999999997</c:v>
                </c:pt>
                <c:pt idx="118">
                  <c:v>393.71999999999997</c:v>
                </c:pt>
                <c:pt idx="119">
                  <c:v>232.565</c:v>
                </c:pt>
                <c:pt idx="120">
                  <c:v>232.565</c:v>
                </c:pt>
                <c:pt idx="121">
                  <c:v>242.215</c:v>
                </c:pt>
                <c:pt idx="122">
                  <c:v>208.44</c:v>
                </c:pt>
                <c:pt idx="123">
                  <c:v>220.98499999999999</c:v>
                </c:pt>
                <c:pt idx="124">
                  <c:v>217.125</c:v>
                </c:pt>
                <c:pt idx="125">
                  <c:v>223.88</c:v>
                </c:pt>
                <c:pt idx="126">
                  <c:v>146.68</c:v>
                </c:pt>
                <c:pt idx="127">
                  <c:v>154.4</c:v>
                </c:pt>
                <c:pt idx="128">
                  <c:v>181.42</c:v>
                </c:pt>
                <c:pt idx="129">
                  <c:v>0</c:v>
                </c:pt>
                <c:pt idx="130">
                  <c:v>248.005</c:v>
                </c:pt>
                <c:pt idx="131">
                  <c:v>251.86499999999998</c:v>
                </c:pt>
                <c:pt idx="132">
                  <c:v>220.01999999999998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225.81</c:v>
                </c:pt>
                <c:pt idx="149">
                  <c:v>159.22499999999999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226.77500000000001</c:v>
                </c:pt>
                <c:pt idx="154">
                  <c:v>155.36500000000001</c:v>
                </c:pt>
                <c:pt idx="155">
                  <c:v>142.82</c:v>
                </c:pt>
                <c:pt idx="156">
                  <c:v>167.91</c:v>
                </c:pt>
                <c:pt idx="157">
                  <c:v>0</c:v>
                </c:pt>
                <c:pt idx="158">
                  <c:v>233.53</c:v>
                </c:pt>
                <c:pt idx="159">
                  <c:v>238.35499999999999</c:v>
                </c:pt>
                <c:pt idx="160">
                  <c:v>226.77500000000001</c:v>
                </c:pt>
                <c:pt idx="161">
                  <c:v>301.08</c:v>
                </c:pt>
                <c:pt idx="162">
                  <c:v>152.47</c:v>
                </c:pt>
                <c:pt idx="163">
                  <c:v>0</c:v>
                </c:pt>
                <c:pt idx="164">
                  <c:v>0</c:v>
                </c:pt>
                <c:pt idx="165">
                  <c:v>148.60999999999999</c:v>
                </c:pt>
                <c:pt idx="166">
                  <c:v>0</c:v>
                </c:pt>
                <c:pt idx="167">
                  <c:v>154.4</c:v>
                </c:pt>
                <c:pt idx="168">
                  <c:v>147.64499999999998</c:v>
                </c:pt>
                <c:pt idx="169">
                  <c:v>372.49</c:v>
                </c:pt>
                <c:pt idx="170">
                  <c:v>0</c:v>
                </c:pt>
                <c:pt idx="171">
                  <c:v>159.22499999999999</c:v>
                </c:pt>
                <c:pt idx="172">
                  <c:v>314.58999999999997</c:v>
                </c:pt>
                <c:pt idx="173">
                  <c:v>372.49</c:v>
                </c:pt>
                <c:pt idx="174">
                  <c:v>931.22500000000002</c:v>
                </c:pt>
                <c:pt idx="175">
                  <c:v>778.755</c:v>
                </c:pt>
                <c:pt idx="176">
                  <c:v>675.5</c:v>
                </c:pt>
                <c:pt idx="177">
                  <c:v>523.03</c:v>
                </c:pt>
                <c:pt idx="178">
                  <c:v>297.21999999999997</c:v>
                </c:pt>
                <c:pt idx="179">
                  <c:v>302.04500000000002</c:v>
                </c:pt>
                <c:pt idx="180">
                  <c:v>224.845</c:v>
                </c:pt>
                <c:pt idx="181">
                  <c:v>476.71</c:v>
                </c:pt>
                <c:pt idx="182">
                  <c:v>160.19</c:v>
                </c:pt>
                <c:pt idx="183">
                  <c:v>162.12</c:v>
                </c:pt>
                <c:pt idx="184">
                  <c:v>386.96499999999997</c:v>
                </c:pt>
                <c:pt idx="185">
                  <c:v>296.255</c:v>
                </c:pt>
                <c:pt idx="186">
                  <c:v>141.85499999999999</c:v>
                </c:pt>
                <c:pt idx="187">
                  <c:v>146.68</c:v>
                </c:pt>
                <c:pt idx="188">
                  <c:v>0</c:v>
                </c:pt>
                <c:pt idx="189">
                  <c:v>396.61500000000001</c:v>
                </c:pt>
                <c:pt idx="190">
                  <c:v>396.61500000000001</c:v>
                </c:pt>
                <c:pt idx="191">
                  <c:v>319.41499999999996</c:v>
                </c:pt>
                <c:pt idx="192">
                  <c:v>464.16499999999996</c:v>
                </c:pt>
                <c:pt idx="193">
                  <c:v>394.685</c:v>
                </c:pt>
                <c:pt idx="194">
                  <c:v>385.03499999999997</c:v>
                </c:pt>
                <c:pt idx="195">
                  <c:v>490.21999999999997</c:v>
                </c:pt>
                <c:pt idx="196">
                  <c:v>471.88499999999999</c:v>
                </c:pt>
                <c:pt idx="197">
                  <c:v>471.88499999999999</c:v>
                </c:pt>
                <c:pt idx="198">
                  <c:v>311.69499999999999</c:v>
                </c:pt>
                <c:pt idx="199">
                  <c:v>316.52</c:v>
                </c:pt>
                <c:pt idx="200">
                  <c:v>310.73</c:v>
                </c:pt>
                <c:pt idx="201">
                  <c:v>299.14999999999998</c:v>
                </c:pt>
                <c:pt idx="202">
                  <c:v>307.83499999999998</c:v>
                </c:pt>
                <c:pt idx="203">
                  <c:v>312.65999999999997</c:v>
                </c:pt>
                <c:pt idx="204">
                  <c:v>245.10999999999999</c:v>
                </c:pt>
                <c:pt idx="205">
                  <c:v>405.3</c:v>
                </c:pt>
                <c:pt idx="206">
                  <c:v>458.375</c:v>
                </c:pt>
                <c:pt idx="207">
                  <c:v>306.87</c:v>
                </c:pt>
                <c:pt idx="208">
                  <c:v>302.04500000000002</c:v>
                </c:pt>
                <c:pt idx="209">
                  <c:v>382.14</c:v>
                </c:pt>
                <c:pt idx="210">
                  <c:v>392.755</c:v>
                </c:pt>
                <c:pt idx="211">
                  <c:v>386.96499999999997</c:v>
                </c:pt>
                <c:pt idx="212">
                  <c:v>631.11</c:v>
                </c:pt>
                <c:pt idx="213">
                  <c:v>640.76</c:v>
                </c:pt>
                <c:pt idx="214">
                  <c:v>399.51</c:v>
                </c:pt>
                <c:pt idx="215">
                  <c:v>318.45</c:v>
                </c:pt>
                <c:pt idx="216">
                  <c:v>473.815</c:v>
                </c:pt>
                <c:pt idx="217">
                  <c:v>568.38499999999999</c:v>
                </c:pt>
                <c:pt idx="218">
                  <c:v>459.34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21.23</c:v>
                </c:pt>
                <c:pt idx="223">
                  <c:v>14.475</c:v>
                </c:pt>
                <c:pt idx="224">
                  <c:v>649.44499999999994</c:v>
                </c:pt>
                <c:pt idx="225">
                  <c:v>0</c:v>
                </c:pt>
                <c:pt idx="226">
                  <c:v>0</c:v>
                </c:pt>
                <c:pt idx="227">
                  <c:v>649.44499999999994</c:v>
                </c:pt>
                <c:pt idx="228">
                  <c:v>0</c:v>
                </c:pt>
                <c:pt idx="229">
                  <c:v>554.875</c:v>
                </c:pt>
                <c:pt idx="230">
                  <c:v>624.35500000000002</c:v>
                </c:pt>
                <c:pt idx="231">
                  <c:v>474.78</c:v>
                </c:pt>
                <c:pt idx="232">
                  <c:v>790.33499999999992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698.66</c:v>
                </c:pt>
                <c:pt idx="237">
                  <c:v>791.3</c:v>
                </c:pt>
                <c:pt idx="238">
                  <c:v>575.14</c:v>
                </c:pt>
                <c:pt idx="239">
                  <c:v>707.34500000000003</c:v>
                </c:pt>
                <c:pt idx="240">
                  <c:v>723.75</c:v>
                </c:pt>
                <c:pt idx="241">
                  <c:v>807.70499999999993</c:v>
                </c:pt>
                <c:pt idx="242">
                  <c:v>810.6</c:v>
                </c:pt>
                <c:pt idx="243">
                  <c:v>804.81</c:v>
                </c:pt>
                <c:pt idx="244">
                  <c:v>799.98500000000001</c:v>
                </c:pt>
                <c:pt idx="245">
                  <c:v>636.9</c:v>
                </c:pt>
                <c:pt idx="246">
                  <c:v>891.66</c:v>
                </c:pt>
                <c:pt idx="247">
                  <c:v>895.52</c:v>
                </c:pt>
                <c:pt idx="248">
                  <c:v>994.91499999999996</c:v>
                </c:pt>
                <c:pt idx="249">
                  <c:v>833.76</c:v>
                </c:pt>
                <c:pt idx="250">
                  <c:v>836.65499999999997</c:v>
                </c:pt>
                <c:pt idx="251">
                  <c:v>868.5</c:v>
                </c:pt>
                <c:pt idx="252">
                  <c:v>893.58999999999992</c:v>
                </c:pt>
                <c:pt idx="253">
                  <c:v>934.12</c:v>
                </c:pt>
                <c:pt idx="254">
                  <c:v>895.52</c:v>
                </c:pt>
                <c:pt idx="255">
                  <c:v>882.01</c:v>
                </c:pt>
                <c:pt idx="256">
                  <c:v>879.11500000000001</c:v>
                </c:pt>
                <c:pt idx="257">
                  <c:v>874.29</c:v>
                </c:pt>
                <c:pt idx="258">
                  <c:v>867.53499999999997</c:v>
                </c:pt>
                <c:pt idx="259">
                  <c:v>1237.1299999999999</c:v>
                </c:pt>
                <c:pt idx="260">
                  <c:v>1534.35</c:v>
                </c:pt>
                <c:pt idx="261">
                  <c:v>1870.1699999999998</c:v>
                </c:pt>
                <c:pt idx="262">
                  <c:v>895.52</c:v>
                </c:pt>
                <c:pt idx="263">
                  <c:v>900.34500000000003</c:v>
                </c:pt>
                <c:pt idx="264">
                  <c:v>905.17</c:v>
                </c:pt>
                <c:pt idx="265">
                  <c:v>902.27499999999998</c:v>
                </c:pt>
                <c:pt idx="266">
                  <c:v>889.73</c:v>
                </c:pt>
                <c:pt idx="267">
                  <c:v>889.73</c:v>
                </c:pt>
                <c:pt idx="268">
                  <c:v>320.38</c:v>
                </c:pt>
                <c:pt idx="269">
                  <c:v>341.61</c:v>
                </c:pt>
                <c:pt idx="270">
                  <c:v>348.36500000000001</c:v>
                </c:pt>
                <c:pt idx="271">
                  <c:v>348.36500000000001</c:v>
                </c:pt>
                <c:pt idx="272">
                  <c:v>330.995</c:v>
                </c:pt>
                <c:pt idx="273">
                  <c:v>319.41499999999996</c:v>
                </c:pt>
                <c:pt idx="274">
                  <c:v>331.96</c:v>
                </c:pt>
                <c:pt idx="275">
                  <c:v>338.71499999999997</c:v>
                </c:pt>
                <c:pt idx="276">
                  <c:v>331.96</c:v>
                </c:pt>
                <c:pt idx="277">
                  <c:v>331.96</c:v>
                </c:pt>
                <c:pt idx="278">
                  <c:v>341.61</c:v>
                </c:pt>
                <c:pt idx="279">
                  <c:v>335.82</c:v>
                </c:pt>
                <c:pt idx="280">
                  <c:v>316.52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413.02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3.86</c:v>
                </c:pt>
                <c:pt idx="317">
                  <c:v>8.6850000000000005</c:v>
                </c:pt>
                <c:pt idx="318">
                  <c:v>9.65</c:v>
                </c:pt>
                <c:pt idx="319">
                  <c:v>13.51</c:v>
                </c:pt>
                <c:pt idx="320">
                  <c:v>0</c:v>
                </c:pt>
                <c:pt idx="321">
                  <c:v>15.44</c:v>
                </c:pt>
                <c:pt idx="322">
                  <c:v>34.74</c:v>
                </c:pt>
                <c:pt idx="323">
                  <c:v>19.3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18.335000000000001</c:v>
                </c:pt>
                <c:pt idx="331">
                  <c:v>36.67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92.64</c:v>
                </c:pt>
                <c:pt idx="336">
                  <c:v>175.63</c:v>
                </c:pt>
                <c:pt idx="337">
                  <c:v>92.64</c:v>
                </c:pt>
                <c:pt idx="338">
                  <c:v>92.64</c:v>
                </c:pt>
                <c:pt idx="339">
                  <c:v>96.5</c:v>
                </c:pt>
                <c:pt idx="340">
                  <c:v>75.27</c:v>
                </c:pt>
                <c:pt idx="341">
                  <c:v>80.094999999999999</c:v>
                </c:pt>
                <c:pt idx="342">
                  <c:v>165.98</c:v>
                </c:pt>
                <c:pt idx="343">
                  <c:v>80.094999999999999</c:v>
                </c:pt>
                <c:pt idx="344">
                  <c:v>80.094999999999999</c:v>
                </c:pt>
                <c:pt idx="345">
                  <c:v>87.814999999999998</c:v>
                </c:pt>
                <c:pt idx="346">
                  <c:v>0</c:v>
                </c:pt>
                <c:pt idx="347">
                  <c:v>92.64</c:v>
                </c:pt>
                <c:pt idx="348">
                  <c:v>84.92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716.03</c:v>
                </c:pt>
                <c:pt idx="378">
                  <c:v>747.875</c:v>
                </c:pt>
                <c:pt idx="379">
                  <c:v>357.05</c:v>
                </c:pt>
                <c:pt idx="380">
                  <c:v>174.66499999999999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342.57499999999999</c:v>
                </c:pt>
                <c:pt idx="427">
                  <c:v>289.5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5.79</c:v>
                </c:pt>
                <c:pt idx="457">
                  <c:v>0</c:v>
                </c:pt>
                <c:pt idx="458">
                  <c:v>100.36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150.54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150.54</c:v>
                </c:pt>
                <c:pt idx="476">
                  <c:v>0</c:v>
                </c:pt>
                <c:pt idx="477">
                  <c:v>0</c:v>
                </c:pt>
                <c:pt idx="478">
                  <c:v>167.91</c:v>
                </c:pt>
                <c:pt idx="479">
                  <c:v>0</c:v>
                </c:pt>
                <c:pt idx="480">
                  <c:v>247.04</c:v>
                </c:pt>
                <c:pt idx="481">
                  <c:v>0</c:v>
                </c:pt>
                <c:pt idx="482">
                  <c:v>231.6</c:v>
                </c:pt>
                <c:pt idx="483">
                  <c:v>0</c:v>
                </c:pt>
                <c:pt idx="484">
                  <c:v>0</c:v>
                </c:pt>
                <c:pt idx="485">
                  <c:v>242.215</c:v>
                </c:pt>
                <c:pt idx="486">
                  <c:v>0</c:v>
                </c:pt>
                <c:pt idx="487">
                  <c:v>248.005</c:v>
                </c:pt>
                <c:pt idx="488">
                  <c:v>0</c:v>
                </c:pt>
                <c:pt idx="489">
                  <c:v>246.07499999999999</c:v>
                </c:pt>
                <c:pt idx="490">
                  <c:v>0</c:v>
                </c:pt>
                <c:pt idx="491">
                  <c:v>235.45999999999998</c:v>
                </c:pt>
                <c:pt idx="492">
                  <c:v>0</c:v>
                </c:pt>
                <c:pt idx="493">
                  <c:v>260.55</c:v>
                </c:pt>
                <c:pt idx="494">
                  <c:v>0</c:v>
                </c:pt>
                <c:pt idx="495">
                  <c:v>275.02499999999998</c:v>
                </c:pt>
                <c:pt idx="496">
                  <c:v>0</c:v>
                </c:pt>
                <c:pt idx="497">
                  <c:v>236.42499999999998</c:v>
                </c:pt>
                <c:pt idx="498">
                  <c:v>0</c:v>
                </c:pt>
                <c:pt idx="499">
                  <c:v>215.19499999999999</c:v>
                </c:pt>
                <c:pt idx="500">
                  <c:v>0</c:v>
                </c:pt>
                <c:pt idx="501">
                  <c:v>0</c:v>
                </c:pt>
                <c:pt idx="502">
                  <c:v>175.63</c:v>
                </c:pt>
                <c:pt idx="503">
                  <c:v>0</c:v>
                </c:pt>
                <c:pt idx="504">
                  <c:v>0</c:v>
                </c:pt>
                <c:pt idx="505">
                  <c:v>145.715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43.424999999999997</c:v>
                </c:pt>
                <c:pt idx="512">
                  <c:v>35.704999999999998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154.4</c:v>
                </c:pt>
                <c:pt idx="517">
                  <c:v>0</c:v>
                </c:pt>
                <c:pt idx="518">
                  <c:v>0</c:v>
                </c:pt>
                <c:pt idx="519">
                  <c:v>159.22499999999999</c:v>
                </c:pt>
                <c:pt idx="520">
                  <c:v>0</c:v>
                </c:pt>
                <c:pt idx="521">
                  <c:v>0</c:v>
                </c:pt>
                <c:pt idx="522">
                  <c:v>175.63</c:v>
                </c:pt>
                <c:pt idx="523">
                  <c:v>0</c:v>
                </c:pt>
                <c:pt idx="524">
                  <c:v>0</c:v>
                </c:pt>
                <c:pt idx="525">
                  <c:v>21.23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170.80500000000001</c:v>
                </c:pt>
                <c:pt idx="531">
                  <c:v>161.155</c:v>
                </c:pt>
                <c:pt idx="532">
                  <c:v>176.595</c:v>
                </c:pt>
                <c:pt idx="533">
                  <c:v>145.715</c:v>
                </c:pt>
                <c:pt idx="534">
                  <c:v>189.14</c:v>
                </c:pt>
                <c:pt idx="535">
                  <c:v>189.14</c:v>
                </c:pt>
                <c:pt idx="536">
                  <c:v>405.3</c:v>
                </c:pt>
                <c:pt idx="537">
                  <c:v>405.3</c:v>
                </c:pt>
                <c:pt idx="538">
                  <c:v>405.3</c:v>
                </c:pt>
                <c:pt idx="539">
                  <c:v>403.37</c:v>
                </c:pt>
                <c:pt idx="540">
                  <c:v>405.3</c:v>
                </c:pt>
                <c:pt idx="541">
                  <c:v>417.84499999999997</c:v>
                </c:pt>
                <c:pt idx="542">
                  <c:v>413.02</c:v>
                </c:pt>
                <c:pt idx="543">
                  <c:v>429.42500000000001</c:v>
                </c:pt>
                <c:pt idx="544">
                  <c:v>428.46</c:v>
                </c:pt>
                <c:pt idx="545">
                  <c:v>442.935</c:v>
                </c:pt>
                <c:pt idx="546">
                  <c:v>446.79499999999996</c:v>
                </c:pt>
                <c:pt idx="547">
                  <c:v>437.14499999999998</c:v>
                </c:pt>
                <c:pt idx="548">
                  <c:v>426.53</c:v>
                </c:pt>
                <c:pt idx="549">
                  <c:v>429.42500000000001</c:v>
                </c:pt>
                <c:pt idx="550">
                  <c:v>428.46</c:v>
                </c:pt>
                <c:pt idx="551">
                  <c:v>436.18</c:v>
                </c:pt>
                <c:pt idx="552">
                  <c:v>432.32</c:v>
                </c:pt>
                <c:pt idx="553">
                  <c:v>414.95</c:v>
                </c:pt>
                <c:pt idx="554">
                  <c:v>420.74</c:v>
                </c:pt>
                <c:pt idx="555">
                  <c:v>432.32</c:v>
                </c:pt>
                <c:pt idx="556">
                  <c:v>230.63499999999999</c:v>
                </c:pt>
                <c:pt idx="557">
                  <c:v>103.255</c:v>
                </c:pt>
                <c:pt idx="558">
                  <c:v>347.4</c:v>
                </c:pt>
                <c:pt idx="559">
                  <c:v>7.72</c:v>
                </c:pt>
                <c:pt idx="560">
                  <c:v>207.47499999999999</c:v>
                </c:pt>
                <c:pt idx="561">
                  <c:v>178.52500000000001</c:v>
                </c:pt>
                <c:pt idx="562">
                  <c:v>179.48999999999998</c:v>
                </c:pt>
                <c:pt idx="563">
                  <c:v>14.475</c:v>
                </c:pt>
                <c:pt idx="564">
                  <c:v>21.23</c:v>
                </c:pt>
                <c:pt idx="565">
                  <c:v>21.23</c:v>
                </c:pt>
                <c:pt idx="566">
                  <c:v>7.72</c:v>
                </c:pt>
                <c:pt idx="567">
                  <c:v>288.53499999999997</c:v>
                </c:pt>
                <c:pt idx="568">
                  <c:v>14.475</c:v>
                </c:pt>
                <c:pt idx="569">
                  <c:v>7.72</c:v>
                </c:pt>
                <c:pt idx="570">
                  <c:v>14.475</c:v>
                </c:pt>
                <c:pt idx="571">
                  <c:v>22.195</c:v>
                </c:pt>
                <c:pt idx="572">
                  <c:v>114.83499999999999</c:v>
                </c:pt>
                <c:pt idx="573">
                  <c:v>0</c:v>
                </c:pt>
                <c:pt idx="574">
                  <c:v>311.69499999999999</c:v>
                </c:pt>
                <c:pt idx="575">
                  <c:v>14.475</c:v>
                </c:pt>
                <c:pt idx="576">
                  <c:v>282.745</c:v>
                </c:pt>
                <c:pt idx="577">
                  <c:v>428.46</c:v>
                </c:pt>
                <c:pt idx="578">
                  <c:v>7.72</c:v>
                </c:pt>
                <c:pt idx="579">
                  <c:v>7.72</c:v>
                </c:pt>
                <c:pt idx="580">
                  <c:v>247.04</c:v>
                </c:pt>
                <c:pt idx="581">
                  <c:v>268.27</c:v>
                </c:pt>
                <c:pt idx="582">
                  <c:v>14.475</c:v>
                </c:pt>
                <c:pt idx="583">
                  <c:v>14.475</c:v>
                </c:pt>
                <c:pt idx="584">
                  <c:v>14.475</c:v>
                </c:pt>
                <c:pt idx="585">
                  <c:v>14.475</c:v>
                </c:pt>
                <c:pt idx="586">
                  <c:v>7.72</c:v>
                </c:pt>
                <c:pt idx="587">
                  <c:v>14.475</c:v>
                </c:pt>
                <c:pt idx="588">
                  <c:v>14.475</c:v>
                </c:pt>
                <c:pt idx="589">
                  <c:v>0</c:v>
                </c:pt>
                <c:pt idx="590">
                  <c:v>14.475</c:v>
                </c:pt>
                <c:pt idx="591">
                  <c:v>14.475</c:v>
                </c:pt>
                <c:pt idx="592">
                  <c:v>14.475</c:v>
                </c:pt>
                <c:pt idx="593">
                  <c:v>7.72</c:v>
                </c:pt>
                <c:pt idx="594">
                  <c:v>22.195</c:v>
                </c:pt>
                <c:pt idx="595">
                  <c:v>14.475</c:v>
                </c:pt>
                <c:pt idx="596">
                  <c:v>14.475</c:v>
                </c:pt>
                <c:pt idx="597">
                  <c:v>0.96499999999999997</c:v>
                </c:pt>
                <c:pt idx="598">
                  <c:v>4.8250000000000002</c:v>
                </c:pt>
                <c:pt idx="599">
                  <c:v>2.895</c:v>
                </c:pt>
                <c:pt idx="600">
                  <c:v>1.93</c:v>
                </c:pt>
                <c:pt idx="601">
                  <c:v>22.195</c:v>
                </c:pt>
                <c:pt idx="602">
                  <c:v>0</c:v>
                </c:pt>
                <c:pt idx="603">
                  <c:v>14.475</c:v>
                </c:pt>
                <c:pt idx="604">
                  <c:v>14.475</c:v>
                </c:pt>
                <c:pt idx="605">
                  <c:v>14.475</c:v>
                </c:pt>
                <c:pt idx="606">
                  <c:v>14.475</c:v>
                </c:pt>
                <c:pt idx="607">
                  <c:v>14.475</c:v>
                </c:pt>
                <c:pt idx="608">
                  <c:v>14.475</c:v>
                </c:pt>
                <c:pt idx="609">
                  <c:v>0</c:v>
                </c:pt>
                <c:pt idx="610">
                  <c:v>22.195</c:v>
                </c:pt>
                <c:pt idx="611">
                  <c:v>14.475</c:v>
                </c:pt>
                <c:pt idx="612">
                  <c:v>14.475</c:v>
                </c:pt>
                <c:pt idx="613">
                  <c:v>14.475</c:v>
                </c:pt>
                <c:pt idx="614">
                  <c:v>7.72</c:v>
                </c:pt>
                <c:pt idx="615">
                  <c:v>14.475</c:v>
                </c:pt>
                <c:pt idx="616">
                  <c:v>1.93</c:v>
                </c:pt>
                <c:pt idx="617">
                  <c:v>1.93</c:v>
                </c:pt>
                <c:pt idx="618">
                  <c:v>73.918999999999997</c:v>
                </c:pt>
                <c:pt idx="619">
                  <c:v>14.475</c:v>
                </c:pt>
                <c:pt idx="620">
                  <c:v>14.475</c:v>
                </c:pt>
                <c:pt idx="621">
                  <c:v>14.475</c:v>
                </c:pt>
                <c:pt idx="622">
                  <c:v>14.475</c:v>
                </c:pt>
                <c:pt idx="623">
                  <c:v>14.475</c:v>
                </c:pt>
                <c:pt idx="624">
                  <c:v>14.475</c:v>
                </c:pt>
                <c:pt idx="625">
                  <c:v>14.475</c:v>
                </c:pt>
                <c:pt idx="626">
                  <c:v>14.475</c:v>
                </c:pt>
                <c:pt idx="627">
                  <c:v>31.844999999999999</c:v>
                </c:pt>
                <c:pt idx="628">
                  <c:v>14.475</c:v>
                </c:pt>
                <c:pt idx="629">
                  <c:v>14.475</c:v>
                </c:pt>
                <c:pt idx="630">
                  <c:v>14.475</c:v>
                </c:pt>
                <c:pt idx="631">
                  <c:v>0</c:v>
                </c:pt>
                <c:pt idx="632">
                  <c:v>7.72</c:v>
                </c:pt>
                <c:pt idx="633">
                  <c:v>14.475</c:v>
                </c:pt>
                <c:pt idx="634">
                  <c:v>14.475</c:v>
                </c:pt>
                <c:pt idx="635">
                  <c:v>29.914999999999999</c:v>
                </c:pt>
                <c:pt idx="636">
                  <c:v>14.475</c:v>
                </c:pt>
                <c:pt idx="637">
                  <c:v>247.04</c:v>
                </c:pt>
                <c:pt idx="638">
                  <c:v>14.475</c:v>
                </c:pt>
                <c:pt idx="639">
                  <c:v>22.195</c:v>
                </c:pt>
                <c:pt idx="640">
                  <c:v>14.475</c:v>
                </c:pt>
                <c:pt idx="641">
                  <c:v>14.475</c:v>
                </c:pt>
                <c:pt idx="642">
                  <c:v>14.475</c:v>
                </c:pt>
                <c:pt idx="643">
                  <c:v>22.195</c:v>
                </c:pt>
                <c:pt idx="644">
                  <c:v>14.475</c:v>
                </c:pt>
                <c:pt idx="645">
                  <c:v>7.72</c:v>
                </c:pt>
                <c:pt idx="646">
                  <c:v>14.475</c:v>
                </c:pt>
                <c:pt idx="647">
                  <c:v>14.475</c:v>
                </c:pt>
                <c:pt idx="648">
                  <c:v>22.195</c:v>
                </c:pt>
              </c:numCache>
            </c:numRef>
          </c:val>
        </c:ser>
        <c:ser>
          <c:idx val="2"/>
          <c:order val="2"/>
          <c:tx>
            <c:strRef>
              <c:f>'Bryan Data'!$G$1</c:f>
              <c:strCache>
                <c:ptCount val="1"/>
                <c:pt idx="0">
                  <c:v> Dedicated Releases Excluding Whitney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25400" cap="rnd">
              <a:solidFill>
                <a:prstClr val="black"/>
              </a:solidFill>
              <a:bevel/>
            </a:ln>
          </c:spPr>
          <c:cat>
            <c:numRef>
              <c:f>'Bryan Data'!$A$8:$A$656</c:f>
              <c:numCache>
                <c:formatCode>m/d/yyyy</c:formatCode>
                <c:ptCount val="649"/>
                <c:pt idx="0">
                  <c:v>40914</c:v>
                </c:pt>
                <c:pt idx="1">
                  <c:v>40915</c:v>
                </c:pt>
                <c:pt idx="2">
                  <c:v>40916</c:v>
                </c:pt>
                <c:pt idx="3">
                  <c:v>40917</c:v>
                </c:pt>
                <c:pt idx="4">
                  <c:v>40918</c:v>
                </c:pt>
                <c:pt idx="5">
                  <c:v>40919</c:v>
                </c:pt>
                <c:pt idx="6">
                  <c:v>40920</c:v>
                </c:pt>
                <c:pt idx="7">
                  <c:v>40921</c:v>
                </c:pt>
                <c:pt idx="8">
                  <c:v>40922</c:v>
                </c:pt>
                <c:pt idx="9">
                  <c:v>40923</c:v>
                </c:pt>
                <c:pt idx="10">
                  <c:v>40924</c:v>
                </c:pt>
                <c:pt idx="11">
                  <c:v>40925</c:v>
                </c:pt>
                <c:pt idx="12">
                  <c:v>40926</c:v>
                </c:pt>
                <c:pt idx="13">
                  <c:v>40927</c:v>
                </c:pt>
                <c:pt idx="14">
                  <c:v>40928</c:v>
                </c:pt>
                <c:pt idx="15">
                  <c:v>40929</c:v>
                </c:pt>
                <c:pt idx="16">
                  <c:v>40930</c:v>
                </c:pt>
                <c:pt idx="17">
                  <c:v>40931</c:v>
                </c:pt>
                <c:pt idx="18">
                  <c:v>40932</c:v>
                </c:pt>
                <c:pt idx="19">
                  <c:v>40933</c:v>
                </c:pt>
                <c:pt idx="20">
                  <c:v>40934</c:v>
                </c:pt>
                <c:pt idx="21">
                  <c:v>40935</c:v>
                </c:pt>
                <c:pt idx="22">
                  <c:v>40936</c:v>
                </c:pt>
                <c:pt idx="23">
                  <c:v>40937</c:v>
                </c:pt>
                <c:pt idx="24">
                  <c:v>40938</c:v>
                </c:pt>
                <c:pt idx="25">
                  <c:v>40939</c:v>
                </c:pt>
                <c:pt idx="26">
                  <c:v>40940</c:v>
                </c:pt>
                <c:pt idx="27">
                  <c:v>40941</c:v>
                </c:pt>
                <c:pt idx="28">
                  <c:v>40942</c:v>
                </c:pt>
                <c:pt idx="29">
                  <c:v>40943</c:v>
                </c:pt>
                <c:pt idx="30">
                  <c:v>40944</c:v>
                </c:pt>
                <c:pt idx="31">
                  <c:v>40945</c:v>
                </c:pt>
                <c:pt idx="32">
                  <c:v>40946</c:v>
                </c:pt>
                <c:pt idx="33">
                  <c:v>40947</c:v>
                </c:pt>
                <c:pt idx="34">
                  <c:v>40948</c:v>
                </c:pt>
                <c:pt idx="35">
                  <c:v>40949</c:v>
                </c:pt>
                <c:pt idx="36">
                  <c:v>40950</c:v>
                </c:pt>
                <c:pt idx="37">
                  <c:v>40951</c:v>
                </c:pt>
                <c:pt idx="38">
                  <c:v>40952</c:v>
                </c:pt>
                <c:pt idx="39">
                  <c:v>40953</c:v>
                </c:pt>
                <c:pt idx="40">
                  <c:v>40954</c:v>
                </c:pt>
                <c:pt idx="41">
                  <c:v>40955</c:v>
                </c:pt>
                <c:pt idx="42">
                  <c:v>40956</c:v>
                </c:pt>
                <c:pt idx="43">
                  <c:v>40957</c:v>
                </c:pt>
                <c:pt idx="44">
                  <c:v>40958</c:v>
                </c:pt>
                <c:pt idx="45">
                  <c:v>40959</c:v>
                </c:pt>
                <c:pt idx="46">
                  <c:v>40960</c:v>
                </c:pt>
                <c:pt idx="47">
                  <c:v>40961</c:v>
                </c:pt>
                <c:pt idx="48">
                  <c:v>40962</c:v>
                </c:pt>
                <c:pt idx="49">
                  <c:v>40963</c:v>
                </c:pt>
                <c:pt idx="50">
                  <c:v>40964</c:v>
                </c:pt>
                <c:pt idx="51">
                  <c:v>40965</c:v>
                </c:pt>
                <c:pt idx="52">
                  <c:v>40966</c:v>
                </c:pt>
                <c:pt idx="53">
                  <c:v>40967</c:v>
                </c:pt>
                <c:pt idx="54">
                  <c:v>40968</c:v>
                </c:pt>
                <c:pt idx="55">
                  <c:v>40969</c:v>
                </c:pt>
                <c:pt idx="56">
                  <c:v>40970</c:v>
                </c:pt>
                <c:pt idx="57">
                  <c:v>40971</c:v>
                </c:pt>
                <c:pt idx="58">
                  <c:v>40972</c:v>
                </c:pt>
                <c:pt idx="59">
                  <c:v>40973</c:v>
                </c:pt>
                <c:pt idx="60">
                  <c:v>40974</c:v>
                </c:pt>
                <c:pt idx="61">
                  <c:v>40975</c:v>
                </c:pt>
                <c:pt idx="62">
                  <c:v>40976</c:v>
                </c:pt>
                <c:pt idx="63">
                  <c:v>40977</c:v>
                </c:pt>
                <c:pt idx="64">
                  <c:v>40978</c:v>
                </c:pt>
                <c:pt idx="65">
                  <c:v>40979</c:v>
                </c:pt>
                <c:pt idx="66">
                  <c:v>40980</c:v>
                </c:pt>
                <c:pt idx="67">
                  <c:v>40981</c:v>
                </c:pt>
                <c:pt idx="68">
                  <c:v>40982</c:v>
                </c:pt>
                <c:pt idx="69">
                  <c:v>40983</c:v>
                </c:pt>
                <c:pt idx="70">
                  <c:v>40984</c:v>
                </c:pt>
                <c:pt idx="71">
                  <c:v>40985</c:v>
                </c:pt>
                <c:pt idx="72">
                  <c:v>40986</c:v>
                </c:pt>
                <c:pt idx="73">
                  <c:v>40987</c:v>
                </c:pt>
                <c:pt idx="74">
                  <c:v>40988</c:v>
                </c:pt>
                <c:pt idx="75">
                  <c:v>40989</c:v>
                </c:pt>
                <c:pt idx="76">
                  <c:v>40990</c:v>
                </c:pt>
                <c:pt idx="77">
                  <c:v>40991</c:v>
                </c:pt>
                <c:pt idx="78">
                  <c:v>40992</c:v>
                </c:pt>
                <c:pt idx="79">
                  <c:v>40993</c:v>
                </c:pt>
                <c:pt idx="80">
                  <c:v>40994</c:v>
                </c:pt>
                <c:pt idx="81">
                  <c:v>40995</c:v>
                </c:pt>
                <c:pt idx="82">
                  <c:v>40996</c:v>
                </c:pt>
                <c:pt idx="83">
                  <c:v>40997</c:v>
                </c:pt>
                <c:pt idx="84">
                  <c:v>40998</c:v>
                </c:pt>
                <c:pt idx="85">
                  <c:v>40999</c:v>
                </c:pt>
                <c:pt idx="86">
                  <c:v>41000</c:v>
                </c:pt>
                <c:pt idx="87">
                  <c:v>41001</c:v>
                </c:pt>
                <c:pt idx="88">
                  <c:v>41002</c:v>
                </c:pt>
                <c:pt idx="89">
                  <c:v>41003</c:v>
                </c:pt>
                <c:pt idx="90">
                  <c:v>41004</c:v>
                </c:pt>
                <c:pt idx="91">
                  <c:v>41005</c:v>
                </c:pt>
                <c:pt idx="92">
                  <c:v>41006</c:v>
                </c:pt>
                <c:pt idx="93">
                  <c:v>41007</c:v>
                </c:pt>
                <c:pt idx="94">
                  <c:v>41008</c:v>
                </c:pt>
                <c:pt idx="95">
                  <c:v>41009</c:v>
                </c:pt>
                <c:pt idx="96">
                  <c:v>41010</c:v>
                </c:pt>
                <c:pt idx="97">
                  <c:v>41011</c:v>
                </c:pt>
                <c:pt idx="98">
                  <c:v>41012</c:v>
                </c:pt>
                <c:pt idx="99">
                  <c:v>41013</c:v>
                </c:pt>
                <c:pt idx="100">
                  <c:v>41014</c:v>
                </c:pt>
                <c:pt idx="101">
                  <c:v>41015</c:v>
                </c:pt>
                <c:pt idx="102">
                  <c:v>41016</c:v>
                </c:pt>
                <c:pt idx="103">
                  <c:v>41017</c:v>
                </c:pt>
                <c:pt idx="104">
                  <c:v>41018</c:v>
                </c:pt>
                <c:pt idx="105">
                  <c:v>41019</c:v>
                </c:pt>
                <c:pt idx="106">
                  <c:v>41020</c:v>
                </c:pt>
                <c:pt idx="107">
                  <c:v>41021</c:v>
                </c:pt>
                <c:pt idx="108">
                  <c:v>41022</c:v>
                </c:pt>
                <c:pt idx="109">
                  <c:v>41023</c:v>
                </c:pt>
                <c:pt idx="110">
                  <c:v>41024</c:v>
                </c:pt>
                <c:pt idx="111">
                  <c:v>41025</c:v>
                </c:pt>
                <c:pt idx="112">
                  <c:v>41026</c:v>
                </c:pt>
                <c:pt idx="113">
                  <c:v>41027</c:v>
                </c:pt>
                <c:pt idx="114">
                  <c:v>41028</c:v>
                </c:pt>
                <c:pt idx="115">
                  <c:v>41029</c:v>
                </c:pt>
                <c:pt idx="116">
                  <c:v>41030</c:v>
                </c:pt>
                <c:pt idx="117">
                  <c:v>41031</c:v>
                </c:pt>
                <c:pt idx="118">
                  <c:v>41032</c:v>
                </c:pt>
                <c:pt idx="119">
                  <c:v>41033</c:v>
                </c:pt>
                <c:pt idx="120">
                  <c:v>41034</c:v>
                </c:pt>
                <c:pt idx="121">
                  <c:v>41035</c:v>
                </c:pt>
                <c:pt idx="122">
                  <c:v>41036</c:v>
                </c:pt>
                <c:pt idx="123">
                  <c:v>41037</c:v>
                </c:pt>
                <c:pt idx="124">
                  <c:v>41038</c:v>
                </c:pt>
                <c:pt idx="125">
                  <c:v>41039</c:v>
                </c:pt>
                <c:pt idx="126">
                  <c:v>41040</c:v>
                </c:pt>
                <c:pt idx="127">
                  <c:v>41041</c:v>
                </c:pt>
                <c:pt idx="128">
                  <c:v>41042</c:v>
                </c:pt>
                <c:pt idx="129">
                  <c:v>41043</c:v>
                </c:pt>
                <c:pt idx="130">
                  <c:v>41044</c:v>
                </c:pt>
                <c:pt idx="131">
                  <c:v>41045</c:v>
                </c:pt>
                <c:pt idx="132">
                  <c:v>41046</c:v>
                </c:pt>
                <c:pt idx="133">
                  <c:v>41047</c:v>
                </c:pt>
                <c:pt idx="134">
                  <c:v>41048</c:v>
                </c:pt>
                <c:pt idx="135">
                  <c:v>41049</c:v>
                </c:pt>
                <c:pt idx="136">
                  <c:v>41050</c:v>
                </c:pt>
                <c:pt idx="137">
                  <c:v>41051</c:v>
                </c:pt>
                <c:pt idx="138">
                  <c:v>41052</c:v>
                </c:pt>
                <c:pt idx="139">
                  <c:v>41053</c:v>
                </c:pt>
                <c:pt idx="140">
                  <c:v>41054</c:v>
                </c:pt>
                <c:pt idx="141">
                  <c:v>41055</c:v>
                </c:pt>
                <c:pt idx="142">
                  <c:v>41056</c:v>
                </c:pt>
                <c:pt idx="143">
                  <c:v>41057</c:v>
                </c:pt>
                <c:pt idx="144">
                  <c:v>41058</c:v>
                </c:pt>
                <c:pt idx="145">
                  <c:v>41059</c:v>
                </c:pt>
                <c:pt idx="146">
                  <c:v>41060</c:v>
                </c:pt>
                <c:pt idx="147">
                  <c:v>41061</c:v>
                </c:pt>
                <c:pt idx="148">
                  <c:v>41062</c:v>
                </c:pt>
                <c:pt idx="149">
                  <c:v>41063</c:v>
                </c:pt>
                <c:pt idx="150">
                  <c:v>41064</c:v>
                </c:pt>
                <c:pt idx="151">
                  <c:v>41065</c:v>
                </c:pt>
                <c:pt idx="152">
                  <c:v>41066</c:v>
                </c:pt>
                <c:pt idx="153">
                  <c:v>41067</c:v>
                </c:pt>
                <c:pt idx="154">
                  <c:v>41068</c:v>
                </c:pt>
                <c:pt idx="155">
                  <c:v>41069</c:v>
                </c:pt>
                <c:pt idx="156">
                  <c:v>41070</c:v>
                </c:pt>
                <c:pt idx="157">
                  <c:v>41071</c:v>
                </c:pt>
                <c:pt idx="158">
                  <c:v>41072</c:v>
                </c:pt>
                <c:pt idx="159">
                  <c:v>41073</c:v>
                </c:pt>
                <c:pt idx="160">
                  <c:v>41074</c:v>
                </c:pt>
                <c:pt idx="161">
                  <c:v>41075</c:v>
                </c:pt>
                <c:pt idx="162">
                  <c:v>41076</c:v>
                </c:pt>
                <c:pt idx="163">
                  <c:v>41077</c:v>
                </c:pt>
                <c:pt idx="164">
                  <c:v>41078</c:v>
                </c:pt>
                <c:pt idx="165">
                  <c:v>41079</c:v>
                </c:pt>
                <c:pt idx="166">
                  <c:v>41080</c:v>
                </c:pt>
                <c:pt idx="167">
                  <c:v>41081</c:v>
                </c:pt>
                <c:pt idx="168">
                  <c:v>41082</c:v>
                </c:pt>
                <c:pt idx="169">
                  <c:v>41083</c:v>
                </c:pt>
                <c:pt idx="170">
                  <c:v>41084</c:v>
                </c:pt>
                <c:pt idx="171">
                  <c:v>41085</c:v>
                </c:pt>
                <c:pt idx="172">
                  <c:v>41086</c:v>
                </c:pt>
                <c:pt idx="173">
                  <c:v>41087</c:v>
                </c:pt>
                <c:pt idx="174">
                  <c:v>41088</c:v>
                </c:pt>
                <c:pt idx="175">
                  <c:v>41089</c:v>
                </c:pt>
                <c:pt idx="176">
                  <c:v>41090</c:v>
                </c:pt>
                <c:pt idx="177">
                  <c:v>41091</c:v>
                </c:pt>
                <c:pt idx="178">
                  <c:v>41092</c:v>
                </c:pt>
                <c:pt idx="179">
                  <c:v>41093</c:v>
                </c:pt>
                <c:pt idx="180">
                  <c:v>41094</c:v>
                </c:pt>
                <c:pt idx="181">
                  <c:v>41095</c:v>
                </c:pt>
                <c:pt idx="182">
                  <c:v>41096</c:v>
                </c:pt>
                <c:pt idx="183">
                  <c:v>41097</c:v>
                </c:pt>
                <c:pt idx="184">
                  <c:v>41098</c:v>
                </c:pt>
                <c:pt idx="185">
                  <c:v>41099</c:v>
                </c:pt>
                <c:pt idx="186">
                  <c:v>41100</c:v>
                </c:pt>
                <c:pt idx="187">
                  <c:v>41101</c:v>
                </c:pt>
                <c:pt idx="188">
                  <c:v>41102</c:v>
                </c:pt>
                <c:pt idx="189">
                  <c:v>41103</c:v>
                </c:pt>
                <c:pt idx="190">
                  <c:v>41104</c:v>
                </c:pt>
                <c:pt idx="191">
                  <c:v>41105</c:v>
                </c:pt>
                <c:pt idx="192">
                  <c:v>41106</c:v>
                </c:pt>
                <c:pt idx="193">
                  <c:v>41107</c:v>
                </c:pt>
                <c:pt idx="194">
                  <c:v>41108</c:v>
                </c:pt>
                <c:pt idx="195">
                  <c:v>41109</c:v>
                </c:pt>
                <c:pt idx="196">
                  <c:v>41110</c:v>
                </c:pt>
                <c:pt idx="197">
                  <c:v>41111</c:v>
                </c:pt>
                <c:pt idx="198">
                  <c:v>41112</c:v>
                </c:pt>
                <c:pt idx="199">
                  <c:v>41113</c:v>
                </c:pt>
                <c:pt idx="200">
                  <c:v>41114</c:v>
                </c:pt>
                <c:pt idx="201">
                  <c:v>41115</c:v>
                </c:pt>
                <c:pt idx="202">
                  <c:v>41116</c:v>
                </c:pt>
                <c:pt idx="203">
                  <c:v>41117</c:v>
                </c:pt>
                <c:pt idx="204">
                  <c:v>41118</c:v>
                </c:pt>
                <c:pt idx="205">
                  <c:v>41119</c:v>
                </c:pt>
                <c:pt idx="206">
                  <c:v>41120</c:v>
                </c:pt>
                <c:pt idx="207">
                  <c:v>41121</c:v>
                </c:pt>
                <c:pt idx="208">
                  <c:v>41122</c:v>
                </c:pt>
                <c:pt idx="209">
                  <c:v>41123</c:v>
                </c:pt>
                <c:pt idx="210">
                  <c:v>41124</c:v>
                </c:pt>
                <c:pt idx="211">
                  <c:v>41125</c:v>
                </c:pt>
                <c:pt idx="212">
                  <c:v>41126</c:v>
                </c:pt>
                <c:pt idx="213">
                  <c:v>41127</c:v>
                </c:pt>
                <c:pt idx="214">
                  <c:v>41128</c:v>
                </c:pt>
                <c:pt idx="215">
                  <c:v>41129</c:v>
                </c:pt>
                <c:pt idx="216">
                  <c:v>41130</c:v>
                </c:pt>
                <c:pt idx="217">
                  <c:v>41131</c:v>
                </c:pt>
                <c:pt idx="218">
                  <c:v>41132</c:v>
                </c:pt>
                <c:pt idx="219">
                  <c:v>41133</c:v>
                </c:pt>
                <c:pt idx="220">
                  <c:v>41134</c:v>
                </c:pt>
                <c:pt idx="221">
                  <c:v>41135</c:v>
                </c:pt>
                <c:pt idx="222">
                  <c:v>41136</c:v>
                </c:pt>
                <c:pt idx="223">
                  <c:v>41137</c:v>
                </c:pt>
                <c:pt idx="224">
                  <c:v>41138</c:v>
                </c:pt>
                <c:pt idx="225">
                  <c:v>41139</c:v>
                </c:pt>
                <c:pt idx="226">
                  <c:v>41140</c:v>
                </c:pt>
                <c:pt idx="227">
                  <c:v>41141</c:v>
                </c:pt>
                <c:pt idx="228">
                  <c:v>41142</c:v>
                </c:pt>
                <c:pt idx="229">
                  <c:v>41143</c:v>
                </c:pt>
                <c:pt idx="230">
                  <c:v>41144</c:v>
                </c:pt>
                <c:pt idx="231">
                  <c:v>41145</c:v>
                </c:pt>
                <c:pt idx="232">
                  <c:v>41146</c:v>
                </c:pt>
                <c:pt idx="233">
                  <c:v>41147</c:v>
                </c:pt>
                <c:pt idx="234">
                  <c:v>41148</c:v>
                </c:pt>
                <c:pt idx="235">
                  <c:v>41149</c:v>
                </c:pt>
                <c:pt idx="236">
                  <c:v>41150</c:v>
                </c:pt>
                <c:pt idx="237">
                  <c:v>41151</c:v>
                </c:pt>
                <c:pt idx="238">
                  <c:v>41152</c:v>
                </c:pt>
                <c:pt idx="239">
                  <c:v>41153</c:v>
                </c:pt>
                <c:pt idx="240">
                  <c:v>41154</c:v>
                </c:pt>
                <c:pt idx="241">
                  <c:v>41155</c:v>
                </c:pt>
                <c:pt idx="242">
                  <c:v>41156</c:v>
                </c:pt>
                <c:pt idx="243">
                  <c:v>41157</c:v>
                </c:pt>
                <c:pt idx="244">
                  <c:v>41158</c:v>
                </c:pt>
                <c:pt idx="245">
                  <c:v>41159</c:v>
                </c:pt>
                <c:pt idx="246">
                  <c:v>41160</c:v>
                </c:pt>
                <c:pt idx="247">
                  <c:v>41161</c:v>
                </c:pt>
                <c:pt idx="248">
                  <c:v>41162</c:v>
                </c:pt>
                <c:pt idx="249">
                  <c:v>41163</c:v>
                </c:pt>
                <c:pt idx="250">
                  <c:v>41164</c:v>
                </c:pt>
                <c:pt idx="251">
                  <c:v>41165</c:v>
                </c:pt>
                <c:pt idx="252">
                  <c:v>41166</c:v>
                </c:pt>
                <c:pt idx="253">
                  <c:v>41167</c:v>
                </c:pt>
                <c:pt idx="254">
                  <c:v>41168</c:v>
                </c:pt>
                <c:pt idx="255">
                  <c:v>41169</c:v>
                </c:pt>
                <c:pt idx="256">
                  <c:v>41170</c:v>
                </c:pt>
                <c:pt idx="257">
                  <c:v>41171</c:v>
                </c:pt>
                <c:pt idx="258">
                  <c:v>41172</c:v>
                </c:pt>
                <c:pt idx="259">
                  <c:v>41173</c:v>
                </c:pt>
                <c:pt idx="260">
                  <c:v>41174</c:v>
                </c:pt>
                <c:pt idx="261">
                  <c:v>41175</c:v>
                </c:pt>
                <c:pt idx="262">
                  <c:v>41176</c:v>
                </c:pt>
                <c:pt idx="263">
                  <c:v>41177</c:v>
                </c:pt>
                <c:pt idx="264">
                  <c:v>41178</c:v>
                </c:pt>
                <c:pt idx="265">
                  <c:v>41179</c:v>
                </c:pt>
                <c:pt idx="266">
                  <c:v>41180</c:v>
                </c:pt>
                <c:pt idx="267">
                  <c:v>41181</c:v>
                </c:pt>
                <c:pt idx="268">
                  <c:v>41182</c:v>
                </c:pt>
                <c:pt idx="269">
                  <c:v>41183</c:v>
                </c:pt>
                <c:pt idx="270">
                  <c:v>41184</c:v>
                </c:pt>
                <c:pt idx="271">
                  <c:v>41185</c:v>
                </c:pt>
                <c:pt idx="272">
                  <c:v>41186</c:v>
                </c:pt>
                <c:pt idx="273">
                  <c:v>41187</c:v>
                </c:pt>
                <c:pt idx="274">
                  <c:v>41188</c:v>
                </c:pt>
                <c:pt idx="275">
                  <c:v>41189</c:v>
                </c:pt>
                <c:pt idx="276">
                  <c:v>41190</c:v>
                </c:pt>
                <c:pt idx="277">
                  <c:v>41191</c:v>
                </c:pt>
                <c:pt idx="278">
                  <c:v>41192</c:v>
                </c:pt>
                <c:pt idx="279">
                  <c:v>41193</c:v>
                </c:pt>
                <c:pt idx="280">
                  <c:v>41194</c:v>
                </c:pt>
                <c:pt idx="281">
                  <c:v>41195</c:v>
                </c:pt>
                <c:pt idx="282">
                  <c:v>41196</c:v>
                </c:pt>
                <c:pt idx="283">
                  <c:v>41197</c:v>
                </c:pt>
                <c:pt idx="284">
                  <c:v>41198</c:v>
                </c:pt>
                <c:pt idx="285">
                  <c:v>41199</c:v>
                </c:pt>
                <c:pt idx="286">
                  <c:v>41200</c:v>
                </c:pt>
                <c:pt idx="287">
                  <c:v>41201</c:v>
                </c:pt>
                <c:pt idx="288">
                  <c:v>41202</c:v>
                </c:pt>
                <c:pt idx="289">
                  <c:v>41203</c:v>
                </c:pt>
                <c:pt idx="290">
                  <c:v>41204</c:v>
                </c:pt>
                <c:pt idx="291">
                  <c:v>41205</c:v>
                </c:pt>
                <c:pt idx="292">
                  <c:v>41206</c:v>
                </c:pt>
                <c:pt idx="293">
                  <c:v>41207</c:v>
                </c:pt>
                <c:pt idx="294">
                  <c:v>41208</c:v>
                </c:pt>
                <c:pt idx="295">
                  <c:v>41209</c:v>
                </c:pt>
                <c:pt idx="296">
                  <c:v>41210</c:v>
                </c:pt>
                <c:pt idx="297">
                  <c:v>41211</c:v>
                </c:pt>
                <c:pt idx="298">
                  <c:v>41212</c:v>
                </c:pt>
                <c:pt idx="299">
                  <c:v>41213</c:v>
                </c:pt>
                <c:pt idx="300">
                  <c:v>41214</c:v>
                </c:pt>
                <c:pt idx="301">
                  <c:v>41215</c:v>
                </c:pt>
                <c:pt idx="302">
                  <c:v>41216</c:v>
                </c:pt>
                <c:pt idx="303">
                  <c:v>41217</c:v>
                </c:pt>
                <c:pt idx="304">
                  <c:v>41218</c:v>
                </c:pt>
                <c:pt idx="305">
                  <c:v>41219</c:v>
                </c:pt>
                <c:pt idx="306">
                  <c:v>41220</c:v>
                </c:pt>
                <c:pt idx="307">
                  <c:v>41221</c:v>
                </c:pt>
                <c:pt idx="308">
                  <c:v>41222</c:v>
                </c:pt>
                <c:pt idx="309">
                  <c:v>41223</c:v>
                </c:pt>
                <c:pt idx="310">
                  <c:v>41224</c:v>
                </c:pt>
                <c:pt idx="311">
                  <c:v>41225</c:v>
                </c:pt>
                <c:pt idx="312">
                  <c:v>41226</c:v>
                </c:pt>
                <c:pt idx="313">
                  <c:v>41227</c:v>
                </c:pt>
                <c:pt idx="314">
                  <c:v>41228</c:v>
                </c:pt>
                <c:pt idx="315">
                  <c:v>41229</c:v>
                </c:pt>
                <c:pt idx="316">
                  <c:v>41230</c:v>
                </c:pt>
                <c:pt idx="317">
                  <c:v>41231</c:v>
                </c:pt>
                <c:pt idx="318">
                  <c:v>41232</c:v>
                </c:pt>
                <c:pt idx="319">
                  <c:v>41233</c:v>
                </c:pt>
                <c:pt idx="320">
                  <c:v>41234</c:v>
                </c:pt>
                <c:pt idx="321">
                  <c:v>41235</c:v>
                </c:pt>
                <c:pt idx="322">
                  <c:v>41236</c:v>
                </c:pt>
                <c:pt idx="323">
                  <c:v>41237</c:v>
                </c:pt>
                <c:pt idx="324">
                  <c:v>41238</c:v>
                </c:pt>
                <c:pt idx="325">
                  <c:v>41239</c:v>
                </c:pt>
                <c:pt idx="326">
                  <c:v>41240</c:v>
                </c:pt>
                <c:pt idx="327">
                  <c:v>41241</c:v>
                </c:pt>
                <c:pt idx="328">
                  <c:v>41242</c:v>
                </c:pt>
                <c:pt idx="329">
                  <c:v>41243</c:v>
                </c:pt>
                <c:pt idx="330">
                  <c:v>41244</c:v>
                </c:pt>
                <c:pt idx="331">
                  <c:v>41245</c:v>
                </c:pt>
                <c:pt idx="332">
                  <c:v>41246</c:v>
                </c:pt>
                <c:pt idx="333">
                  <c:v>41247</c:v>
                </c:pt>
                <c:pt idx="334">
                  <c:v>41248</c:v>
                </c:pt>
                <c:pt idx="335">
                  <c:v>41249</c:v>
                </c:pt>
                <c:pt idx="336">
                  <c:v>41250</c:v>
                </c:pt>
                <c:pt idx="337">
                  <c:v>41251</c:v>
                </c:pt>
                <c:pt idx="338">
                  <c:v>41252</c:v>
                </c:pt>
                <c:pt idx="339">
                  <c:v>41253</c:v>
                </c:pt>
                <c:pt idx="340">
                  <c:v>41254</c:v>
                </c:pt>
                <c:pt idx="341">
                  <c:v>41255</c:v>
                </c:pt>
                <c:pt idx="342">
                  <c:v>41256</c:v>
                </c:pt>
                <c:pt idx="343">
                  <c:v>41257</c:v>
                </c:pt>
                <c:pt idx="344">
                  <c:v>41258</c:v>
                </c:pt>
                <c:pt idx="345">
                  <c:v>41259</c:v>
                </c:pt>
                <c:pt idx="346">
                  <c:v>41260</c:v>
                </c:pt>
                <c:pt idx="347">
                  <c:v>41261</c:v>
                </c:pt>
                <c:pt idx="348">
                  <c:v>41262</c:v>
                </c:pt>
                <c:pt idx="349">
                  <c:v>41263</c:v>
                </c:pt>
                <c:pt idx="350">
                  <c:v>41264</c:v>
                </c:pt>
                <c:pt idx="351">
                  <c:v>41265</c:v>
                </c:pt>
                <c:pt idx="352">
                  <c:v>41266</c:v>
                </c:pt>
                <c:pt idx="353">
                  <c:v>41267</c:v>
                </c:pt>
                <c:pt idx="354">
                  <c:v>41268</c:v>
                </c:pt>
                <c:pt idx="355">
                  <c:v>41269</c:v>
                </c:pt>
                <c:pt idx="356">
                  <c:v>41270</c:v>
                </c:pt>
                <c:pt idx="357">
                  <c:v>41271</c:v>
                </c:pt>
                <c:pt idx="358">
                  <c:v>41272</c:v>
                </c:pt>
                <c:pt idx="359">
                  <c:v>41273</c:v>
                </c:pt>
                <c:pt idx="360">
                  <c:v>41274</c:v>
                </c:pt>
                <c:pt idx="361">
                  <c:v>41275</c:v>
                </c:pt>
                <c:pt idx="362">
                  <c:v>41276</c:v>
                </c:pt>
                <c:pt idx="363">
                  <c:v>41277</c:v>
                </c:pt>
                <c:pt idx="364">
                  <c:v>41278</c:v>
                </c:pt>
                <c:pt idx="365">
                  <c:v>41279</c:v>
                </c:pt>
                <c:pt idx="366">
                  <c:v>41280</c:v>
                </c:pt>
                <c:pt idx="367">
                  <c:v>41281</c:v>
                </c:pt>
                <c:pt idx="368">
                  <c:v>41282</c:v>
                </c:pt>
                <c:pt idx="369">
                  <c:v>41283</c:v>
                </c:pt>
                <c:pt idx="370">
                  <c:v>41284</c:v>
                </c:pt>
                <c:pt idx="371">
                  <c:v>41285</c:v>
                </c:pt>
                <c:pt idx="372">
                  <c:v>41286</c:v>
                </c:pt>
                <c:pt idx="373">
                  <c:v>41287</c:v>
                </c:pt>
                <c:pt idx="374">
                  <c:v>41288</c:v>
                </c:pt>
                <c:pt idx="375">
                  <c:v>41289</c:v>
                </c:pt>
                <c:pt idx="376">
                  <c:v>41290</c:v>
                </c:pt>
                <c:pt idx="377">
                  <c:v>41291</c:v>
                </c:pt>
                <c:pt idx="378">
                  <c:v>41292</c:v>
                </c:pt>
                <c:pt idx="379">
                  <c:v>41293</c:v>
                </c:pt>
                <c:pt idx="380">
                  <c:v>41294</c:v>
                </c:pt>
                <c:pt idx="381">
                  <c:v>41295</c:v>
                </c:pt>
                <c:pt idx="382">
                  <c:v>41296</c:v>
                </c:pt>
                <c:pt idx="383">
                  <c:v>41297</c:v>
                </c:pt>
                <c:pt idx="384">
                  <c:v>41298</c:v>
                </c:pt>
                <c:pt idx="385">
                  <c:v>41299</c:v>
                </c:pt>
                <c:pt idx="386">
                  <c:v>41300</c:v>
                </c:pt>
                <c:pt idx="387">
                  <c:v>41301</c:v>
                </c:pt>
                <c:pt idx="388">
                  <c:v>41302</c:v>
                </c:pt>
                <c:pt idx="389">
                  <c:v>41303</c:v>
                </c:pt>
                <c:pt idx="390">
                  <c:v>41304</c:v>
                </c:pt>
                <c:pt idx="391">
                  <c:v>41305</c:v>
                </c:pt>
                <c:pt idx="392">
                  <c:v>41306</c:v>
                </c:pt>
                <c:pt idx="393">
                  <c:v>41307</c:v>
                </c:pt>
                <c:pt idx="394">
                  <c:v>41308</c:v>
                </c:pt>
                <c:pt idx="395">
                  <c:v>41309</c:v>
                </c:pt>
                <c:pt idx="396">
                  <c:v>41310</c:v>
                </c:pt>
                <c:pt idx="397">
                  <c:v>41311</c:v>
                </c:pt>
                <c:pt idx="398">
                  <c:v>41312</c:v>
                </c:pt>
                <c:pt idx="399">
                  <c:v>41313</c:v>
                </c:pt>
                <c:pt idx="400">
                  <c:v>41314</c:v>
                </c:pt>
                <c:pt idx="401">
                  <c:v>41315</c:v>
                </c:pt>
                <c:pt idx="402">
                  <c:v>41316</c:v>
                </c:pt>
                <c:pt idx="403">
                  <c:v>41317</c:v>
                </c:pt>
                <c:pt idx="404">
                  <c:v>41318</c:v>
                </c:pt>
                <c:pt idx="405">
                  <c:v>41319</c:v>
                </c:pt>
                <c:pt idx="406">
                  <c:v>41320</c:v>
                </c:pt>
                <c:pt idx="407">
                  <c:v>41321</c:v>
                </c:pt>
                <c:pt idx="408">
                  <c:v>41322</c:v>
                </c:pt>
                <c:pt idx="409">
                  <c:v>41323</c:v>
                </c:pt>
                <c:pt idx="410">
                  <c:v>41324</c:v>
                </c:pt>
                <c:pt idx="411">
                  <c:v>41325</c:v>
                </c:pt>
                <c:pt idx="412">
                  <c:v>41326</c:v>
                </c:pt>
                <c:pt idx="413">
                  <c:v>41327</c:v>
                </c:pt>
                <c:pt idx="414">
                  <c:v>41328</c:v>
                </c:pt>
                <c:pt idx="415">
                  <c:v>41329</c:v>
                </c:pt>
                <c:pt idx="416">
                  <c:v>41330</c:v>
                </c:pt>
                <c:pt idx="417">
                  <c:v>41331</c:v>
                </c:pt>
                <c:pt idx="418">
                  <c:v>41332</c:v>
                </c:pt>
                <c:pt idx="419">
                  <c:v>41333</c:v>
                </c:pt>
                <c:pt idx="420">
                  <c:v>41334</c:v>
                </c:pt>
                <c:pt idx="421">
                  <c:v>41335</c:v>
                </c:pt>
                <c:pt idx="422">
                  <c:v>41336</c:v>
                </c:pt>
                <c:pt idx="423">
                  <c:v>41337</c:v>
                </c:pt>
                <c:pt idx="424">
                  <c:v>41338</c:v>
                </c:pt>
                <c:pt idx="425">
                  <c:v>41339</c:v>
                </c:pt>
                <c:pt idx="426">
                  <c:v>41340</c:v>
                </c:pt>
                <c:pt idx="427">
                  <c:v>41341</c:v>
                </c:pt>
                <c:pt idx="428">
                  <c:v>41342</c:v>
                </c:pt>
                <c:pt idx="429">
                  <c:v>41343</c:v>
                </c:pt>
                <c:pt idx="430">
                  <c:v>41344</c:v>
                </c:pt>
                <c:pt idx="431">
                  <c:v>41345</c:v>
                </c:pt>
                <c:pt idx="432">
                  <c:v>41346</c:v>
                </c:pt>
                <c:pt idx="433">
                  <c:v>41347</c:v>
                </c:pt>
                <c:pt idx="434">
                  <c:v>41348</c:v>
                </c:pt>
                <c:pt idx="435">
                  <c:v>41349</c:v>
                </c:pt>
                <c:pt idx="436">
                  <c:v>41350</c:v>
                </c:pt>
                <c:pt idx="437">
                  <c:v>41351</c:v>
                </c:pt>
                <c:pt idx="438">
                  <c:v>41352</c:v>
                </c:pt>
                <c:pt idx="439">
                  <c:v>41353</c:v>
                </c:pt>
                <c:pt idx="440">
                  <c:v>41354</c:v>
                </c:pt>
                <c:pt idx="441">
                  <c:v>41355</c:v>
                </c:pt>
                <c:pt idx="442">
                  <c:v>41356</c:v>
                </c:pt>
                <c:pt idx="443">
                  <c:v>41357</c:v>
                </c:pt>
                <c:pt idx="444">
                  <c:v>41358</c:v>
                </c:pt>
                <c:pt idx="445">
                  <c:v>41359</c:v>
                </c:pt>
                <c:pt idx="446">
                  <c:v>41360</c:v>
                </c:pt>
                <c:pt idx="447">
                  <c:v>41361</c:v>
                </c:pt>
                <c:pt idx="448">
                  <c:v>41362</c:v>
                </c:pt>
                <c:pt idx="449">
                  <c:v>41363</c:v>
                </c:pt>
                <c:pt idx="450">
                  <c:v>41364</c:v>
                </c:pt>
                <c:pt idx="451">
                  <c:v>41365</c:v>
                </c:pt>
                <c:pt idx="452">
                  <c:v>41366</c:v>
                </c:pt>
                <c:pt idx="453">
                  <c:v>41367</c:v>
                </c:pt>
                <c:pt idx="454">
                  <c:v>41368</c:v>
                </c:pt>
                <c:pt idx="455">
                  <c:v>41369</c:v>
                </c:pt>
                <c:pt idx="456">
                  <c:v>41370</c:v>
                </c:pt>
                <c:pt idx="457">
                  <c:v>41371</c:v>
                </c:pt>
                <c:pt idx="458">
                  <c:v>41372</c:v>
                </c:pt>
                <c:pt idx="459">
                  <c:v>41373</c:v>
                </c:pt>
                <c:pt idx="460">
                  <c:v>41374</c:v>
                </c:pt>
                <c:pt idx="461">
                  <c:v>41375</c:v>
                </c:pt>
                <c:pt idx="462">
                  <c:v>41376</c:v>
                </c:pt>
                <c:pt idx="463">
                  <c:v>41377</c:v>
                </c:pt>
                <c:pt idx="464">
                  <c:v>41378</c:v>
                </c:pt>
                <c:pt idx="465">
                  <c:v>41379</c:v>
                </c:pt>
                <c:pt idx="466">
                  <c:v>41380</c:v>
                </c:pt>
                <c:pt idx="467">
                  <c:v>41381</c:v>
                </c:pt>
                <c:pt idx="468">
                  <c:v>41382</c:v>
                </c:pt>
                <c:pt idx="469">
                  <c:v>41383</c:v>
                </c:pt>
                <c:pt idx="470">
                  <c:v>41384</c:v>
                </c:pt>
                <c:pt idx="471">
                  <c:v>41385</c:v>
                </c:pt>
                <c:pt idx="472">
                  <c:v>41386</c:v>
                </c:pt>
                <c:pt idx="473">
                  <c:v>41387</c:v>
                </c:pt>
                <c:pt idx="474">
                  <c:v>41388</c:v>
                </c:pt>
                <c:pt idx="475">
                  <c:v>41389</c:v>
                </c:pt>
                <c:pt idx="476">
                  <c:v>41390</c:v>
                </c:pt>
                <c:pt idx="477">
                  <c:v>41391</c:v>
                </c:pt>
                <c:pt idx="478">
                  <c:v>41392</c:v>
                </c:pt>
                <c:pt idx="479">
                  <c:v>41393</c:v>
                </c:pt>
                <c:pt idx="480">
                  <c:v>41394</c:v>
                </c:pt>
                <c:pt idx="481">
                  <c:v>41395</c:v>
                </c:pt>
                <c:pt idx="482">
                  <c:v>41396</c:v>
                </c:pt>
                <c:pt idx="483">
                  <c:v>41397</c:v>
                </c:pt>
                <c:pt idx="484">
                  <c:v>41398</c:v>
                </c:pt>
                <c:pt idx="485">
                  <c:v>41399</c:v>
                </c:pt>
                <c:pt idx="486">
                  <c:v>41400</c:v>
                </c:pt>
                <c:pt idx="487">
                  <c:v>41401</c:v>
                </c:pt>
                <c:pt idx="488">
                  <c:v>41402</c:v>
                </c:pt>
                <c:pt idx="489">
                  <c:v>41403</c:v>
                </c:pt>
                <c:pt idx="490">
                  <c:v>41404</c:v>
                </c:pt>
                <c:pt idx="491">
                  <c:v>41405</c:v>
                </c:pt>
                <c:pt idx="492">
                  <c:v>41406</c:v>
                </c:pt>
                <c:pt idx="493">
                  <c:v>41407</c:v>
                </c:pt>
                <c:pt idx="494">
                  <c:v>41408</c:v>
                </c:pt>
                <c:pt idx="495">
                  <c:v>41409</c:v>
                </c:pt>
                <c:pt idx="496">
                  <c:v>41410</c:v>
                </c:pt>
                <c:pt idx="497">
                  <c:v>41411</c:v>
                </c:pt>
                <c:pt idx="498">
                  <c:v>41412</c:v>
                </c:pt>
                <c:pt idx="499">
                  <c:v>41413</c:v>
                </c:pt>
                <c:pt idx="500">
                  <c:v>41414</c:v>
                </c:pt>
                <c:pt idx="501">
                  <c:v>41415</c:v>
                </c:pt>
                <c:pt idx="502">
                  <c:v>41416</c:v>
                </c:pt>
                <c:pt idx="503">
                  <c:v>41417</c:v>
                </c:pt>
                <c:pt idx="504">
                  <c:v>41418</c:v>
                </c:pt>
                <c:pt idx="505">
                  <c:v>41419</c:v>
                </c:pt>
                <c:pt idx="506">
                  <c:v>41420</c:v>
                </c:pt>
                <c:pt idx="507">
                  <c:v>41421</c:v>
                </c:pt>
                <c:pt idx="508">
                  <c:v>41422</c:v>
                </c:pt>
                <c:pt idx="509">
                  <c:v>41423</c:v>
                </c:pt>
                <c:pt idx="510">
                  <c:v>41424</c:v>
                </c:pt>
                <c:pt idx="511">
                  <c:v>41425</c:v>
                </c:pt>
                <c:pt idx="512">
                  <c:v>41426</c:v>
                </c:pt>
                <c:pt idx="513">
                  <c:v>41427</c:v>
                </c:pt>
                <c:pt idx="514">
                  <c:v>41428</c:v>
                </c:pt>
                <c:pt idx="515">
                  <c:v>41429</c:v>
                </c:pt>
                <c:pt idx="516">
                  <c:v>41430</c:v>
                </c:pt>
                <c:pt idx="517">
                  <c:v>41431</c:v>
                </c:pt>
                <c:pt idx="518">
                  <c:v>41432</c:v>
                </c:pt>
                <c:pt idx="519">
                  <c:v>41433</c:v>
                </c:pt>
                <c:pt idx="520">
                  <c:v>41434</c:v>
                </c:pt>
                <c:pt idx="521">
                  <c:v>41435</c:v>
                </c:pt>
                <c:pt idx="522">
                  <c:v>41436</c:v>
                </c:pt>
                <c:pt idx="523">
                  <c:v>41437</c:v>
                </c:pt>
                <c:pt idx="524">
                  <c:v>41438</c:v>
                </c:pt>
                <c:pt idx="525">
                  <c:v>41439</c:v>
                </c:pt>
                <c:pt idx="526">
                  <c:v>41440</c:v>
                </c:pt>
                <c:pt idx="527">
                  <c:v>41441</c:v>
                </c:pt>
                <c:pt idx="528">
                  <c:v>41442</c:v>
                </c:pt>
                <c:pt idx="529">
                  <c:v>41443</c:v>
                </c:pt>
                <c:pt idx="530">
                  <c:v>41444</c:v>
                </c:pt>
                <c:pt idx="531">
                  <c:v>41445</c:v>
                </c:pt>
                <c:pt idx="532">
                  <c:v>41446</c:v>
                </c:pt>
                <c:pt idx="533">
                  <c:v>41447</c:v>
                </c:pt>
                <c:pt idx="534">
                  <c:v>41448</c:v>
                </c:pt>
                <c:pt idx="535">
                  <c:v>41449</c:v>
                </c:pt>
                <c:pt idx="536">
                  <c:v>41450</c:v>
                </c:pt>
                <c:pt idx="537">
                  <c:v>41451</c:v>
                </c:pt>
                <c:pt idx="538">
                  <c:v>41452</c:v>
                </c:pt>
                <c:pt idx="539">
                  <c:v>41453</c:v>
                </c:pt>
                <c:pt idx="540">
                  <c:v>41454</c:v>
                </c:pt>
                <c:pt idx="541">
                  <c:v>41455</c:v>
                </c:pt>
                <c:pt idx="542">
                  <c:v>41456</c:v>
                </c:pt>
                <c:pt idx="543">
                  <c:v>41457</c:v>
                </c:pt>
                <c:pt idx="544">
                  <c:v>41458</c:v>
                </c:pt>
                <c:pt idx="545">
                  <c:v>41459</c:v>
                </c:pt>
                <c:pt idx="546">
                  <c:v>41460</c:v>
                </c:pt>
                <c:pt idx="547">
                  <c:v>41461</c:v>
                </c:pt>
                <c:pt idx="548">
                  <c:v>41462</c:v>
                </c:pt>
                <c:pt idx="549">
                  <c:v>41463</c:v>
                </c:pt>
                <c:pt idx="550">
                  <c:v>41464</c:v>
                </c:pt>
                <c:pt idx="551">
                  <c:v>41465</c:v>
                </c:pt>
                <c:pt idx="552">
                  <c:v>41466</c:v>
                </c:pt>
                <c:pt idx="553">
                  <c:v>41467</c:v>
                </c:pt>
                <c:pt idx="554">
                  <c:v>41468</c:v>
                </c:pt>
                <c:pt idx="555">
                  <c:v>41469</c:v>
                </c:pt>
                <c:pt idx="556">
                  <c:v>41470</c:v>
                </c:pt>
                <c:pt idx="557">
                  <c:v>41471</c:v>
                </c:pt>
                <c:pt idx="558">
                  <c:v>41472</c:v>
                </c:pt>
                <c:pt idx="559">
                  <c:v>41473</c:v>
                </c:pt>
                <c:pt idx="560">
                  <c:v>41474</c:v>
                </c:pt>
                <c:pt idx="561">
                  <c:v>41475</c:v>
                </c:pt>
                <c:pt idx="562">
                  <c:v>41476</c:v>
                </c:pt>
                <c:pt idx="563">
                  <c:v>41477</c:v>
                </c:pt>
                <c:pt idx="564">
                  <c:v>41478</c:v>
                </c:pt>
                <c:pt idx="565">
                  <c:v>41479</c:v>
                </c:pt>
                <c:pt idx="566">
                  <c:v>41480</c:v>
                </c:pt>
                <c:pt idx="567">
                  <c:v>41481</c:v>
                </c:pt>
                <c:pt idx="568">
                  <c:v>41482</c:v>
                </c:pt>
                <c:pt idx="569">
                  <c:v>41483</c:v>
                </c:pt>
                <c:pt idx="570">
                  <c:v>41484</c:v>
                </c:pt>
                <c:pt idx="571">
                  <c:v>41485</c:v>
                </c:pt>
                <c:pt idx="572">
                  <c:v>41486</c:v>
                </c:pt>
                <c:pt idx="573">
                  <c:v>41487</c:v>
                </c:pt>
                <c:pt idx="574">
                  <c:v>41488</c:v>
                </c:pt>
                <c:pt idx="575">
                  <c:v>41489</c:v>
                </c:pt>
                <c:pt idx="576">
                  <c:v>41490</c:v>
                </c:pt>
                <c:pt idx="577">
                  <c:v>41491</c:v>
                </c:pt>
                <c:pt idx="578">
                  <c:v>41492</c:v>
                </c:pt>
                <c:pt idx="579">
                  <c:v>41493</c:v>
                </c:pt>
                <c:pt idx="580">
                  <c:v>41494</c:v>
                </c:pt>
                <c:pt idx="581">
                  <c:v>41495</c:v>
                </c:pt>
                <c:pt idx="582">
                  <c:v>41496</c:v>
                </c:pt>
                <c:pt idx="583">
                  <c:v>41497</c:v>
                </c:pt>
                <c:pt idx="584">
                  <c:v>41498</c:v>
                </c:pt>
                <c:pt idx="585">
                  <c:v>41499</c:v>
                </c:pt>
                <c:pt idx="586">
                  <c:v>41500</c:v>
                </c:pt>
                <c:pt idx="587">
                  <c:v>41501</c:v>
                </c:pt>
                <c:pt idx="588">
                  <c:v>41502</c:v>
                </c:pt>
                <c:pt idx="589">
                  <c:v>41503</c:v>
                </c:pt>
                <c:pt idx="590">
                  <c:v>41504</c:v>
                </c:pt>
                <c:pt idx="591">
                  <c:v>41505</c:v>
                </c:pt>
                <c:pt idx="592">
                  <c:v>41506</c:v>
                </c:pt>
                <c:pt idx="593">
                  <c:v>41507</c:v>
                </c:pt>
                <c:pt idx="594">
                  <c:v>41508</c:v>
                </c:pt>
                <c:pt idx="595">
                  <c:v>41509</c:v>
                </c:pt>
                <c:pt idx="596">
                  <c:v>41510</c:v>
                </c:pt>
                <c:pt idx="597">
                  <c:v>41511</c:v>
                </c:pt>
                <c:pt idx="598">
                  <c:v>41512</c:v>
                </c:pt>
                <c:pt idx="599">
                  <c:v>41513</c:v>
                </c:pt>
                <c:pt idx="600">
                  <c:v>41514</c:v>
                </c:pt>
                <c:pt idx="601">
                  <c:v>41515</c:v>
                </c:pt>
                <c:pt idx="602">
                  <c:v>41516</c:v>
                </c:pt>
                <c:pt idx="603">
                  <c:v>41517</c:v>
                </c:pt>
                <c:pt idx="604">
                  <c:v>41518</c:v>
                </c:pt>
                <c:pt idx="605">
                  <c:v>41519</c:v>
                </c:pt>
                <c:pt idx="606">
                  <c:v>41520</c:v>
                </c:pt>
                <c:pt idx="607">
                  <c:v>41521</c:v>
                </c:pt>
                <c:pt idx="608">
                  <c:v>41522</c:v>
                </c:pt>
                <c:pt idx="609">
                  <c:v>41523</c:v>
                </c:pt>
                <c:pt idx="610">
                  <c:v>41524</c:v>
                </c:pt>
                <c:pt idx="611">
                  <c:v>41525</c:v>
                </c:pt>
                <c:pt idx="612">
                  <c:v>41526</c:v>
                </c:pt>
                <c:pt idx="613">
                  <c:v>41527</c:v>
                </c:pt>
                <c:pt idx="614">
                  <c:v>41528</c:v>
                </c:pt>
                <c:pt idx="615">
                  <c:v>41529</c:v>
                </c:pt>
                <c:pt idx="616">
                  <c:v>41530</c:v>
                </c:pt>
                <c:pt idx="617">
                  <c:v>41531</c:v>
                </c:pt>
                <c:pt idx="618">
                  <c:v>41532</c:v>
                </c:pt>
                <c:pt idx="619">
                  <c:v>41533</c:v>
                </c:pt>
                <c:pt idx="620">
                  <c:v>41534</c:v>
                </c:pt>
                <c:pt idx="621">
                  <c:v>41535</c:v>
                </c:pt>
                <c:pt idx="622">
                  <c:v>41536</c:v>
                </c:pt>
                <c:pt idx="623">
                  <c:v>41537</c:v>
                </c:pt>
                <c:pt idx="624">
                  <c:v>41538</c:v>
                </c:pt>
                <c:pt idx="625">
                  <c:v>41539</c:v>
                </c:pt>
                <c:pt idx="626">
                  <c:v>41540</c:v>
                </c:pt>
                <c:pt idx="627">
                  <c:v>41541</c:v>
                </c:pt>
                <c:pt idx="628">
                  <c:v>41542</c:v>
                </c:pt>
                <c:pt idx="629">
                  <c:v>41543</c:v>
                </c:pt>
                <c:pt idx="630">
                  <c:v>41544</c:v>
                </c:pt>
                <c:pt idx="631">
                  <c:v>41545</c:v>
                </c:pt>
                <c:pt idx="632">
                  <c:v>41546</c:v>
                </c:pt>
                <c:pt idx="633">
                  <c:v>41547</c:v>
                </c:pt>
                <c:pt idx="634">
                  <c:v>41548</c:v>
                </c:pt>
                <c:pt idx="635">
                  <c:v>41549</c:v>
                </c:pt>
                <c:pt idx="636">
                  <c:v>41550</c:v>
                </c:pt>
                <c:pt idx="637">
                  <c:v>41551</c:v>
                </c:pt>
                <c:pt idx="638">
                  <c:v>41552</c:v>
                </c:pt>
                <c:pt idx="639">
                  <c:v>41553</c:v>
                </c:pt>
                <c:pt idx="640">
                  <c:v>41554</c:v>
                </c:pt>
                <c:pt idx="641">
                  <c:v>41555</c:v>
                </c:pt>
                <c:pt idx="642">
                  <c:v>41556</c:v>
                </c:pt>
                <c:pt idx="643">
                  <c:v>41557</c:v>
                </c:pt>
                <c:pt idx="644">
                  <c:v>41558</c:v>
                </c:pt>
                <c:pt idx="645">
                  <c:v>41559</c:v>
                </c:pt>
                <c:pt idx="646">
                  <c:v>41560</c:v>
                </c:pt>
                <c:pt idx="647">
                  <c:v>41561</c:v>
                </c:pt>
                <c:pt idx="648">
                  <c:v>41562</c:v>
                </c:pt>
              </c:numCache>
            </c:numRef>
          </c:cat>
          <c:val>
            <c:numRef>
              <c:f>'Bryan Data'!$G$8:$G$656</c:f>
              <c:numCache>
                <c:formatCode>0</c:formatCode>
                <c:ptCount val="6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175.90872000000002</c:v>
                </c:pt>
                <c:pt idx="218">
                  <c:v>299.61672000000004</c:v>
                </c:pt>
                <c:pt idx="219">
                  <c:v>299.61672000000004</c:v>
                </c:pt>
                <c:pt idx="220">
                  <c:v>299.61672000000004</c:v>
                </c:pt>
                <c:pt idx="221">
                  <c:v>299.61672000000004</c:v>
                </c:pt>
                <c:pt idx="222">
                  <c:v>299.61672000000004</c:v>
                </c:pt>
                <c:pt idx="223">
                  <c:v>416.98722000000004</c:v>
                </c:pt>
                <c:pt idx="224">
                  <c:v>474.97449121199998</c:v>
                </c:pt>
                <c:pt idx="225">
                  <c:v>308.537892</c:v>
                </c:pt>
                <c:pt idx="226">
                  <c:v>308.537892</c:v>
                </c:pt>
                <c:pt idx="227">
                  <c:v>308.537892</c:v>
                </c:pt>
                <c:pt idx="228">
                  <c:v>308.537892</c:v>
                </c:pt>
                <c:pt idx="229">
                  <c:v>308.537892</c:v>
                </c:pt>
                <c:pt idx="230">
                  <c:v>148.32715949999999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247.74235200000004</c:v>
                </c:pt>
                <c:pt idx="556">
                  <c:v>424.94400000000002</c:v>
                </c:pt>
                <c:pt idx="557">
                  <c:v>424.94400000000002</c:v>
                </c:pt>
                <c:pt idx="558">
                  <c:v>424.94400000000002</c:v>
                </c:pt>
                <c:pt idx="559">
                  <c:v>424.94400000000002</c:v>
                </c:pt>
                <c:pt idx="560">
                  <c:v>424.94400000000002</c:v>
                </c:pt>
                <c:pt idx="561">
                  <c:v>181.6542</c:v>
                </c:pt>
                <c:pt idx="562">
                  <c:v>64.584000000000003</c:v>
                </c:pt>
                <c:pt idx="563">
                  <c:v>64.584000000000003</c:v>
                </c:pt>
                <c:pt idx="564">
                  <c:v>64.584000000000003</c:v>
                </c:pt>
                <c:pt idx="565">
                  <c:v>64.584000000000003</c:v>
                </c:pt>
                <c:pt idx="566">
                  <c:v>64.584000000000003</c:v>
                </c:pt>
                <c:pt idx="567">
                  <c:v>64.584000000000003</c:v>
                </c:pt>
                <c:pt idx="568">
                  <c:v>64.584000000000003</c:v>
                </c:pt>
                <c:pt idx="569">
                  <c:v>64.584000000000003</c:v>
                </c:pt>
                <c:pt idx="570">
                  <c:v>64.584000000000003</c:v>
                </c:pt>
                <c:pt idx="571">
                  <c:v>183.92400000000001</c:v>
                </c:pt>
                <c:pt idx="572">
                  <c:v>255.52800000000002</c:v>
                </c:pt>
                <c:pt idx="573">
                  <c:v>255.52800000000002</c:v>
                </c:pt>
                <c:pt idx="574">
                  <c:v>255.52800000000002</c:v>
                </c:pt>
                <c:pt idx="575">
                  <c:v>236.22300000000001</c:v>
                </c:pt>
                <c:pt idx="576">
                  <c:v>224.64000000000001</c:v>
                </c:pt>
                <c:pt idx="577">
                  <c:v>224.64000000000001</c:v>
                </c:pt>
                <c:pt idx="578">
                  <c:v>224.64000000000001</c:v>
                </c:pt>
                <c:pt idx="579">
                  <c:v>224.64000000000001</c:v>
                </c:pt>
                <c:pt idx="580">
                  <c:v>224.64000000000001</c:v>
                </c:pt>
                <c:pt idx="581">
                  <c:v>340.17796800000002</c:v>
                </c:pt>
                <c:pt idx="582">
                  <c:v>277.99200000000002</c:v>
                </c:pt>
                <c:pt idx="583">
                  <c:v>277.99200000000002</c:v>
                </c:pt>
                <c:pt idx="584">
                  <c:v>277.99200000000002</c:v>
                </c:pt>
                <c:pt idx="585">
                  <c:v>277.99200000000002</c:v>
                </c:pt>
                <c:pt idx="586">
                  <c:v>277.99200000000002</c:v>
                </c:pt>
                <c:pt idx="587">
                  <c:v>277.99200000000002</c:v>
                </c:pt>
                <c:pt idx="588">
                  <c:v>277.99200000000002</c:v>
                </c:pt>
                <c:pt idx="589">
                  <c:v>277.99200000000002</c:v>
                </c:pt>
                <c:pt idx="590">
                  <c:v>264.88800000000003</c:v>
                </c:pt>
                <c:pt idx="591">
                  <c:v>255.52800000000002</c:v>
                </c:pt>
                <c:pt idx="592">
                  <c:v>255.52800000000002</c:v>
                </c:pt>
                <c:pt idx="593">
                  <c:v>255.52800000000002</c:v>
                </c:pt>
                <c:pt idx="594">
                  <c:v>264.88800000000003</c:v>
                </c:pt>
                <c:pt idx="595">
                  <c:v>255.52800000000002</c:v>
                </c:pt>
                <c:pt idx="596">
                  <c:v>255.52800000000002</c:v>
                </c:pt>
                <c:pt idx="597">
                  <c:v>255.52800000000002</c:v>
                </c:pt>
                <c:pt idx="598">
                  <c:v>255.52800000000002</c:v>
                </c:pt>
                <c:pt idx="599">
                  <c:v>264.88800000000003</c:v>
                </c:pt>
                <c:pt idx="600">
                  <c:v>264.88800000000003</c:v>
                </c:pt>
                <c:pt idx="601">
                  <c:v>264.88800000000003</c:v>
                </c:pt>
                <c:pt idx="602">
                  <c:v>264.88800000000003</c:v>
                </c:pt>
                <c:pt idx="603">
                  <c:v>264.88800000000003</c:v>
                </c:pt>
                <c:pt idx="604">
                  <c:v>264.88800000000003</c:v>
                </c:pt>
                <c:pt idx="605">
                  <c:v>264.88800000000003</c:v>
                </c:pt>
                <c:pt idx="606">
                  <c:v>264.88800000000003</c:v>
                </c:pt>
                <c:pt idx="607">
                  <c:v>264.88800000000003</c:v>
                </c:pt>
                <c:pt idx="608">
                  <c:v>264.88800000000003</c:v>
                </c:pt>
                <c:pt idx="609">
                  <c:v>226.04400000000001</c:v>
                </c:pt>
                <c:pt idx="610">
                  <c:v>204.048</c:v>
                </c:pt>
                <c:pt idx="611">
                  <c:v>204.048</c:v>
                </c:pt>
                <c:pt idx="612">
                  <c:v>204.048</c:v>
                </c:pt>
                <c:pt idx="613">
                  <c:v>204.048</c:v>
                </c:pt>
                <c:pt idx="614">
                  <c:v>204.048</c:v>
                </c:pt>
                <c:pt idx="615">
                  <c:v>204.048</c:v>
                </c:pt>
                <c:pt idx="616">
                  <c:v>204.048</c:v>
                </c:pt>
                <c:pt idx="617">
                  <c:v>204.048</c:v>
                </c:pt>
                <c:pt idx="618">
                  <c:v>229.45759200000001</c:v>
                </c:pt>
                <c:pt idx="619">
                  <c:v>276.12</c:v>
                </c:pt>
                <c:pt idx="620">
                  <c:v>276.12</c:v>
                </c:pt>
                <c:pt idx="621">
                  <c:v>276.12</c:v>
                </c:pt>
                <c:pt idx="622">
                  <c:v>276.12</c:v>
                </c:pt>
                <c:pt idx="623">
                  <c:v>276.12</c:v>
                </c:pt>
                <c:pt idx="624">
                  <c:v>276.12</c:v>
                </c:pt>
                <c:pt idx="625">
                  <c:v>276.12</c:v>
                </c:pt>
                <c:pt idx="626">
                  <c:v>276.12</c:v>
                </c:pt>
                <c:pt idx="627">
                  <c:v>111.54780000000001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18368"/>
        <c:axId val="47440640"/>
      </c:areaChart>
      <c:dateAx>
        <c:axId val="47418368"/>
        <c:scaling>
          <c:orientation val="minMax"/>
          <c:max val="41487"/>
          <c:min val="40909"/>
        </c:scaling>
        <c:delete val="0"/>
        <c:axPos val="b"/>
        <c:numFmt formatCode="[$-409]mmmmm;@" sourceLinked="0"/>
        <c:majorTickMark val="out"/>
        <c:minorTickMark val="none"/>
        <c:tickLblPos val="nextTo"/>
        <c:spPr>
          <a:ln w="38100">
            <a:solidFill>
              <a:prstClr val="black"/>
            </a:solidFill>
          </a:ln>
        </c:spPr>
        <c:txPr>
          <a:bodyPr rot="0" vert="horz"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/>
          </a:p>
        </c:txPr>
        <c:crossAx val="47440640"/>
        <c:crosses val="autoZero"/>
        <c:auto val="1"/>
        <c:lblOffset val="100"/>
        <c:baseTimeUnit val="days"/>
        <c:majorUnit val="1"/>
        <c:majorTimeUnit val="months"/>
      </c:dateAx>
      <c:valAx>
        <c:axId val="47440640"/>
        <c:scaling>
          <c:orientation val="minMax"/>
          <c:max val="2500"/>
        </c:scaling>
        <c:delete val="0"/>
        <c:axPos val="l"/>
        <c:minorGridlines>
          <c:spPr>
            <a:ln>
              <a:solidFill>
                <a:prstClr val="black">
                  <a:alpha val="0"/>
                </a:prst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+mn-lt"/>
                  </a:defRPr>
                </a:pPr>
                <a:r>
                  <a:rPr lang="en-US">
                    <a:solidFill>
                      <a:schemeClr val="tx1"/>
                    </a:solidFill>
                    <a:latin typeface="+mn-lt"/>
                  </a:rPr>
                  <a:t>Discharge (cfs)</a:t>
                </a:r>
              </a:p>
            </c:rich>
          </c:tx>
          <c:layout>
            <c:manualLayout>
              <c:xMode val="edge"/>
              <c:yMode val="edge"/>
              <c:x val="7.0120675236011107E-3"/>
              <c:y val="0.18822004359966385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spPr>
          <a:ln w="38100">
            <a:solidFill>
              <a:prstClr val="black"/>
            </a:solidFill>
          </a:ln>
        </c:spPr>
        <c:txPr>
          <a:bodyPr/>
          <a:lstStyle/>
          <a:p>
            <a:pPr>
              <a:defRPr b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  <c:crossAx val="474183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"/>
          <c:y val="0.87321084808418636"/>
          <c:w val="0.98942523142472738"/>
          <c:h val="0.11296726376497065"/>
        </c:manualLayout>
      </c:layout>
      <c:overlay val="0"/>
      <c:spPr>
        <a:ln>
          <a:solidFill>
            <a:prstClr val="black"/>
          </a:solidFill>
        </a:ln>
      </c:spPr>
      <c:txPr>
        <a:bodyPr/>
        <a:lstStyle/>
        <a:p>
          <a:pPr>
            <a:defRPr sz="2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2400">
          <a:solidFill>
            <a:schemeClr val="tx2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Brazos River time series 2012-2013</a:t>
            </a:r>
          </a:p>
        </c:rich>
      </c:tx>
      <c:layout>
        <c:manualLayout>
          <c:xMode val="edge"/>
          <c:yMode val="edge"/>
          <c:x val="0.26984240556886913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0879375372196106E-2"/>
          <c:y val="0.1070512741208717"/>
          <c:w val="0.81556860539491383"/>
          <c:h val="0.71024496937882764"/>
        </c:manualLayout>
      </c:layout>
      <c:lineChart>
        <c:grouping val="standard"/>
        <c:varyColors val="0"/>
        <c:ser>
          <c:idx val="3"/>
          <c:order val="1"/>
          <c:tx>
            <c:v>conductivity</c:v>
          </c:tx>
          <c:spPr>
            <a:ln>
              <a:round/>
            </a:ln>
          </c:spPr>
          <c:marker>
            <c:symbol val="none"/>
          </c:marker>
          <c:cat>
            <c:numRef>
              <c:f>'BRAZOS RIVER'!$C$2:$C$122</c:f>
              <c:numCache>
                <c:formatCode>[$-409]d\-mmm;@</c:formatCode>
                <c:ptCount val="121"/>
                <c:pt idx="0">
                  <c:v>40937</c:v>
                </c:pt>
                <c:pt idx="1">
                  <c:v>40943</c:v>
                </c:pt>
                <c:pt idx="2">
                  <c:v>40947</c:v>
                </c:pt>
                <c:pt idx="3">
                  <c:v>40950</c:v>
                </c:pt>
                <c:pt idx="4">
                  <c:v>40954</c:v>
                </c:pt>
                <c:pt idx="5">
                  <c:v>40957</c:v>
                </c:pt>
                <c:pt idx="6">
                  <c:v>40962</c:v>
                </c:pt>
                <c:pt idx="7">
                  <c:v>40964</c:v>
                </c:pt>
                <c:pt idx="8">
                  <c:v>40968</c:v>
                </c:pt>
                <c:pt idx="9">
                  <c:v>40971</c:v>
                </c:pt>
                <c:pt idx="10">
                  <c:v>40975</c:v>
                </c:pt>
                <c:pt idx="11">
                  <c:v>40989</c:v>
                </c:pt>
                <c:pt idx="12">
                  <c:v>40992</c:v>
                </c:pt>
                <c:pt idx="13">
                  <c:v>40996</c:v>
                </c:pt>
                <c:pt idx="14">
                  <c:v>41003</c:v>
                </c:pt>
                <c:pt idx="15">
                  <c:v>41006</c:v>
                </c:pt>
                <c:pt idx="16">
                  <c:v>41010</c:v>
                </c:pt>
                <c:pt idx="17">
                  <c:v>41013</c:v>
                </c:pt>
                <c:pt idx="18">
                  <c:v>41017</c:v>
                </c:pt>
                <c:pt idx="19">
                  <c:v>41020</c:v>
                </c:pt>
                <c:pt idx="20">
                  <c:v>41024</c:v>
                </c:pt>
                <c:pt idx="21">
                  <c:v>41027</c:v>
                </c:pt>
                <c:pt idx="22">
                  <c:v>41031</c:v>
                </c:pt>
                <c:pt idx="23">
                  <c:v>41034</c:v>
                </c:pt>
                <c:pt idx="24">
                  <c:v>41038</c:v>
                </c:pt>
                <c:pt idx="25">
                  <c:v>41042</c:v>
                </c:pt>
                <c:pt idx="26">
                  <c:v>41045</c:v>
                </c:pt>
                <c:pt idx="27">
                  <c:v>41049</c:v>
                </c:pt>
                <c:pt idx="28">
                  <c:v>41052</c:v>
                </c:pt>
                <c:pt idx="29">
                  <c:v>41060</c:v>
                </c:pt>
                <c:pt idx="30">
                  <c:v>41064</c:v>
                </c:pt>
                <c:pt idx="31">
                  <c:v>41067</c:v>
                </c:pt>
                <c:pt idx="32">
                  <c:v>41071</c:v>
                </c:pt>
                <c:pt idx="33">
                  <c:v>41074</c:v>
                </c:pt>
                <c:pt idx="34">
                  <c:v>41078</c:v>
                </c:pt>
                <c:pt idx="35">
                  <c:v>41081</c:v>
                </c:pt>
                <c:pt idx="36">
                  <c:v>41085</c:v>
                </c:pt>
                <c:pt idx="37">
                  <c:v>41088</c:v>
                </c:pt>
                <c:pt idx="38">
                  <c:v>41092</c:v>
                </c:pt>
                <c:pt idx="39">
                  <c:v>41095</c:v>
                </c:pt>
                <c:pt idx="40">
                  <c:v>41099</c:v>
                </c:pt>
                <c:pt idx="41">
                  <c:v>41102</c:v>
                </c:pt>
                <c:pt idx="42">
                  <c:v>41106</c:v>
                </c:pt>
                <c:pt idx="43">
                  <c:v>41109</c:v>
                </c:pt>
                <c:pt idx="44">
                  <c:v>41113</c:v>
                </c:pt>
                <c:pt idx="45">
                  <c:v>41116</c:v>
                </c:pt>
                <c:pt idx="46">
                  <c:v>41120</c:v>
                </c:pt>
                <c:pt idx="47">
                  <c:v>41123</c:v>
                </c:pt>
                <c:pt idx="48">
                  <c:v>41127</c:v>
                </c:pt>
                <c:pt idx="49">
                  <c:v>41130</c:v>
                </c:pt>
                <c:pt idx="50">
                  <c:v>41134</c:v>
                </c:pt>
                <c:pt idx="51">
                  <c:v>41137</c:v>
                </c:pt>
                <c:pt idx="52">
                  <c:v>41141</c:v>
                </c:pt>
                <c:pt idx="53">
                  <c:v>41144</c:v>
                </c:pt>
                <c:pt idx="54">
                  <c:v>41151</c:v>
                </c:pt>
                <c:pt idx="55">
                  <c:v>41155</c:v>
                </c:pt>
                <c:pt idx="56">
                  <c:v>41158</c:v>
                </c:pt>
                <c:pt idx="57">
                  <c:v>41162</c:v>
                </c:pt>
                <c:pt idx="58">
                  <c:v>41165</c:v>
                </c:pt>
                <c:pt idx="59">
                  <c:v>41169</c:v>
                </c:pt>
                <c:pt idx="60">
                  <c:v>41172</c:v>
                </c:pt>
                <c:pt idx="61">
                  <c:v>41176</c:v>
                </c:pt>
                <c:pt idx="62">
                  <c:v>41179</c:v>
                </c:pt>
                <c:pt idx="63">
                  <c:v>41180</c:v>
                </c:pt>
                <c:pt idx="64">
                  <c:v>41184</c:v>
                </c:pt>
                <c:pt idx="65">
                  <c:v>41187</c:v>
                </c:pt>
                <c:pt idx="66">
                  <c:v>41191</c:v>
                </c:pt>
                <c:pt idx="67">
                  <c:v>41194</c:v>
                </c:pt>
                <c:pt idx="68">
                  <c:v>41199</c:v>
                </c:pt>
                <c:pt idx="69">
                  <c:v>41201</c:v>
                </c:pt>
                <c:pt idx="70">
                  <c:v>41205</c:v>
                </c:pt>
                <c:pt idx="71">
                  <c:v>41208</c:v>
                </c:pt>
                <c:pt idx="72">
                  <c:v>41211</c:v>
                </c:pt>
                <c:pt idx="73">
                  <c:v>41215</c:v>
                </c:pt>
                <c:pt idx="74">
                  <c:v>41219</c:v>
                </c:pt>
                <c:pt idx="75">
                  <c:v>41222</c:v>
                </c:pt>
                <c:pt idx="76">
                  <c:v>41226</c:v>
                </c:pt>
                <c:pt idx="77">
                  <c:v>41228</c:v>
                </c:pt>
                <c:pt idx="78">
                  <c:v>41233</c:v>
                </c:pt>
                <c:pt idx="79">
                  <c:v>41238</c:v>
                </c:pt>
                <c:pt idx="80">
                  <c:v>41240</c:v>
                </c:pt>
                <c:pt idx="81">
                  <c:v>41244</c:v>
                </c:pt>
                <c:pt idx="82">
                  <c:v>41248</c:v>
                </c:pt>
                <c:pt idx="83">
                  <c:v>41251</c:v>
                </c:pt>
                <c:pt idx="84">
                  <c:v>41254</c:v>
                </c:pt>
                <c:pt idx="85">
                  <c:v>41258</c:v>
                </c:pt>
                <c:pt idx="86">
                  <c:v>41261</c:v>
                </c:pt>
                <c:pt idx="87">
                  <c:v>41276</c:v>
                </c:pt>
                <c:pt idx="88">
                  <c:v>41279</c:v>
                </c:pt>
                <c:pt idx="89">
                  <c:v>41283</c:v>
                </c:pt>
                <c:pt idx="90">
                  <c:v>41286</c:v>
                </c:pt>
                <c:pt idx="91">
                  <c:v>41289</c:v>
                </c:pt>
                <c:pt idx="92">
                  <c:v>41293</c:v>
                </c:pt>
                <c:pt idx="93">
                  <c:v>41296</c:v>
                </c:pt>
                <c:pt idx="94">
                  <c:v>41300</c:v>
                </c:pt>
                <c:pt idx="95">
                  <c:v>41303</c:v>
                </c:pt>
                <c:pt idx="96">
                  <c:v>41307</c:v>
                </c:pt>
                <c:pt idx="97">
                  <c:v>41310</c:v>
                </c:pt>
                <c:pt idx="98">
                  <c:v>41314</c:v>
                </c:pt>
                <c:pt idx="99">
                  <c:v>41317</c:v>
                </c:pt>
                <c:pt idx="100">
                  <c:v>41324</c:v>
                </c:pt>
                <c:pt idx="101">
                  <c:v>41338</c:v>
                </c:pt>
                <c:pt idx="102">
                  <c:v>41343</c:v>
                </c:pt>
                <c:pt idx="103">
                  <c:v>41352</c:v>
                </c:pt>
                <c:pt idx="104">
                  <c:v>41359</c:v>
                </c:pt>
                <c:pt idx="105">
                  <c:v>41366</c:v>
                </c:pt>
                <c:pt idx="106">
                  <c:v>41373</c:v>
                </c:pt>
                <c:pt idx="107">
                  <c:v>41380</c:v>
                </c:pt>
                <c:pt idx="108">
                  <c:v>41387</c:v>
                </c:pt>
                <c:pt idx="109">
                  <c:v>41395</c:v>
                </c:pt>
                <c:pt idx="110">
                  <c:v>41402</c:v>
                </c:pt>
                <c:pt idx="111">
                  <c:v>41408</c:v>
                </c:pt>
                <c:pt idx="112">
                  <c:v>41410</c:v>
                </c:pt>
                <c:pt idx="113">
                  <c:v>41415</c:v>
                </c:pt>
                <c:pt idx="114">
                  <c:v>41421</c:v>
                </c:pt>
                <c:pt idx="115">
                  <c:v>41429</c:v>
                </c:pt>
                <c:pt idx="116">
                  <c:v>41436</c:v>
                </c:pt>
                <c:pt idx="117">
                  <c:v>41443</c:v>
                </c:pt>
                <c:pt idx="118">
                  <c:v>41457</c:v>
                </c:pt>
                <c:pt idx="119">
                  <c:v>41464</c:v>
                </c:pt>
                <c:pt idx="120">
                  <c:v>41468</c:v>
                </c:pt>
              </c:numCache>
            </c:numRef>
          </c:cat>
          <c:val>
            <c:numRef>
              <c:f>'BRAZOS RIVER'!$F$2:$F$1048576</c:f>
              <c:numCache>
                <c:formatCode>General</c:formatCode>
                <c:ptCount val="1048575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738</c:v>
                </c:pt>
                <c:pt idx="15">
                  <c:v>755</c:v>
                </c:pt>
                <c:pt idx="16">
                  <c:v>855</c:v>
                </c:pt>
                <c:pt idx="17">
                  <c:v>914</c:v>
                </c:pt>
                <c:pt idx="18">
                  <c:v>815</c:v>
                </c:pt>
                <c:pt idx="19">
                  <c:v>773</c:v>
                </c:pt>
                <c:pt idx="20">
                  <c:v>736</c:v>
                </c:pt>
                <c:pt idx="21">
                  <c:v>781</c:v>
                </c:pt>
                <c:pt idx="22">
                  <c:v>828</c:v>
                </c:pt>
                <c:pt idx="23">
                  <c:v>862</c:v>
                </c:pt>
                <c:pt idx="24">
                  <c:v>883</c:v>
                </c:pt>
                <c:pt idx="25">
                  <c:v>898</c:v>
                </c:pt>
                <c:pt idx="26">
                  <c:v>833</c:v>
                </c:pt>
                <c:pt idx="27">
                  <c:v>721</c:v>
                </c:pt>
                <c:pt idx="28">
                  <c:v>759</c:v>
                </c:pt>
                <c:pt idx="29">
                  <c:v>809</c:v>
                </c:pt>
                <c:pt idx="30">
                  <c:v>856</c:v>
                </c:pt>
                <c:pt idx="31">
                  <c:v>902</c:v>
                </c:pt>
                <c:pt idx="32">
                  <c:v>872</c:v>
                </c:pt>
                <c:pt idx="33">
                  <c:v>542</c:v>
                </c:pt>
                <c:pt idx="34">
                  <c:v>609</c:v>
                </c:pt>
                <c:pt idx="35">
                  <c:v>698</c:v>
                </c:pt>
                <c:pt idx="36">
                  <c:v>757</c:v>
                </c:pt>
                <c:pt idx="37">
                  <c:v>865</c:v>
                </c:pt>
                <c:pt idx="38">
                  <c:v>1003</c:v>
                </c:pt>
                <c:pt idx="39">
                  <c:v>1150</c:v>
                </c:pt>
                <c:pt idx="40">
                  <c:v>1152</c:v>
                </c:pt>
                <c:pt idx="42">
                  <c:v>716</c:v>
                </c:pt>
                <c:pt idx="43">
                  <c:v>641</c:v>
                </c:pt>
                <c:pt idx="44">
                  <c:v>870</c:v>
                </c:pt>
                <c:pt idx="45">
                  <c:v>962</c:v>
                </c:pt>
                <c:pt idx="46">
                  <c:v>1117</c:v>
                </c:pt>
                <c:pt idx="47">
                  <c:v>1158</c:v>
                </c:pt>
                <c:pt idx="48">
                  <c:v>1194</c:v>
                </c:pt>
                <c:pt idx="49">
                  <c:v>1282</c:v>
                </c:pt>
                <c:pt idx="50">
                  <c:v>1325</c:v>
                </c:pt>
                <c:pt idx="51">
                  <c:v>1267</c:v>
                </c:pt>
                <c:pt idx="52">
                  <c:v>1058</c:v>
                </c:pt>
                <c:pt idx="53">
                  <c:v>928</c:v>
                </c:pt>
                <c:pt idx="54">
                  <c:v>1180</c:v>
                </c:pt>
                <c:pt idx="55">
                  <c:v>1196</c:v>
                </c:pt>
                <c:pt idx="56">
                  <c:v>1287</c:v>
                </c:pt>
                <c:pt idx="57">
                  <c:v>1337</c:v>
                </c:pt>
                <c:pt idx="58">
                  <c:v>1303</c:v>
                </c:pt>
                <c:pt idx="59">
                  <c:v>1235</c:v>
                </c:pt>
                <c:pt idx="60">
                  <c:v>1056</c:v>
                </c:pt>
                <c:pt idx="61">
                  <c:v>1286</c:v>
                </c:pt>
                <c:pt idx="62">
                  <c:v>1239</c:v>
                </c:pt>
                <c:pt idx="63">
                  <c:v>1268</c:v>
                </c:pt>
                <c:pt idx="64">
                  <c:v>871</c:v>
                </c:pt>
                <c:pt idx="65">
                  <c:v>846</c:v>
                </c:pt>
                <c:pt idx="66">
                  <c:v>647</c:v>
                </c:pt>
                <c:pt idx="67">
                  <c:v>841</c:v>
                </c:pt>
                <c:pt idx="68">
                  <c:v>908</c:v>
                </c:pt>
                <c:pt idx="69">
                  <c:v>760</c:v>
                </c:pt>
                <c:pt idx="70">
                  <c:v>847</c:v>
                </c:pt>
                <c:pt idx="71">
                  <c:v>876</c:v>
                </c:pt>
                <c:pt idx="72">
                  <c:v>862</c:v>
                </c:pt>
                <c:pt idx="73">
                  <c:v>1027</c:v>
                </c:pt>
                <c:pt idx="74">
                  <c:v>876</c:v>
                </c:pt>
                <c:pt idx="75">
                  <c:v>899</c:v>
                </c:pt>
                <c:pt idx="76">
                  <c:v>880</c:v>
                </c:pt>
                <c:pt idx="77">
                  <c:v>915</c:v>
                </c:pt>
                <c:pt idx="78">
                  <c:v>915</c:v>
                </c:pt>
                <c:pt idx="79">
                  <c:v>985</c:v>
                </c:pt>
                <c:pt idx="80">
                  <c:v>985</c:v>
                </c:pt>
                <c:pt idx="81">
                  <c:v>925</c:v>
                </c:pt>
                <c:pt idx="82">
                  <c:v>923</c:v>
                </c:pt>
                <c:pt idx="83">
                  <c:v>900</c:v>
                </c:pt>
                <c:pt idx="84">
                  <c:v>913</c:v>
                </c:pt>
                <c:pt idx="85">
                  <c:v>980</c:v>
                </c:pt>
                <c:pt idx="86">
                  <c:v>961</c:v>
                </c:pt>
                <c:pt idx="87">
                  <c:v>983</c:v>
                </c:pt>
                <c:pt idx="88">
                  <c:v>884</c:v>
                </c:pt>
                <c:pt idx="89">
                  <c:v>347</c:v>
                </c:pt>
                <c:pt idx="90">
                  <c:v>364</c:v>
                </c:pt>
                <c:pt idx="91">
                  <c:v>307</c:v>
                </c:pt>
                <c:pt idx="92">
                  <c:v>398</c:v>
                </c:pt>
                <c:pt idx="93">
                  <c:v>457</c:v>
                </c:pt>
                <c:pt idx="94">
                  <c:v>523</c:v>
                </c:pt>
                <c:pt idx="95">
                  <c:v>593</c:v>
                </c:pt>
                <c:pt idx="96">
                  <c:v>588</c:v>
                </c:pt>
                <c:pt idx="97">
                  <c:v>573</c:v>
                </c:pt>
                <c:pt idx="98">
                  <c:v>624</c:v>
                </c:pt>
                <c:pt idx="99">
                  <c:v>672</c:v>
                </c:pt>
                <c:pt idx="100">
                  <c:v>477</c:v>
                </c:pt>
                <c:pt idx="101">
                  <c:v>664</c:v>
                </c:pt>
                <c:pt idx="102">
                  <c:v>677</c:v>
                </c:pt>
                <c:pt idx="103" formatCode="0">
                  <c:v>679</c:v>
                </c:pt>
                <c:pt idx="104" formatCode="0">
                  <c:v>598</c:v>
                </c:pt>
                <c:pt idx="105" formatCode="0">
                  <c:v>684</c:v>
                </c:pt>
                <c:pt idx="106" formatCode="0">
                  <c:v>674</c:v>
                </c:pt>
                <c:pt idx="107" formatCode="0">
                  <c:v>714</c:v>
                </c:pt>
                <c:pt idx="108" formatCode="0">
                  <c:v>788</c:v>
                </c:pt>
                <c:pt idx="109" formatCode="0">
                  <c:v>662</c:v>
                </c:pt>
                <c:pt idx="110" formatCode="0">
                  <c:v>827</c:v>
                </c:pt>
                <c:pt idx="111" formatCode="0">
                  <c:v>550</c:v>
                </c:pt>
                <c:pt idx="112" formatCode="0">
                  <c:v>490</c:v>
                </c:pt>
                <c:pt idx="113" formatCode="0">
                  <c:v>453</c:v>
                </c:pt>
                <c:pt idx="114" formatCode="0">
                  <c:v>427</c:v>
                </c:pt>
                <c:pt idx="115" formatCode="0">
                  <c:v>658</c:v>
                </c:pt>
                <c:pt idx="116" formatCode="0">
                  <c:v>811</c:v>
                </c:pt>
                <c:pt idx="117" formatCode="0">
                  <c:v>825</c:v>
                </c:pt>
                <c:pt idx="118" formatCode="0">
                  <c:v>1118</c:v>
                </c:pt>
                <c:pt idx="119" formatCode="0">
                  <c:v>1306</c:v>
                </c:pt>
                <c:pt idx="120" formatCode="0">
                  <c:v>1427</c:v>
                </c:pt>
                <c:pt idx="121" formatCode="0">
                  <c:v>978</c:v>
                </c:pt>
                <c:pt idx="122" formatCode="0">
                  <c:v>796</c:v>
                </c:pt>
                <c:pt idx="123" formatCode="0">
                  <c:v>800</c:v>
                </c:pt>
                <c:pt idx="136">
                  <c:v>1034</c:v>
                </c:pt>
                <c:pt idx="138">
                  <c:v>1356</c:v>
                </c:pt>
                <c:pt idx="139">
                  <c:v>1347</c:v>
                </c:pt>
                <c:pt idx="140">
                  <c:v>1359</c:v>
                </c:pt>
                <c:pt idx="141">
                  <c:v>1449</c:v>
                </c:pt>
                <c:pt idx="142">
                  <c:v>1507</c:v>
                </c:pt>
                <c:pt idx="143">
                  <c:v>1437</c:v>
                </c:pt>
                <c:pt idx="144">
                  <c:v>1482</c:v>
                </c:pt>
                <c:pt idx="145">
                  <c:v>1639</c:v>
                </c:pt>
                <c:pt idx="146">
                  <c:v>1466</c:v>
                </c:pt>
                <c:pt idx="147">
                  <c:v>1317</c:v>
                </c:pt>
                <c:pt idx="148">
                  <c:v>1332</c:v>
                </c:pt>
                <c:pt idx="149">
                  <c:v>1297</c:v>
                </c:pt>
                <c:pt idx="150">
                  <c:v>1440</c:v>
                </c:pt>
                <c:pt idx="151">
                  <c:v>1340</c:v>
                </c:pt>
                <c:pt idx="152">
                  <c:v>1463</c:v>
                </c:pt>
                <c:pt idx="153">
                  <c:v>1466</c:v>
                </c:pt>
                <c:pt idx="155" formatCode="0.00">
                  <c:v>-12.318358157142857</c:v>
                </c:pt>
                <c:pt idx="156" formatCode="0.00">
                  <c:v>1.142710938589331</c:v>
                </c:pt>
                <c:pt idx="194" formatCode="0.00">
                  <c:v>1309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8448"/>
        <c:axId val="47858432"/>
      </c:lineChart>
      <c:lineChart>
        <c:grouping val="standard"/>
        <c:varyColors val="0"/>
        <c:ser>
          <c:idx val="2"/>
          <c:order val="0"/>
          <c:tx>
            <c:v>BR d18O</c:v>
          </c:tx>
          <c:marker>
            <c:symbol val="square"/>
            <c:size val="2"/>
          </c:marker>
          <c:val>
            <c:numRef>
              <c:f>'BRAZOS RIVER'!$D$2:$D$93</c:f>
              <c:numCache>
                <c:formatCode>0.00</c:formatCode>
                <c:ptCount val="92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2">
                  <c:v>-1.2717543636233675</c:v>
                </c:pt>
                <c:pt idx="68">
                  <c:v>-2.7933686007906022</c:v>
                </c:pt>
                <c:pt idx="74">
                  <c:v>-2.2533447244627025</c:v>
                </c:pt>
                <c:pt idx="76">
                  <c:v>-2.0839449695186918</c:v>
                </c:pt>
                <c:pt idx="77">
                  <c:v>-1.9307890266927474</c:v>
                </c:pt>
                <c:pt idx="78">
                  <c:v>-2.0355450395348473</c:v>
                </c:pt>
                <c:pt idx="79">
                  <c:v>-1.8373042304222764</c:v>
                </c:pt>
                <c:pt idx="80">
                  <c:v>-1.8953178451293073</c:v>
                </c:pt>
                <c:pt idx="81">
                  <c:v>-1.9781944375675264</c:v>
                </c:pt>
                <c:pt idx="82">
                  <c:v>-1.9085780999192892</c:v>
                </c:pt>
                <c:pt idx="83">
                  <c:v>-2.114775061905938</c:v>
                </c:pt>
                <c:pt idx="84">
                  <c:v>-2.1349969504608213</c:v>
                </c:pt>
                <c:pt idx="85">
                  <c:v>-2.0020628961897602</c:v>
                </c:pt>
                <c:pt idx="86">
                  <c:v>-2.063391574594009</c:v>
                </c:pt>
                <c:pt idx="87">
                  <c:v>-2.0050464535175117</c:v>
                </c:pt>
                <c:pt idx="88">
                  <c:v>-2.4157828456417008</c:v>
                </c:pt>
                <c:pt idx="89">
                  <c:v>-6.2824731424431235</c:v>
                </c:pt>
                <c:pt idx="90">
                  <c:v>-7.4656193760922474</c:v>
                </c:pt>
                <c:pt idx="91">
                  <c:v>-7.8849749338302244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78912"/>
        <c:axId val="47860352"/>
      </c:lineChart>
      <c:dateAx>
        <c:axId val="47848448"/>
        <c:scaling>
          <c:orientation val="minMax"/>
          <c:max val="41487"/>
          <c:min val="40909"/>
        </c:scaling>
        <c:delete val="0"/>
        <c:axPos val="b"/>
        <c:numFmt formatCode="[$-409]mmmmm;@" sourceLinked="0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47858432"/>
        <c:crosses val="autoZero"/>
        <c:auto val="1"/>
        <c:lblOffset val="100"/>
        <c:baseTimeUnit val="days"/>
        <c:majorUnit val="1"/>
        <c:majorTimeUnit val="months"/>
      </c:dateAx>
      <c:valAx>
        <c:axId val="47858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conductivity µS</a:t>
                </a:r>
              </a:p>
            </c:rich>
          </c:tx>
          <c:layout>
            <c:manualLayout>
              <c:xMode val="edge"/>
              <c:yMode val="edge"/>
              <c:x val="2.7843036013940874E-3"/>
              <c:y val="0.23210795620244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848448"/>
        <c:crosses val="autoZero"/>
        <c:crossBetween val="between"/>
        <c:majorUnit val="500"/>
      </c:valAx>
      <c:valAx>
        <c:axId val="47860352"/>
        <c:scaling>
          <c:orientation val="minMax"/>
          <c:max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 dirty="0"/>
                  <a:t>δ</a:t>
                </a:r>
                <a:r>
                  <a:rPr lang="en-US" baseline="30000" dirty="0"/>
                  <a:t>18</a:t>
                </a:r>
                <a:r>
                  <a:rPr lang="en-US" dirty="0"/>
                  <a:t>O ‰ VSMOW</a:t>
                </a:r>
              </a:p>
            </c:rich>
          </c:tx>
          <c:layout>
            <c:manualLayout>
              <c:xMode val="edge"/>
              <c:yMode val="edge"/>
              <c:x val="0.95605769867001922"/>
              <c:y val="8.0407221824544656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47878912"/>
        <c:crosses val="max"/>
        <c:crossBetween val="between"/>
      </c:valAx>
      <c:catAx>
        <c:axId val="47878912"/>
        <c:scaling>
          <c:orientation val="minMax"/>
        </c:scaling>
        <c:delete val="1"/>
        <c:axPos val="b"/>
        <c:majorTickMark val="out"/>
        <c:minorTickMark val="none"/>
        <c:tickLblPos val="nextTo"/>
        <c:crossAx val="4786035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64251101221043017"/>
          <c:y val="1.0156684959834565E-2"/>
          <c:w val="0.2254118452584731"/>
          <c:h val="0.2182438558816511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Conductivity  </a:t>
            </a:r>
            <a:r>
              <a:rPr lang="en-US" dirty="0"/>
              <a:t>vs. </a:t>
            </a:r>
            <a:r>
              <a:rPr lang="el-GR" dirty="0"/>
              <a:t>δ</a:t>
            </a:r>
            <a:r>
              <a:rPr lang="en-US" baseline="30000" dirty="0"/>
              <a:t>18</a:t>
            </a:r>
            <a:r>
              <a:rPr lang="en-US" dirty="0"/>
              <a:t>O for Brazos River in College Station and for Lake Whitney </a:t>
            </a:r>
          </a:p>
        </c:rich>
      </c:tx>
      <c:layout>
        <c:manualLayout>
          <c:xMode val="edge"/>
          <c:yMode val="edge"/>
          <c:x val="0.13399853018372701"/>
          <c:y val="2.572851526827104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385658015669401"/>
          <c:y val="0.13269263887516036"/>
          <c:w val="0.80584059123035634"/>
          <c:h val="0.7529838556002002"/>
        </c:manualLayout>
      </c:layout>
      <c:scatterChart>
        <c:scatterStyle val="lineMarker"/>
        <c:varyColors val="0"/>
        <c:ser>
          <c:idx val="1"/>
          <c:order val="0"/>
          <c:tx>
            <c:v>Brazos (JFM)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('BRAZOS RIVER'!$F$2:$F$15,'BRAZOS RIVER'!$F$89:$F$93)</c:f>
              <c:numCache>
                <c:formatCode>General</c:formatCode>
                <c:ptCount val="19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983</c:v>
                </c:pt>
                <c:pt idx="15">
                  <c:v>884</c:v>
                </c:pt>
                <c:pt idx="16">
                  <c:v>347</c:v>
                </c:pt>
                <c:pt idx="17">
                  <c:v>364</c:v>
                </c:pt>
                <c:pt idx="18">
                  <c:v>307</c:v>
                </c:pt>
              </c:numCache>
            </c:numRef>
          </c:xVal>
          <c:yVal>
            <c:numRef>
              <c:f>('BRAZOS RIVER'!$D$2:$D$15,'BRAZOS RIVER'!$D$89:$D$93)</c:f>
              <c:numCache>
                <c:formatCode>0.00</c:formatCode>
                <c:ptCount val="19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-2.0050464535175117</c:v>
                </c:pt>
                <c:pt idx="15">
                  <c:v>-2.4157828456417008</c:v>
                </c:pt>
                <c:pt idx="16">
                  <c:v>-6.2824731424431235</c:v>
                </c:pt>
                <c:pt idx="17">
                  <c:v>-7.4656193760922474</c:v>
                </c:pt>
                <c:pt idx="18">
                  <c:v>-7.8849749338302244</c:v>
                </c:pt>
              </c:numCache>
            </c:numRef>
          </c:yVal>
          <c:smooth val="0"/>
        </c:ser>
        <c:ser>
          <c:idx val="2"/>
          <c:order val="1"/>
          <c:tx>
            <c:v>Brazos (AMJ)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00B05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RIVER'!$F$16:$F$39</c:f>
              <c:numCache>
                <c:formatCode>General</c:formatCode>
                <c:ptCount val="24"/>
                <c:pt idx="0">
                  <c:v>738</c:v>
                </c:pt>
                <c:pt idx="1">
                  <c:v>755</c:v>
                </c:pt>
                <c:pt idx="2">
                  <c:v>855</c:v>
                </c:pt>
                <c:pt idx="3">
                  <c:v>914</c:v>
                </c:pt>
                <c:pt idx="4">
                  <c:v>815</c:v>
                </c:pt>
                <c:pt idx="5">
                  <c:v>773</c:v>
                </c:pt>
                <c:pt idx="6">
                  <c:v>736</c:v>
                </c:pt>
                <c:pt idx="7">
                  <c:v>781</c:v>
                </c:pt>
                <c:pt idx="8">
                  <c:v>828</c:v>
                </c:pt>
                <c:pt idx="9">
                  <c:v>862</c:v>
                </c:pt>
                <c:pt idx="10">
                  <c:v>883</c:v>
                </c:pt>
                <c:pt idx="11">
                  <c:v>898</c:v>
                </c:pt>
                <c:pt idx="12">
                  <c:v>833</c:v>
                </c:pt>
                <c:pt idx="13">
                  <c:v>721</c:v>
                </c:pt>
                <c:pt idx="14">
                  <c:v>759</c:v>
                </c:pt>
                <c:pt idx="15">
                  <c:v>809</c:v>
                </c:pt>
                <c:pt idx="16">
                  <c:v>856</c:v>
                </c:pt>
                <c:pt idx="17">
                  <c:v>902</c:v>
                </c:pt>
                <c:pt idx="18">
                  <c:v>872</c:v>
                </c:pt>
                <c:pt idx="19">
                  <c:v>542</c:v>
                </c:pt>
                <c:pt idx="20">
                  <c:v>609</c:v>
                </c:pt>
                <c:pt idx="21">
                  <c:v>698</c:v>
                </c:pt>
                <c:pt idx="22">
                  <c:v>757</c:v>
                </c:pt>
                <c:pt idx="23">
                  <c:v>865</c:v>
                </c:pt>
              </c:numCache>
            </c:numRef>
          </c:xVal>
          <c:yVal>
            <c:numRef>
              <c:f>'BRAZOS RIVER'!$D$16:$D$39</c:f>
              <c:numCache>
                <c:formatCode>0.00</c:formatCode>
                <c:ptCount val="24"/>
                <c:pt idx="0">
                  <c:v>-2.3522096116714852</c:v>
                </c:pt>
                <c:pt idx="1">
                  <c:v>-2.4113642596274021</c:v>
                </c:pt>
                <c:pt idx="2">
                  <c:v>-2.6446595566219644</c:v>
                </c:pt>
                <c:pt idx="3">
                  <c:v>-2.6622730192156219</c:v>
                </c:pt>
                <c:pt idx="4">
                  <c:v>-2.8497068475699106</c:v>
                </c:pt>
                <c:pt idx="5">
                  <c:v>-2.9858740000000004</c:v>
                </c:pt>
                <c:pt idx="6">
                  <c:v>-2.6941866666666665</c:v>
                </c:pt>
                <c:pt idx="7">
                  <c:v>-2.7011341666666668</c:v>
                </c:pt>
                <c:pt idx="8">
                  <c:v>-2.5922900000000002</c:v>
                </c:pt>
                <c:pt idx="9">
                  <c:v>-2.4367983333333334</c:v>
                </c:pt>
                <c:pt idx="10">
                  <c:v>-2.4917166666666666</c:v>
                </c:pt>
                <c:pt idx="11">
                  <c:v>-2.7014649999999998</c:v>
                </c:pt>
                <c:pt idx="12">
                  <c:v>-2.7524774240114125</c:v>
                </c:pt>
                <c:pt idx="13">
                  <c:v>-2.6051022182237427</c:v>
                </c:pt>
                <c:pt idx="14">
                  <c:v>-2.892882180876577</c:v>
                </c:pt>
                <c:pt idx="15">
                  <c:v>-2.2393196128678294</c:v>
                </c:pt>
                <c:pt idx="16">
                  <c:v>-2.0657222420865651</c:v>
                </c:pt>
                <c:pt idx="17">
                  <c:v>-1.7284852846985999</c:v>
                </c:pt>
                <c:pt idx="18">
                  <c:v>-1.7165359436888128</c:v>
                </c:pt>
                <c:pt idx="19">
                  <c:v>-3.0522067276740339</c:v>
                </c:pt>
                <c:pt idx="20">
                  <c:v>-2.78301462881414</c:v>
                </c:pt>
                <c:pt idx="21">
                  <c:v>-2.3299354488588997</c:v>
                </c:pt>
                <c:pt idx="22">
                  <c:v>-1.6637596875621607</c:v>
                </c:pt>
                <c:pt idx="23">
                  <c:v>-1.5558119999999995</c:v>
                </c:pt>
              </c:numCache>
            </c:numRef>
          </c:yVal>
          <c:smooth val="0"/>
        </c:ser>
        <c:ser>
          <c:idx val="3"/>
          <c:order val="2"/>
          <c:tx>
            <c:v>Brazos (JAS)</c:v>
          </c:tx>
          <c:spPr>
            <a:ln w="28575">
              <a:noFill/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</c:marker>
          <c:dPt>
            <c:idx val="9"/>
            <c:marker>
              <c:spPr>
                <a:solidFill>
                  <a:srgbClr val="C00000"/>
                </a:solidFill>
                <a:ln w="22225">
                  <a:solidFill>
                    <a:schemeClr val="bg1"/>
                  </a:solidFill>
                </a:ln>
              </c:spPr>
            </c:marker>
            <c:bubble3D val="0"/>
          </c:dPt>
          <c:xVal>
            <c:numRef>
              <c:f>'BRAZOS RIVER'!$F$40:$F$65</c:f>
              <c:numCache>
                <c:formatCode>General</c:formatCode>
                <c:ptCount val="26"/>
                <c:pt idx="0">
                  <c:v>1003</c:v>
                </c:pt>
                <c:pt idx="1">
                  <c:v>1150</c:v>
                </c:pt>
                <c:pt idx="2">
                  <c:v>1152</c:v>
                </c:pt>
                <c:pt idx="4">
                  <c:v>716</c:v>
                </c:pt>
                <c:pt idx="5">
                  <c:v>641</c:v>
                </c:pt>
                <c:pt idx="6">
                  <c:v>870</c:v>
                </c:pt>
                <c:pt idx="7">
                  <c:v>962</c:v>
                </c:pt>
                <c:pt idx="8">
                  <c:v>1117</c:v>
                </c:pt>
                <c:pt idx="9">
                  <c:v>1158</c:v>
                </c:pt>
                <c:pt idx="10">
                  <c:v>1194</c:v>
                </c:pt>
                <c:pt idx="11">
                  <c:v>1282</c:v>
                </c:pt>
                <c:pt idx="12">
                  <c:v>1325</c:v>
                </c:pt>
                <c:pt idx="13">
                  <c:v>1267</c:v>
                </c:pt>
                <c:pt idx="14">
                  <c:v>1058</c:v>
                </c:pt>
                <c:pt idx="15">
                  <c:v>928</c:v>
                </c:pt>
                <c:pt idx="16">
                  <c:v>1180</c:v>
                </c:pt>
                <c:pt idx="17">
                  <c:v>1196</c:v>
                </c:pt>
                <c:pt idx="18">
                  <c:v>1287</c:v>
                </c:pt>
                <c:pt idx="19">
                  <c:v>1337</c:v>
                </c:pt>
                <c:pt idx="20">
                  <c:v>1303</c:v>
                </c:pt>
                <c:pt idx="21">
                  <c:v>1235</c:v>
                </c:pt>
                <c:pt idx="22">
                  <c:v>1056</c:v>
                </c:pt>
                <c:pt idx="23">
                  <c:v>1286</c:v>
                </c:pt>
                <c:pt idx="24">
                  <c:v>1239</c:v>
                </c:pt>
                <c:pt idx="25">
                  <c:v>1268</c:v>
                </c:pt>
              </c:numCache>
            </c:numRef>
          </c:xVal>
          <c:yVal>
            <c:numRef>
              <c:f>'BRAZOS RIVER'!$D$40:$D$65</c:f>
              <c:numCache>
                <c:formatCode>0.00</c:formatCode>
                <c:ptCount val="26"/>
                <c:pt idx="0">
                  <c:v>-1.1680872</c:v>
                </c:pt>
                <c:pt idx="1">
                  <c:v>-1.084955233333333</c:v>
                </c:pt>
                <c:pt idx="2">
                  <c:v>-1.0196612999999997</c:v>
                </c:pt>
                <c:pt idx="3">
                  <c:v>-2.1936058333333337</c:v>
                </c:pt>
                <c:pt idx="4">
                  <c:v>-2.3474168</c:v>
                </c:pt>
                <c:pt idx="5">
                  <c:v>-2.2050491000000001</c:v>
                </c:pt>
                <c:pt idx="6">
                  <c:v>-1.3925771666666669</c:v>
                </c:pt>
                <c:pt idx="7">
                  <c:v>-1.3707003333333336</c:v>
                </c:pt>
                <c:pt idx="8">
                  <c:v>-1.0413712666666672</c:v>
                </c:pt>
                <c:pt idx="9">
                  <c:v>-0.73122074567533168</c:v>
                </c:pt>
                <c:pt idx="10">
                  <c:v>-0.59637039999999963</c:v>
                </c:pt>
                <c:pt idx="11">
                  <c:v>-0.49792661589942444</c:v>
                </c:pt>
                <c:pt idx="12">
                  <c:v>-0.46208626594812507</c:v>
                </c:pt>
                <c:pt idx="13">
                  <c:v>-0.48067015110797584</c:v>
                </c:pt>
                <c:pt idx="14">
                  <c:v>-0.69438483044748089</c:v>
                </c:pt>
                <c:pt idx="15">
                  <c:v>-1.7284452975619979</c:v>
                </c:pt>
                <c:pt idx="16">
                  <c:v>-1.2475336666666674</c:v>
                </c:pt>
                <c:pt idx="17">
                  <c:v>-1.343372233333334</c:v>
                </c:pt>
                <c:pt idx="18">
                  <c:v>-1.0880946666666667</c:v>
                </c:pt>
                <c:pt idx="19">
                  <c:v>-0.82296499999999995</c:v>
                </c:pt>
                <c:pt idx="20">
                  <c:v>-0.78822879999999973</c:v>
                </c:pt>
                <c:pt idx="21">
                  <c:v>-1.3456802840783322</c:v>
                </c:pt>
                <c:pt idx="22">
                  <c:v>-1.7550906507235453</c:v>
                </c:pt>
                <c:pt idx="24">
                  <c:v>-1.2717543636233675</c:v>
                </c:pt>
              </c:numCache>
            </c:numRef>
          </c:yVal>
          <c:smooth val="0"/>
        </c:ser>
        <c:ser>
          <c:idx val="8"/>
          <c:order val="3"/>
          <c:tx>
            <c:v>Brazos (OND)</c:v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'BRAZOS RIVER'!$F$66:$F$88</c:f>
              <c:numCache>
                <c:formatCode>General</c:formatCode>
                <c:ptCount val="23"/>
                <c:pt idx="0">
                  <c:v>871</c:v>
                </c:pt>
                <c:pt idx="1">
                  <c:v>846</c:v>
                </c:pt>
                <c:pt idx="2">
                  <c:v>647</c:v>
                </c:pt>
                <c:pt idx="3">
                  <c:v>841</c:v>
                </c:pt>
                <c:pt idx="4">
                  <c:v>908</c:v>
                </c:pt>
                <c:pt idx="5">
                  <c:v>760</c:v>
                </c:pt>
                <c:pt idx="6">
                  <c:v>847</c:v>
                </c:pt>
                <c:pt idx="7">
                  <c:v>876</c:v>
                </c:pt>
                <c:pt idx="8">
                  <c:v>862</c:v>
                </c:pt>
                <c:pt idx="9">
                  <c:v>1027</c:v>
                </c:pt>
                <c:pt idx="10">
                  <c:v>876</c:v>
                </c:pt>
                <c:pt idx="11">
                  <c:v>899</c:v>
                </c:pt>
                <c:pt idx="12">
                  <c:v>880</c:v>
                </c:pt>
                <c:pt idx="13">
                  <c:v>915</c:v>
                </c:pt>
                <c:pt idx="14">
                  <c:v>915</c:v>
                </c:pt>
                <c:pt idx="15">
                  <c:v>985</c:v>
                </c:pt>
                <c:pt idx="16">
                  <c:v>985</c:v>
                </c:pt>
                <c:pt idx="17">
                  <c:v>925</c:v>
                </c:pt>
                <c:pt idx="18">
                  <c:v>923</c:v>
                </c:pt>
                <c:pt idx="19">
                  <c:v>900</c:v>
                </c:pt>
                <c:pt idx="20">
                  <c:v>913</c:v>
                </c:pt>
                <c:pt idx="21">
                  <c:v>980</c:v>
                </c:pt>
                <c:pt idx="22">
                  <c:v>961</c:v>
                </c:pt>
              </c:numCache>
            </c:numRef>
          </c:xVal>
          <c:yVal>
            <c:numRef>
              <c:f>'BRAZOS RIVER'!$D$66:$D$88</c:f>
              <c:numCache>
                <c:formatCode>General</c:formatCode>
                <c:ptCount val="23"/>
                <c:pt idx="4" formatCode="0.00">
                  <c:v>-2.7933686007906022</c:v>
                </c:pt>
                <c:pt idx="10" formatCode="0.00">
                  <c:v>-2.2533447244627025</c:v>
                </c:pt>
                <c:pt idx="12" formatCode="0.00">
                  <c:v>-2.0839449695186918</c:v>
                </c:pt>
                <c:pt idx="13" formatCode="0.00">
                  <c:v>-1.9307890266927474</c:v>
                </c:pt>
                <c:pt idx="14" formatCode="0.00">
                  <c:v>-2.0355450395348473</c:v>
                </c:pt>
                <c:pt idx="15" formatCode="0.00">
                  <c:v>-1.8373042304222764</c:v>
                </c:pt>
                <c:pt idx="16" formatCode="0.00">
                  <c:v>-1.8953178451293073</c:v>
                </c:pt>
                <c:pt idx="17" formatCode="0.00">
                  <c:v>-1.9781944375675264</c:v>
                </c:pt>
                <c:pt idx="18" formatCode="0.00">
                  <c:v>-1.9085780999192892</c:v>
                </c:pt>
                <c:pt idx="19" formatCode="0.00">
                  <c:v>-2.114775061905938</c:v>
                </c:pt>
                <c:pt idx="20" formatCode="0.00">
                  <c:v>-2.1349969504608213</c:v>
                </c:pt>
                <c:pt idx="21" formatCode="0.00">
                  <c:v>-2.0020628961897602</c:v>
                </c:pt>
                <c:pt idx="22" formatCode="0.00">
                  <c:v>-2.063391574594009</c:v>
                </c:pt>
              </c:numCache>
            </c:numRef>
          </c:yVal>
          <c:smooth val="0"/>
        </c:ser>
        <c:ser>
          <c:idx val="4"/>
          <c:order val="4"/>
          <c:tx>
            <c:v>Lake Whitney, Aug 3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'BRAZOS RIVER'!$F$151:$F$164</c:f>
              <c:numCache>
                <c:formatCode>General</c:formatCode>
                <c:ptCount val="14"/>
                <c:pt idx="0">
                  <c:v>1356</c:v>
                </c:pt>
                <c:pt idx="1">
                  <c:v>1347</c:v>
                </c:pt>
                <c:pt idx="2">
                  <c:v>1359</c:v>
                </c:pt>
                <c:pt idx="3">
                  <c:v>1449</c:v>
                </c:pt>
                <c:pt idx="4">
                  <c:v>1507</c:v>
                </c:pt>
                <c:pt idx="5">
                  <c:v>1437</c:v>
                </c:pt>
                <c:pt idx="6">
                  <c:v>1482</c:v>
                </c:pt>
                <c:pt idx="7">
                  <c:v>1639</c:v>
                </c:pt>
                <c:pt idx="8">
                  <c:v>1466</c:v>
                </c:pt>
                <c:pt idx="9">
                  <c:v>1317</c:v>
                </c:pt>
                <c:pt idx="10">
                  <c:v>1332</c:v>
                </c:pt>
                <c:pt idx="11">
                  <c:v>1297</c:v>
                </c:pt>
                <c:pt idx="12">
                  <c:v>1440</c:v>
                </c:pt>
                <c:pt idx="13">
                  <c:v>1340</c:v>
                </c:pt>
              </c:numCache>
            </c:numRef>
          </c:xVal>
          <c:yVal>
            <c:numRef>
              <c:f>'BRAZOS RIVER'!$D$151:$D$164</c:f>
              <c:numCache>
                <c:formatCode>0.00</c:formatCode>
                <c:ptCount val="14"/>
                <c:pt idx="0">
                  <c:v>-1.5660772833333334</c:v>
                </c:pt>
                <c:pt idx="1">
                  <c:v>-1.5864395666666669</c:v>
                </c:pt>
                <c:pt idx="2">
                  <c:v>-1.5924977666666673</c:v>
                </c:pt>
                <c:pt idx="3">
                  <c:v>-1.9842613666666669</c:v>
                </c:pt>
                <c:pt idx="4">
                  <c:v>-1.8016739500000001</c:v>
                </c:pt>
                <c:pt idx="5">
                  <c:v>-1.8021788000000001</c:v>
                </c:pt>
                <c:pt idx="6">
                  <c:v>-1.9580091666666668</c:v>
                </c:pt>
                <c:pt idx="7">
                  <c:v>-1.3902212</c:v>
                </c:pt>
                <c:pt idx="8">
                  <c:v>-1.8095832666666669</c:v>
                </c:pt>
                <c:pt idx="9">
                  <c:v>-1.1677506333333336</c:v>
                </c:pt>
                <c:pt idx="10">
                  <c:v>-1.3212250333333331</c:v>
                </c:pt>
                <c:pt idx="11">
                  <c:v>-1.3293026333333335</c:v>
                </c:pt>
                <c:pt idx="12">
                  <c:v>-1.8843010666666666</c:v>
                </c:pt>
                <c:pt idx="13">
                  <c:v>-1.4020010333333333</c:v>
                </c:pt>
              </c:numCache>
            </c:numRef>
          </c:yVal>
          <c:smooth val="0"/>
        </c:ser>
        <c:ser>
          <c:idx val="0"/>
          <c:order val="5"/>
          <c:tx>
            <c:v>all Brazos River data</c:v>
          </c:tx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tx1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3.5693702652652155E-2"/>
                  <c:y val="0.2851836956332664"/>
                </c:manualLayout>
              </c:layout>
              <c:numFmt formatCode="General" sourceLinked="0"/>
            </c:trendlineLbl>
          </c:trendline>
          <c:xVal>
            <c:numRef>
              <c:f>'BRAZOS RIVER'!$F$2:$F$93</c:f>
              <c:numCache>
                <c:formatCode>General</c:formatCode>
                <c:ptCount val="92"/>
                <c:pt idx="0">
                  <c:v>242</c:v>
                </c:pt>
                <c:pt idx="2">
                  <c:v>134</c:v>
                </c:pt>
                <c:pt idx="3">
                  <c:v>302</c:v>
                </c:pt>
                <c:pt idx="4">
                  <c:v>405</c:v>
                </c:pt>
                <c:pt idx="5">
                  <c:v>481</c:v>
                </c:pt>
                <c:pt idx="6">
                  <c:v>350</c:v>
                </c:pt>
                <c:pt idx="7">
                  <c:v>304</c:v>
                </c:pt>
                <c:pt idx="8">
                  <c:v>343</c:v>
                </c:pt>
                <c:pt idx="9">
                  <c:v>406</c:v>
                </c:pt>
                <c:pt idx="10">
                  <c:v>550</c:v>
                </c:pt>
                <c:pt idx="11">
                  <c:v>542</c:v>
                </c:pt>
                <c:pt idx="12">
                  <c:v>294</c:v>
                </c:pt>
                <c:pt idx="14">
                  <c:v>738</c:v>
                </c:pt>
                <c:pt idx="15">
                  <c:v>755</c:v>
                </c:pt>
                <c:pt idx="16">
                  <c:v>855</c:v>
                </c:pt>
                <c:pt idx="17">
                  <c:v>914</c:v>
                </c:pt>
                <c:pt idx="18">
                  <c:v>815</c:v>
                </c:pt>
                <c:pt idx="19">
                  <c:v>773</c:v>
                </c:pt>
                <c:pt idx="20">
                  <c:v>736</c:v>
                </c:pt>
                <c:pt idx="21">
                  <c:v>781</c:v>
                </c:pt>
                <c:pt idx="22">
                  <c:v>828</c:v>
                </c:pt>
                <c:pt idx="23">
                  <c:v>862</c:v>
                </c:pt>
                <c:pt idx="24">
                  <c:v>883</c:v>
                </c:pt>
                <c:pt idx="25">
                  <c:v>898</c:v>
                </c:pt>
                <c:pt idx="26">
                  <c:v>833</c:v>
                </c:pt>
                <c:pt idx="27">
                  <c:v>721</c:v>
                </c:pt>
                <c:pt idx="28">
                  <c:v>759</c:v>
                </c:pt>
                <c:pt idx="29">
                  <c:v>809</c:v>
                </c:pt>
                <c:pt idx="30">
                  <c:v>856</c:v>
                </c:pt>
                <c:pt idx="31">
                  <c:v>902</c:v>
                </c:pt>
                <c:pt idx="32">
                  <c:v>872</c:v>
                </c:pt>
                <c:pt idx="33">
                  <c:v>542</c:v>
                </c:pt>
                <c:pt idx="34">
                  <c:v>609</c:v>
                </c:pt>
                <c:pt idx="35">
                  <c:v>698</c:v>
                </c:pt>
                <c:pt idx="36">
                  <c:v>757</c:v>
                </c:pt>
                <c:pt idx="37">
                  <c:v>865</c:v>
                </c:pt>
                <c:pt idx="38">
                  <c:v>1003</c:v>
                </c:pt>
                <c:pt idx="39">
                  <c:v>1150</c:v>
                </c:pt>
                <c:pt idx="40">
                  <c:v>1152</c:v>
                </c:pt>
                <c:pt idx="42">
                  <c:v>716</c:v>
                </c:pt>
                <c:pt idx="43">
                  <c:v>641</c:v>
                </c:pt>
                <c:pt idx="44">
                  <c:v>870</c:v>
                </c:pt>
                <c:pt idx="45">
                  <c:v>962</c:v>
                </c:pt>
                <c:pt idx="46">
                  <c:v>1117</c:v>
                </c:pt>
                <c:pt idx="47">
                  <c:v>1158</c:v>
                </c:pt>
                <c:pt idx="48">
                  <c:v>1194</c:v>
                </c:pt>
                <c:pt idx="49">
                  <c:v>1282</c:v>
                </c:pt>
                <c:pt idx="50">
                  <c:v>1325</c:v>
                </c:pt>
                <c:pt idx="51">
                  <c:v>1267</c:v>
                </c:pt>
                <c:pt idx="52">
                  <c:v>1058</c:v>
                </c:pt>
                <c:pt idx="53">
                  <c:v>928</c:v>
                </c:pt>
                <c:pt idx="54">
                  <c:v>1180</c:v>
                </c:pt>
                <c:pt idx="55">
                  <c:v>1196</c:v>
                </c:pt>
                <c:pt idx="56">
                  <c:v>1287</c:v>
                </c:pt>
                <c:pt idx="57">
                  <c:v>1337</c:v>
                </c:pt>
                <c:pt idx="58">
                  <c:v>1303</c:v>
                </c:pt>
                <c:pt idx="59">
                  <c:v>1235</c:v>
                </c:pt>
                <c:pt idx="60">
                  <c:v>1056</c:v>
                </c:pt>
                <c:pt idx="61">
                  <c:v>1286</c:v>
                </c:pt>
                <c:pt idx="62">
                  <c:v>1239</c:v>
                </c:pt>
                <c:pt idx="63">
                  <c:v>1268</c:v>
                </c:pt>
                <c:pt idx="64">
                  <c:v>871</c:v>
                </c:pt>
                <c:pt idx="65">
                  <c:v>846</c:v>
                </c:pt>
                <c:pt idx="66">
                  <c:v>647</c:v>
                </c:pt>
                <c:pt idx="67">
                  <c:v>841</c:v>
                </c:pt>
                <c:pt idx="68">
                  <c:v>908</c:v>
                </c:pt>
                <c:pt idx="69">
                  <c:v>760</c:v>
                </c:pt>
                <c:pt idx="70">
                  <c:v>847</c:v>
                </c:pt>
                <c:pt idx="71">
                  <c:v>876</c:v>
                </c:pt>
                <c:pt idx="72">
                  <c:v>862</c:v>
                </c:pt>
                <c:pt idx="73">
                  <c:v>1027</c:v>
                </c:pt>
                <c:pt idx="74">
                  <c:v>876</c:v>
                </c:pt>
                <c:pt idx="75">
                  <c:v>899</c:v>
                </c:pt>
                <c:pt idx="76">
                  <c:v>880</c:v>
                </c:pt>
                <c:pt idx="77">
                  <c:v>915</c:v>
                </c:pt>
                <c:pt idx="78">
                  <c:v>915</c:v>
                </c:pt>
                <c:pt idx="79">
                  <c:v>985</c:v>
                </c:pt>
                <c:pt idx="80">
                  <c:v>985</c:v>
                </c:pt>
                <c:pt idx="81">
                  <c:v>925</c:v>
                </c:pt>
                <c:pt idx="82">
                  <c:v>923</c:v>
                </c:pt>
                <c:pt idx="83">
                  <c:v>900</c:v>
                </c:pt>
                <c:pt idx="84">
                  <c:v>913</c:v>
                </c:pt>
                <c:pt idx="85">
                  <c:v>980</c:v>
                </c:pt>
                <c:pt idx="86">
                  <c:v>961</c:v>
                </c:pt>
                <c:pt idx="87">
                  <c:v>983</c:v>
                </c:pt>
                <c:pt idx="88">
                  <c:v>884</c:v>
                </c:pt>
                <c:pt idx="89">
                  <c:v>347</c:v>
                </c:pt>
                <c:pt idx="90">
                  <c:v>364</c:v>
                </c:pt>
                <c:pt idx="91">
                  <c:v>307</c:v>
                </c:pt>
              </c:numCache>
            </c:numRef>
          </c:xVal>
          <c:yVal>
            <c:numRef>
              <c:f>'BRAZOS RIVER'!$D$2:$D$93</c:f>
              <c:numCache>
                <c:formatCode>0.00</c:formatCode>
                <c:ptCount val="92"/>
                <c:pt idx="0">
                  <c:v>-4.2699625000000001</c:v>
                </c:pt>
                <c:pt idx="1">
                  <c:v>-3.6310749999999996</c:v>
                </c:pt>
                <c:pt idx="2">
                  <c:v>-3.0056874999999996</c:v>
                </c:pt>
                <c:pt idx="3">
                  <c:v>-2.4763187499999999</c:v>
                </c:pt>
                <c:pt idx="4">
                  <c:v>-2.7386202000000002</c:v>
                </c:pt>
                <c:pt idx="5">
                  <c:v>-4.3637229166666671</c:v>
                </c:pt>
                <c:pt idx="6">
                  <c:v>-5.6983552333333325</c:v>
                </c:pt>
                <c:pt idx="7">
                  <c:v>-4.0347249999999999</c:v>
                </c:pt>
                <c:pt idx="8">
                  <c:v>-3.2205794000000001</c:v>
                </c:pt>
                <c:pt idx="9">
                  <c:v>-3.2175161000000001</c:v>
                </c:pt>
                <c:pt idx="10">
                  <c:v>-2.7900155666666668</c:v>
                </c:pt>
                <c:pt idx="11">
                  <c:v>-5.1790647333333331</c:v>
                </c:pt>
                <c:pt idx="12">
                  <c:v>-4.1497875999999998</c:v>
                </c:pt>
                <c:pt idx="13">
                  <c:v>-2.5322553999999995</c:v>
                </c:pt>
                <c:pt idx="14">
                  <c:v>-2.3522096116714852</c:v>
                </c:pt>
                <c:pt idx="15">
                  <c:v>-2.4113642596274021</c:v>
                </c:pt>
                <c:pt idx="16">
                  <c:v>-2.6446595566219644</c:v>
                </c:pt>
                <c:pt idx="17">
                  <c:v>-2.6622730192156219</c:v>
                </c:pt>
                <c:pt idx="18">
                  <c:v>-2.8497068475699106</c:v>
                </c:pt>
                <c:pt idx="19">
                  <c:v>-2.9858740000000004</c:v>
                </c:pt>
                <c:pt idx="20">
                  <c:v>-2.6941866666666665</c:v>
                </c:pt>
                <c:pt idx="21">
                  <c:v>-2.7011341666666668</c:v>
                </c:pt>
                <c:pt idx="22">
                  <c:v>-2.5922900000000002</c:v>
                </c:pt>
                <c:pt idx="23">
                  <c:v>-2.4367983333333334</c:v>
                </c:pt>
                <c:pt idx="24">
                  <c:v>-2.4917166666666666</c:v>
                </c:pt>
                <c:pt idx="25">
                  <c:v>-2.7014649999999998</c:v>
                </c:pt>
                <c:pt idx="26">
                  <c:v>-2.7524774240114125</c:v>
                </c:pt>
                <c:pt idx="27">
                  <c:v>-2.6051022182237427</c:v>
                </c:pt>
                <c:pt idx="28">
                  <c:v>-2.892882180876577</c:v>
                </c:pt>
                <c:pt idx="29">
                  <c:v>-2.2393196128678294</c:v>
                </c:pt>
                <c:pt idx="30">
                  <c:v>-2.0657222420865651</c:v>
                </c:pt>
                <c:pt idx="31">
                  <c:v>-1.7284852846985999</c:v>
                </c:pt>
                <c:pt idx="32">
                  <c:v>-1.7165359436888128</c:v>
                </c:pt>
                <c:pt idx="33">
                  <c:v>-3.0522067276740339</c:v>
                </c:pt>
                <c:pt idx="34">
                  <c:v>-2.78301462881414</c:v>
                </c:pt>
                <c:pt idx="35">
                  <c:v>-2.3299354488588997</c:v>
                </c:pt>
                <c:pt idx="36">
                  <c:v>-1.6637596875621607</c:v>
                </c:pt>
                <c:pt idx="37">
                  <c:v>-1.5558119999999995</c:v>
                </c:pt>
                <c:pt idx="38">
                  <c:v>-1.1680872</c:v>
                </c:pt>
                <c:pt idx="39">
                  <c:v>-1.084955233333333</c:v>
                </c:pt>
                <c:pt idx="40">
                  <c:v>-1.0196612999999997</c:v>
                </c:pt>
                <c:pt idx="41">
                  <c:v>-2.1936058333333337</c:v>
                </c:pt>
                <c:pt idx="42">
                  <c:v>-2.3474168</c:v>
                </c:pt>
                <c:pt idx="43">
                  <c:v>-2.2050491000000001</c:v>
                </c:pt>
                <c:pt idx="44">
                  <c:v>-1.3925771666666669</c:v>
                </c:pt>
                <c:pt idx="45">
                  <c:v>-1.3707003333333336</c:v>
                </c:pt>
                <c:pt idx="46">
                  <c:v>-1.0413712666666672</c:v>
                </c:pt>
                <c:pt idx="47">
                  <c:v>-0.73122074567533168</c:v>
                </c:pt>
                <c:pt idx="48">
                  <c:v>-0.59637039999999963</c:v>
                </c:pt>
                <c:pt idx="49">
                  <c:v>-0.49792661589942444</c:v>
                </c:pt>
                <c:pt idx="50">
                  <c:v>-0.46208626594812507</c:v>
                </c:pt>
                <c:pt idx="51">
                  <c:v>-0.48067015110797584</c:v>
                </c:pt>
                <c:pt idx="52">
                  <c:v>-0.69438483044748089</c:v>
                </c:pt>
                <c:pt idx="53">
                  <c:v>-1.7284452975619979</c:v>
                </c:pt>
                <c:pt idx="54">
                  <c:v>-1.2475336666666674</c:v>
                </c:pt>
                <c:pt idx="55">
                  <c:v>-1.343372233333334</c:v>
                </c:pt>
                <c:pt idx="56">
                  <c:v>-1.0880946666666667</c:v>
                </c:pt>
                <c:pt idx="57">
                  <c:v>-0.82296499999999995</c:v>
                </c:pt>
                <c:pt idx="58">
                  <c:v>-0.78822879999999973</c:v>
                </c:pt>
                <c:pt idx="59">
                  <c:v>-1.3456802840783322</c:v>
                </c:pt>
                <c:pt idx="60">
                  <c:v>-1.7550906507235453</c:v>
                </c:pt>
                <c:pt idx="62">
                  <c:v>-1.2717543636233675</c:v>
                </c:pt>
                <c:pt idx="68">
                  <c:v>-2.7933686007906022</c:v>
                </c:pt>
                <c:pt idx="74">
                  <c:v>-2.2533447244627025</c:v>
                </c:pt>
                <c:pt idx="76">
                  <c:v>-2.0839449695186918</c:v>
                </c:pt>
                <c:pt idx="77">
                  <c:v>-1.9307890266927474</c:v>
                </c:pt>
                <c:pt idx="78">
                  <c:v>-2.0355450395348473</c:v>
                </c:pt>
                <c:pt idx="79">
                  <c:v>-1.8373042304222764</c:v>
                </c:pt>
                <c:pt idx="80">
                  <c:v>-1.8953178451293073</c:v>
                </c:pt>
                <c:pt idx="81">
                  <c:v>-1.9781944375675264</c:v>
                </c:pt>
                <c:pt idx="82">
                  <c:v>-1.9085780999192892</c:v>
                </c:pt>
                <c:pt idx="83">
                  <c:v>-2.114775061905938</c:v>
                </c:pt>
                <c:pt idx="84">
                  <c:v>-2.1349969504608213</c:v>
                </c:pt>
                <c:pt idx="85">
                  <c:v>-2.0020628961897602</c:v>
                </c:pt>
                <c:pt idx="86">
                  <c:v>-2.063391574594009</c:v>
                </c:pt>
                <c:pt idx="87">
                  <c:v>-2.0050464535175117</c:v>
                </c:pt>
                <c:pt idx="88">
                  <c:v>-2.4157828456417008</c:v>
                </c:pt>
                <c:pt idx="89">
                  <c:v>-6.2824731424431235</c:v>
                </c:pt>
                <c:pt idx="90">
                  <c:v>-7.4656193760922474</c:v>
                </c:pt>
                <c:pt idx="91">
                  <c:v>-7.8849749338302244</c:v>
                </c:pt>
              </c:numCache>
            </c:numRef>
          </c:yVal>
          <c:smooth val="0"/>
        </c:ser>
        <c:ser>
          <c:idx val="6"/>
          <c:order val="6"/>
          <c:tx>
            <c:v>Alluvium Aquifer</c:v>
          </c:tx>
          <c:spPr>
            <a:ln w="28575">
              <a:noFill/>
            </a:ln>
          </c:spPr>
          <c:marker>
            <c:symbol val="plus"/>
            <c:size val="8"/>
            <c:spPr>
              <a:ln w="22225">
                <a:solidFill>
                  <a:schemeClr val="accent6">
                    <a:lumMod val="50000"/>
                  </a:schemeClr>
                </a:solidFill>
              </a:ln>
            </c:spPr>
          </c:marker>
          <c:dPt>
            <c:idx val="0"/>
            <c:bubble3D val="0"/>
          </c:dPt>
          <c:xVal>
            <c:numRef>
              <c:f>'BRAZOS RIVER'!$F$142:$F$149</c:f>
              <c:numCache>
                <c:formatCode>General</c:formatCode>
                <c:ptCount val="8"/>
                <c:pt idx="0">
                  <c:v>746.9</c:v>
                </c:pt>
                <c:pt idx="1">
                  <c:v>1018.4999999999999</c:v>
                </c:pt>
                <c:pt idx="2">
                  <c:v>305.89999999999998</c:v>
                </c:pt>
                <c:pt idx="3">
                  <c:v>1124.8999999999999</c:v>
                </c:pt>
                <c:pt idx="4">
                  <c:v>266.7</c:v>
                </c:pt>
                <c:pt idx="5">
                  <c:v>224.7</c:v>
                </c:pt>
                <c:pt idx="6">
                  <c:v>345.09999999999997</c:v>
                </c:pt>
                <c:pt idx="7">
                  <c:v>1034</c:v>
                </c:pt>
              </c:numCache>
            </c:numRef>
          </c:xVal>
          <c:yVal>
            <c:numRef>
              <c:f>'BRAZOS RIVER'!$D$142:$D$149</c:f>
              <c:numCache>
                <c:formatCode>General</c:formatCode>
                <c:ptCount val="8"/>
                <c:pt idx="0">
                  <c:v>-4.7</c:v>
                </c:pt>
                <c:pt idx="1">
                  <c:v>-4.5</c:v>
                </c:pt>
                <c:pt idx="2">
                  <c:v>-4.7</c:v>
                </c:pt>
                <c:pt idx="3">
                  <c:v>-4.5999999999999996</c:v>
                </c:pt>
                <c:pt idx="4">
                  <c:v>-4.5999999999999996</c:v>
                </c:pt>
                <c:pt idx="5">
                  <c:v>-4.8</c:v>
                </c:pt>
                <c:pt idx="6">
                  <c:v>-4.5999999999999996</c:v>
                </c:pt>
                <c:pt idx="7" formatCode="0.00">
                  <c:v>-4.636742244444445</c:v>
                </c:pt>
              </c:numCache>
            </c:numRef>
          </c:yVal>
          <c:smooth val="0"/>
        </c:ser>
        <c:ser>
          <c:idx val="5"/>
          <c:order val="7"/>
          <c:tx>
            <c:v>Little River (April)</c:v>
          </c:tx>
          <c:spPr>
            <a:ln w="28575">
              <a:noFill/>
            </a:ln>
          </c:spPr>
          <c:marker>
            <c:symbol val="square"/>
            <c:size val="7"/>
            <c:spPr>
              <a:noFill/>
              <a:ln w="22225">
                <a:solidFill>
                  <a:schemeClr val="accent6">
                    <a:lumMod val="75000"/>
                  </a:schemeClr>
                </a:solidFill>
              </a:ln>
            </c:spPr>
          </c:marker>
          <c:xVal>
            <c:numRef>
              <c:f>'BRAZOS RIVER'!$F$208:$F$209</c:f>
              <c:numCache>
                <c:formatCode>General</c:formatCode>
                <c:ptCount val="2"/>
                <c:pt idx="0">
                  <c:v>448</c:v>
                </c:pt>
                <c:pt idx="1">
                  <c:v>459</c:v>
                </c:pt>
              </c:numCache>
            </c:numRef>
          </c:xVal>
          <c:yVal>
            <c:numRef>
              <c:f>'BRAZOS RIVER'!$D$208:$D$209</c:f>
              <c:numCache>
                <c:formatCode>0.00</c:formatCode>
                <c:ptCount val="2"/>
                <c:pt idx="0">
                  <c:v>-3.0557810670006624</c:v>
                </c:pt>
                <c:pt idx="1">
                  <c:v>-1.3170583778008282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92032"/>
        <c:axId val="51298688"/>
      </c:scatterChart>
      <c:valAx>
        <c:axId val="5129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Conductivity </a:t>
                </a:r>
                <a:r>
                  <a:rPr lang="en-US" dirty="0"/>
                  <a:t>(µS)</a:t>
                </a:r>
              </a:p>
            </c:rich>
          </c:tx>
          <c:layout>
            <c:manualLayout>
              <c:xMode val="edge"/>
              <c:yMode val="edge"/>
              <c:x val="0.42720735212609501"/>
              <c:y val="0.9449493434175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51298688"/>
        <c:crossesAt val="-8"/>
        <c:crossBetween val="midCat"/>
        <c:majorUnit val="300"/>
      </c:valAx>
      <c:valAx>
        <c:axId val="51298688"/>
        <c:scaling>
          <c:orientation val="minMax"/>
          <c:min val="-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baseline="30000"/>
                  <a:t>18</a:t>
                </a:r>
                <a:r>
                  <a:rPr lang="en-US"/>
                  <a:t>O ‰ VSMOW</a:t>
                </a:r>
              </a:p>
            </c:rich>
          </c:tx>
          <c:layout>
            <c:manualLayout>
              <c:xMode val="edge"/>
              <c:yMode val="edge"/>
              <c:x val="6.9385126859142594E-3"/>
              <c:y val="0.3879783203017415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51292032"/>
        <c:crosses val="autoZero"/>
        <c:crossBetween val="midCat"/>
      </c:valAx>
      <c:spPr>
        <a:ln>
          <a:noFill/>
        </a:ln>
      </c:spPr>
    </c:plotArea>
    <c:legend>
      <c:legendPos val="r"/>
      <c:legendEntry>
        <c:idx val="5"/>
        <c:delete val="1"/>
      </c:legendEntry>
      <c:legendEntry>
        <c:idx val="8"/>
        <c:delete val="1"/>
      </c:legendEntry>
      <c:layout>
        <c:manualLayout>
          <c:xMode val="edge"/>
          <c:yMode val="edge"/>
          <c:x val="0.35664886366365184"/>
          <c:y val="0.65794433498682914"/>
          <c:w val="0.63045337623758191"/>
          <c:h val="0.2138862422566901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solidFill>
        <a:sysClr val="windowText" lastClr="000000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0.19875</cdr:x>
      <cdr:y>0.08061</cdr:y>
    </cdr:from>
    <cdr:to>
      <cdr:x>0.9521</cdr:x>
      <cdr:y>0.71465</cdr:y>
    </cdr:to>
    <cdr:grpSp>
      <cdr:nvGrpSpPr>
        <cdr:cNvPr id="2" name="Group 1"/>
        <cdr:cNvGrpSpPr/>
      </cdr:nvGrpSpPr>
      <cdr:grpSpPr>
        <a:xfrm xmlns:a="http://schemas.openxmlformats.org/drawingml/2006/main">
          <a:off x="1043357" y="396233"/>
          <a:ext cx="3954784" cy="3116582"/>
          <a:chOff x="1114879" y="1225179"/>
          <a:chExt cx="4533664" cy="3553649"/>
        </a:xfrm>
      </cdr:grpSpPr>
      <cdr:sp macro="" textlink="">
        <cdr:nvSpPr>
          <cdr:cNvPr id="3" name="Freeform 2"/>
          <cdr:cNvSpPr/>
        </cdr:nvSpPr>
        <cdr:spPr>
          <a:xfrm xmlns:a="http://schemas.openxmlformats.org/drawingml/2006/main">
            <a:off x="1114879" y="1546678"/>
            <a:ext cx="3543300" cy="3232150"/>
          </a:xfrm>
          <a:custGeom xmlns:a="http://schemas.openxmlformats.org/drawingml/2006/main">
            <a:avLst/>
            <a:gdLst>
              <a:gd name="connsiteX0" fmla="*/ 0 w 3543300"/>
              <a:gd name="connsiteY0" fmla="*/ 3194050 h 3232150"/>
              <a:gd name="connsiteX1" fmla="*/ 730250 w 3543300"/>
              <a:gd name="connsiteY1" fmla="*/ 3232150 h 3232150"/>
              <a:gd name="connsiteX2" fmla="*/ 2051050 w 3543300"/>
              <a:gd name="connsiteY2" fmla="*/ 1987550 h 3232150"/>
              <a:gd name="connsiteX3" fmla="*/ 2946400 w 3543300"/>
              <a:gd name="connsiteY3" fmla="*/ 1085850 h 3232150"/>
              <a:gd name="connsiteX4" fmla="*/ 3543300 w 3543300"/>
              <a:gd name="connsiteY4" fmla="*/ 165100 h 3232150"/>
              <a:gd name="connsiteX5" fmla="*/ 3441700 w 3543300"/>
              <a:gd name="connsiteY5" fmla="*/ 0 h 3232150"/>
              <a:gd name="connsiteX6" fmla="*/ 2178050 w 3543300"/>
              <a:gd name="connsiteY6" fmla="*/ 882650 h 3232150"/>
              <a:gd name="connsiteX7" fmla="*/ 323850 w 3543300"/>
              <a:gd name="connsiteY7" fmla="*/ 2736850 h 3232150"/>
              <a:gd name="connsiteX8" fmla="*/ 0 w 3543300"/>
              <a:gd name="connsiteY8" fmla="*/ 3194050 h 323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3300" h="3232150">
                <a:moveTo>
                  <a:pt x="0" y="3194050"/>
                </a:moveTo>
                <a:lnTo>
                  <a:pt x="730250" y="3232150"/>
                </a:lnTo>
                <a:lnTo>
                  <a:pt x="2051050" y="1987550"/>
                </a:lnTo>
                <a:lnTo>
                  <a:pt x="2946400" y="1085850"/>
                </a:lnTo>
                <a:lnTo>
                  <a:pt x="3543300" y="165100"/>
                </a:lnTo>
                <a:lnTo>
                  <a:pt x="3441700" y="0"/>
                </a:lnTo>
                <a:lnTo>
                  <a:pt x="2178050" y="882650"/>
                </a:lnTo>
                <a:lnTo>
                  <a:pt x="323850" y="2736850"/>
                </a:lnTo>
                <a:lnTo>
                  <a:pt x="0" y="3194050"/>
                </a:lnTo>
                <a:close/>
              </a:path>
            </a:pathLst>
          </a:custGeom>
          <a:solidFill xmlns:a="http://schemas.openxmlformats.org/drawingml/2006/main">
            <a:srgbClr val="4F81BD">
              <a:alpha val="24000"/>
            </a:srgb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4" name="Freeform 3"/>
          <cdr:cNvSpPr/>
        </cdr:nvSpPr>
        <cdr:spPr>
          <a:xfrm xmlns:a="http://schemas.openxmlformats.org/drawingml/2006/main">
            <a:off x="3560786" y="1514929"/>
            <a:ext cx="1452993" cy="1308958"/>
          </a:xfrm>
          <a:custGeom xmlns:a="http://schemas.openxmlformats.org/drawingml/2006/main">
            <a:avLst/>
            <a:gdLst>
              <a:gd name="connsiteX0" fmla="*/ 101600 w 1358900"/>
              <a:gd name="connsiteY0" fmla="*/ 1206500 h 1206500"/>
              <a:gd name="connsiteX1" fmla="*/ 787400 w 1358900"/>
              <a:gd name="connsiteY1" fmla="*/ 876300 h 1206500"/>
              <a:gd name="connsiteX2" fmla="*/ 1358900 w 1358900"/>
              <a:gd name="connsiteY2" fmla="*/ 165100 h 1206500"/>
              <a:gd name="connsiteX3" fmla="*/ 1136650 w 1358900"/>
              <a:gd name="connsiteY3" fmla="*/ 0 h 1206500"/>
              <a:gd name="connsiteX4" fmla="*/ 615950 w 1358900"/>
              <a:gd name="connsiteY4" fmla="*/ 177800 h 1206500"/>
              <a:gd name="connsiteX5" fmla="*/ 0 w 1358900"/>
              <a:gd name="connsiteY5" fmla="*/ 571500 h 1206500"/>
              <a:gd name="connsiteX6" fmla="*/ 101600 w 1358900"/>
              <a:gd name="connsiteY6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900" h="1206500">
                <a:moveTo>
                  <a:pt x="101600" y="1206500"/>
                </a:moveTo>
                <a:lnTo>
                  <a:pt x="787400" y="876300"/>
                </a:lnTo>
                <a:lnTo>
                  <a:pt x="1358900" y="165100"/>
                </a:lnTo>
                <a:lnTo>
                  <a:pt x="1136650" y="0"/>
                </a:lnTo>
                <a:lnTo>
                  <a:pt x="615950" y="177800"/>
                </a:lnTo>
                <a:lnTo>
                  <a:pt x="0" y="571500"/>
                </a:lnTo>
                <a:lnTo>
                  <a:pt x="101600" y="1206500"/>
                </a:lnTo>
                <a:close/>
              </a:path>
            </a:pathLst>
          </a:custGeom>
          <a:solidFill xmlns:a="http://schemas.openxmlformats.org/drawingml/2006/main">
            <a:srgbClr val="00B050">
              <a:alpha val="25000"/>
            </a:srgb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5" name="Freeform 4"/>
          <cdr:cNvSpPr/>
        </cdr:nvSpPr>
        <cdr:spPr>
          <a:xfrm xmlns:a="http://schemas.openxmlformats.org/drawingml/2006/main">
            <a:off x="4084910" y="1225179"/>
            <a:ext cx="1563633" cy="955748"/>
          </a:xfrm>
          <a:custGeom xmlns:a="http://schemas.openxmlformats.org/drawingml/2006/main">
            <a:avLst/>
            <a:gdLst>
              <a:gd name="connsiteX0" fmla="*/ 177800 w 1682750"/>
              <a:gd name="connsiteY0" fmla="*/ 495300 h 952500"/>
              <a:gd name="connsiteX1" fmla="*/ 1219200 w 1682750"/>
              <a:gd name="connsiteY1" fmla="*/ 0 h 952500"/>
              <a:gd name="connsiteX2" fmla="*/ 1644650 w 1682750"/>
              <a:gd name="connsiteY2" fmla="*/ 0 h 952500"/>
              <a:gd name="connsiteX3" fmla="*/ 1682750 w 1682750"/>
              <a:gd name="connsiteY3" fmla="*/ 114300 h 952500"/>
              <a:gd name="connsiteX4" fmla="*/ 571500 w 1682750"/>
              <a:gd name="connsiteY4" fmla="*/ 952500 h 952500"/>
              <a:gd name="connsiteX5" fmla="*/ 0 w 1682750"/>
              <a:gd name="connsiteY5" fmla="*/ 717550 h 952500"/>
              <a:gd name="connsiteX6" fmla="*/ 177800 w 1682750"/>
              <a:gd name="connsiteY6" fmla="*/ 4953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2750" h="952500">
                <a:moveTo>
                  <a:pt x="177800" y="495300"/>
                </a:moveTo>
                <a:lnTo>
                  <a:pt x="1219200" y="0"/>
                </a:lnTo>
                <a:lnTo>
                  <a:pt x="1644650" y="0"/>
                </a:lnTo>
                <a:lnTo>
                  <a:pt x="1682750" y="114300"/>
                </a:lnTo>
                <a:lnTo>
                  <a:pt x="571500" y="952500"/>
                </a:lnTo>
                <a:lnTo>
                  <a:pt x="0" y="717550"/>
                </a:lnTo>
                <a:lnTo>
                  <a:pt x="177800" y="495300"/>
                </a:lnTo>
                <a:close/>
              </a:path>
            </a:pathLst>
          </a:custGeom>
          <a:solidFill xmlns:a="http://schemas.openxmlformats.org/drawingml/2006/main">
            <a:srgbClr val="FF0000">
              <a:alpha val="25000"/>
            </a:srgb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6" name="Freeform 5"/>
          <cdr:cNvSpPr/>
        </cdr:nvSpPr>
        <cdr:spPr>
          <a:xfrm xmlns:a="http://schemas.openxmlformats.org/drawingml/2006/main">
            <a:off x="3761700" y="1553027"/>
            <a:ext cx="1048879" cy="984133"/>
          </a:xfrm>
          <a:custGeom xmlns:a="http://schemas.openxmlformats.org/drawingml/2006/main">
            <a:avLst/>
            <a:gdLst>
              <a:gd name="connsiteX0" fmla="*/ 768350 w 977900"/>
              <a:gd name="connsiteY0" fmla="*/ 0 h 952500"/>
              <a:gd name="connsiteX1" fmla="*/ 977900 w 977900"/>
              <a:gd name="connsiteY1" fmla="*/ 203200 h 952500"/>
              <a:gd name="connsiteX2" fmla="*/ 69850 w 977900"/>
              <a:gd name="connsiteY2" fmla="*/ 952500 h 952500"/>
              <a:gd name="connsiteX3" fmla="*/ 0 w 977900"/>
              <a:gd name="connsiteY3" fmla="*/ 869950 h 952500"/>
              <a:gd name="connsiteX4" fmla="*/ 609600 w 977900"/>
              <a:gd name="connsiteY4" fmla="*/ 50800 h 952500"/>
              <a:gd name="connsiteX5" fmla="*/ 768350 w 977900"/>
              <a:gd name="connsiteY5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900" h="952500">
                <a:moveTo>
                  <a:pt x="768350" y="0"/>
                </a:moveTo>
                <a:lnTo>
                  <a:pt x="977900" y="203200"/>
                </a:lnTo>
                <a:lnTo>
                  <a:pt x="69850" y="952500"/>
                </a:lnTo>
                <a:lnTo>
                  <a:pt x="0" y="869950"/>
                </a:lnTo>
                <a:lnTo>
                  <a:pt x="609600" y="50800"/>
                </a:lnTo>
                <a:lnTo>
                  <a:pt x="768350" y="0"/>
                </a:lnTo>
                <a:close/>
              </a:path>
            </a:pathLst>
          </a:custGeom>
          <a:solidFill xmlns:a="http://schemas.openxmlformats.org/drawingml/2006/main">
            <a:srgbClr val="FFC000">
              <a:alpha val="25000"/>
            </a:srgbClr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0.60483</cdr:x>
      <cdr:y>0.1769</cdr:y>
    </cdr:from>
    <cdr:to>
      <cdr:x>0.65676</cdr:x>
      <cdr:y>0.21174</cdr:y>
    </cdr:to>
    <cdr:sp macro="" textlink="">
      <cdr:nvSpPr>
        <cdr:cNvPr id="2" name="Oval 1"/>
        <cdr:cNvSpPr/>
      </cdr:nvSpPr>
      <cdr:spPr>
        <a:xfrm xmlns:a="http://schemas.openxmlformats.org/drawingml/2006/main" rot="2767405">
          <a:off x="3489366" y="780116"/>
          <a:ext cx="166254" cy="29414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4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0.67439</cdr:x>
      <cdr:y>0.2186</cdr:y>
    </cdr:from>
    <cdr:to>
      <cdr:x>0.72407</cdr:x>
      <cdr:y>0.30254</cdr:y>
    </cdr:to>
    <cdr:sp macro="" textlink="">
      <cdr:nvSpPr>
        <cdr:cNvPr id="3" name="Oval 2"/>
        <cdr:cNvSpPr/>
      </cdr:nvSpPr>
      <cdr:spPr>
        <a:xfrm xmlns:a="http://schemas.openxmlformats.org/drawingml/2006/main" rot="19365651">
          <a:off x="3819402" y="1043051"/>
          <a:ext cx="281354" cy="40052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>
              <a:lumMod val="75000"/>
              <a:lumOff val="2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0.08094</cdr:x>
      <cdr:y>0.86363</cdr:y>
    </cdr:from>
    <cdr:to>
      <cdr:x>0.21618</cdr:x>
      <cdr:y>0.98148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752475" y="1628766"/>
          <a:ext cx="1257245" cy="222259"/>
        </a:xfrm>
        <a:prstGeom xmlns:a="http://schemas.openxmlformats.org/drawingml/2006/main" prst="rect">
          <a:avLst/>
        </a:prstGeom>
        <a:solidFill xmlns:a="http://schemas.openxmlformats.org/drawingml/2006/main">
          <a:srgbClr val="558ED5">
            <a:alpha val="25098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0.60483</cdr:x>
      <cdr:y>0.1769</cdr:y>
    </cdr:from>
    <cdr:to>
      <cdr:x>0.65676</cdr:x>
      <cdr:y>0.21174</cdr:y>
    </cdr:to>
    <cdr:sp macro="" textlink="">
      <cdr:nvSpPr>
        <cdr:cNvPr id="2" name="Oval 1"/>
        <cdr:cNvSpPr/>
      </cdr:nvSpPr>
      <cdr:spPr>
        <a:xfrm xmlns:a="http://schemas.openxmlformats.org/drawingml/2006/main" rot="2767405">
          <a:off x="3489366" y="780116"/>
          <a:ext cx="166254" cy="29414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4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0.67439</cdr:x>
      <cdr:y>0.2186</cdr:y>
    </cdr:from>
    <cdr:to>
      <cdr:x>0.72407</cdr:x>
      <cdr:y>0.30254</cdr:y>
    </cdr:to>
    <cdr:sp macro="" textlink="">
      <cdr:nvSpPr>
        <cdr:cNvPr id="3" name="Oval 2"/>
        <cdr:cNvSpPr/>
      </cdr:nvSpPr>
      <cdr:spPr>
        <a:xfrm xmlns:a="http://schemas.openxmlformats.org/drawingml/2006/main" rot="19365651">
          <a:off x="3819402" y="1043051"/>
          <a:ext cx="281354" cy="40052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>
              <a:lumMod val="75000"/>
              <a:lumOff val="2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A206-AB65-4420-82CF-6A72476B8A7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5B98F-B946-4F24-97AB-78BCEAA5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</a:t>
            </a:r>
            <a:r>
              <a:rPr lang="en-US" baseline="0" dirty="0" smtClean="0"/>
              <a:t> Texas drought is a major problem for state water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2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</a:t>
            </a:r>
            <a:r>
              <a:rPr lang="en-US" baseline="0" dirty="0" smtClean="0"/>
              <a:t> shows the input and output for our simple mass balance model. It shows how the interplay between discharge and E-P can determine percent evaporation and d18O enrichment. Max E-P was 10.52 in for Aug 1993.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August 2</a:t>
            </a:r>
            <a:r>
              <a:rPr lang="en-US" baseline="0" dirty="0" smtClean="0"/>
              <a:t>  and 6 .. Plot oxbow lake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2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abbreviations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August 2</a:t>
            </a:r>
            <a:r>
              <a:rPr lang="en-US" baseline="0" dirty="0" smtClean="0"/>
              <a:t>  and 6 .. Plot oxbow lake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Brazos River is largest in Texas.</a:t>
            </a:r>
            <a:r>
              <a:rPr lang="en-US" baseline="0" dirty="0" smtClean="0"/>
              <a:t> </a:t>
            </a:r>
            <a:r>
              <a:rPr lang="en-US" dirty="0" smtClean="0"/>
              <a:t>From 2011 to today</a:t>
            </a:r>
            <a:r>
              <a:rPr lang="en-US" baseline="0" dirty="0" smtClean="0"/>
              <a:t> reservoir levels are decreasing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Brazos watershed,</a:t>
            </a:r>
            <a:r>
              <a:rPr lang="en-US" baseline="0" dirty="0" smtClean="0"/>
              <a:t> r</a:t>
            </a:r>
            <a:r>
              <a:rPr lang="en-US" dirty="0" smtClean="0"/>
              <a:t>eservoirs</a:t>
            </a:r>
            <a:r>
              <a:rPr lang="en-US" baseline="0" dirty="0" smtClean="0"/>
              <a:t> release water to meet contractual obligations (hydro-electricity, industrial demand), and the effect is most pronounced in the 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Revise</a:t>
            </a:r>
            <a:r>
              <a:rPr lang="en-US" baseline="0" dirty="0" smtClean="0"/>
              <a:t> graphic for </a:t>
            </a:r>
            <a:r>
              <a:rPr lang="en-US" baseline="0" dirty="0" err="1" smtClean="0"/>
              <a:t>PowePoint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processes influencing water in the central run of the Brazos River are dam-releases, surface-groundwater interaction, and evaporation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August 2</a:t>
            </a:r>
            <a:r>
              <a:rPr lang="en-US" baseline="0" dirty="0" smtClean="0"/>
              <a:t>  and 6 .. Plot oxbow lake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processes influencing water in the central run of the Brazos River are dam-releases, surface-groundwater interaction, and evaporation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B98F-B946-4F24-97AB-78BCEAA5E0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2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BDEE-EE05-43D8-AD6D-50C8974A93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BC28-5D1D-4419-BCF1-2655A9E7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3700"/>
            <a:ext cx="7772400" cy="2133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Quantifying evaporation and tracing Central Texas surface waters with stable isotopes and conductivity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647950"/>
            <a:ext cx="7315200" cy="182245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rgbClr val="FFFFCC"/>
                </a:solidFill>
              </a:rPr>
              <a:t>Alexander Van </a:t>
            </a:r>
            <a:r>
              <a:rPr lang="en-US" sz="4200" b="1" dirty="0" smtClean="0">
                <a:solidFill>
                  <a:srgbClr val="FFFFCC"/>
                </a:solidFill>
              </a:rPr>
              <a:t>Plantinga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1</a:t>
            </a:r>
            <a:r>
              <a:rPr lang="en-US" sz="4200" b="1" dirty="0" smtClean="0">
                <a:solidFill>
                  <a:srgbClr val="FFFFCC"/>
                </a:solidFill>
              </a:rPr>
              <a:t>, Lindsey Hunt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1</a:t>
            </a:r>
            <a:r>
              <a:rPr lang="en-US" sz="4200" b="1" dirty="0" smtClean="0">
                <a:solidFill>
                  <a:srgbClr val="FFFFCC"/>
                </a:solidFill>
              </a:rPr>
              <a:t>, Destiny Winning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2</a:t>
            </a:r>
            <a:r>
              <a:rPr lang="en-US" sz="4200" b="1" dirty="0" smtClean="0">
                <a:solidFill>
                  <a:srgbClr val="FFFFCC"/>
                </a:solidFill>
              </a:rPr>
              <a:t>, Elizabeth M. Stockert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2</a:t>
            </a:r>
            <a:r>
              <a:rPr lang="en-US" sz="4200" b="1" dirty="0" smtClean="0">
                <a:solidFill>
                  <a:srgbClr val="FFFFCC"/>
                </a:solidFill>
              </a:rPr>
              <a:t>, Jessica R. Robertson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2</a:t>
            </a:r>
            <a:r>
              <a:rPr lang="en-US" sz="4200" b="1" dirty="0" smtClean="0">
                <a:solidFill>
                  <a:srgbClr val="FFFFCC"/>
                </a:solidFill>
              </a:rPr>
              <a:t>, E. Brendan Roark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3</a:t>
            </a:r>
            <a:r>
              <a:rPr lang="en-US" sz="4200" b="1" dirty="0" smtClean="0">
                <a:solidFill>
                  <a:srgbClr val="FFFFCC"/>
                </a:solidFill>
              </a:rPr>
              <a:t>, Ethan L. Grossman</a:t>
            </a:r>
            <a:r>
              <a:rPr lang="en-US" sz="4200" b="1" baseline="30000" dirty="0" smtClean="0">
                <a:solidFill>
                  <a:srgbClr val="FFFFCC"/>
                </a:solidFill>
              </a:rPr>
              <a:t>1</a:t>
            </a:r>
            <a:r>
              <a:rPr lang="en-US" sz="4200" b="1" dirty="0" smtClean="0">
                <a:solidFill>
                  <a:srgbClr val="FFFFCC"/>
                </a:solidFill>
              </a:rPr>
              <a:t> </a:t>
            </a:r>
          </a:p>
          <a:p>
            <a:pPr algn="l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1. Department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Geology and Geophysics, Texas A&amp;M University, College Station, TX 77843</a:t>
            </a:r>
          </a:p>
          <a:p>
            <a:pPr algn="l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2. Environmental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Programs in Geosciences, Texas A&amp;M University, College Station, TX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77843</a:t>
            </a:r>
          </a:p>
          <a:p>
            <a:pPr algn="l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Department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Geography, Texas A&amp;M University, College Station, TX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77843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865120" y="0"/>
            <a:ext cx="627888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35742"/>
              </p:ext>
            </p:extLst>
          </p:nvPr>
        </p:nvGraphicFramePr>
        <p:xfrm>
          <a:off x="7033260" y="4678442"/>
          <a:ext cx="1995950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5950"/>
              </a:tblGrid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http://www.sahra.arizona.edu/programs/isotopes/oxygen.html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164011" y="289560"/>
            <a:ext cx="5690427" cy="4312821"/>
            <a:chOff x="1804764" y="-200514"/>
            <a:chExt cx="7042056" cy="5260095"/>
          </a:xfrm>
        </p:grpSpPr>
        <p:sp>
          <p:nvSpPr>
            <p:cNvPr id="8" name="Rectangle 7"/>
            <p:cNvSpPr/>
            <p:nvPr/>
          </p:nvSpPr>
          <p:spPr>
            <a:xfrm>
              <a:off x="2293620" y="0"/>
              <a:ext cx="6553200" cy="50595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8900000">
              <a:off x="4226871" y="696648"/>
              <a:ext cx="1661237" cy="9009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warmer, lower latitude or altitude, coastal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8900000">
              <a:off x="2342103" y="2722896"/>
              <a:ext cx="1593138" cy="9009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cooler, higher latitude or altitude, inland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8916942">
              <a:off x="6117245" y="-179576"/>
              <a:ext cx="1255795" cy="1689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Arid vapor source</a:t>
              </a:r>
            </a:p>
            <a:p>
              <a:r>
                <a:rPr lang="en-US" sz="1400" b="1" dirty="0" smtClean="0"/>
                <a:t>MWL</a:t>
              </a:r>
            </a:p>
            <a:p>
              <a:r>
                <a:rPr lang="en-US" sz="1400" dirty="0" smtClean="0"/>
                <a:t>Humid vapor source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581400" y="180975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514600" y="1165686"/>
              <a:ext cx="3352802" cy="3311064"/>
            </a:xfrm>
            <a:prstGeom prst="line">
              <a:avLst/>
            </a:prstGeom>
            <a:ln w="1270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338944" y="-200514"/>
              <a:ext cx="6424056" cy="4677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971800" y="1200150"/>
              <a:ext cx="3276600" cy="3276600"/>
            </a:xfrm>
            <a:prstGeom prst="line">
              <a:avLst/>
            </a:prstGeom>
            <a:ln w="28575">
              <a:solidFill>
                <a:srgbClr val="3333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429000" y="1581150"/>
              <a:ext cx="2895600" cy="2895600"/>
            </a:xfrm>
            <a:prstGeom prst="line">
              <a:avLst/>
            </a:prstGeom>
            <a:ln w="12700">
              <a:solidFill>
                <a:srgbClr val="3333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311900" y="1733499"/>
              <a:ext cx="152400" cy="1525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22900" y="3213867"/>
              <a:ext cx="38100" cy="19203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305425" y="2876550"/>
              <a:ext cx="6985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286500" y="1317545"/>
              <a:ext cx="266700" cy="263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906643" y="941549"/>
              <a:ext cx="228600" cy="2171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9991902">
              <a:off x="5350021" y="2498440"/>
              <a:ext cx="1170930" cy="337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more humid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849" y="2401863"/>
              <a:ext cx="1854445" cy="9009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Evaporative loss from rivers, reservoirs, lakes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054995">
              <a:off x="5519409" y="3004429"/>
              <a:ext cx="1000200" cy="337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more arid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7446" y="1624392"/>
              <a:ext cx="923742" cy="6381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Ocean Water</a:t>
              </a:r>
              <a:endParaRPr lang="en-US" sz="1400" b="1" i="1" dirty="0"/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2713275" y="4531063"/>
              <a:ext cx="3295130" cy="48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b="1" dirty="0" smtClean="0"/>
                <a:t>δ</a:t>
              </a:r>
              <a:r>
                <a:rPr lang="en-US" sz="2000" b="1" baseline="30000" dirty="0" smtClean="0"/>
                <a:t>18</a:t>
              </a:r>
              <a:r>
                <a:rPr lang="en-US" sz="2000" b="1" dirty="0" smtClean="0"/>
                <a:t>O ‰ VSMOW</a:t>
              </a:r>
              <a:endParaRPr lang="en-US" sz="2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699692" y="2675645"/>
              <a:ext cx="2705291" cy="495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δ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 ‰ VSMOW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900957" y="2821218"/>
              <a:ext cx="2487143" cy="75836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900957" y="3333750"/>
              <a:ext cx="2410943" cy="292101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038600" y="2422325"/>
              <a:ext cx="1905000" cy="1063825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flipV="1">
            <a:off x="3368040" y="441960"/>
            <a:ext cx="0" cy="1744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271260" y="4366260"/>
            <a:ext cx="1844040" cy="7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0020" y="205978"/>
            <a:ext cx="2423160" cy="1180861"/>
          </a:xfrm>
        </p:spPr>
        <p:txBody>
          <a:bodyPr>
            <a:normAutofit fontScale="90000"/>
          </a:bodyPr>
          <a:lstStyle/>
          <a:p>
            <a:pPr marL="0" lvl="1" algn="ctr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Water Stable Isotopes, </a:t>
            </a:r>
            <a:b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General Trends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20040" y="1562099"/>
            <a:ext cx="2232660" cy="30325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versus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sz="20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Meteoric water line (MWL)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Evaporative trend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007258"/>
              </p:ext>
            </p:extLst>
          </p:nvPr>
        </p:nvGraphicFramePr>
        <p:xfrm>
          <a:off x="3520440" y="43908"/>
          <a:ext cx="5249597" cy="491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344465"/>
            <a:ext cx="31535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24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Brazos River </a:t>
            </a:r>
            <a:r>
              <a:rPr lang="el-GR" sz="24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baseline="30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4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vs. </a:t>
            </a:r>
            <a:r>
              <a:rPr lang="el-GR" sz="24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 in 2012</a:t>
            </a:r>
          </a:p>
          <a:p>
            <a:pPr marL="0" lvl="1">
              <a:buClr>
                <a:schemeClr val="bg1"/>
              </a:buClr>
            </a:pPr>
            <a:endParaRPr lang="en-US" sz="160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Linear evaporation trend from Winter to Spring to Summer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Fall and Spring overlap with lower and higher extremes of Summer and Winter, respectively</a:t>
            </a:r>
            <a:endParaRPr lang="en-US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0690" y="27243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Winter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9320" y="149328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Spring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10483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8890" y="68486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Fall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7140" y="1158240"/>
            <a:ext cx="1206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Lake Whitney,</a:t>
            </a:r>
          </a:p>
          <a:p>
            <a:r>
              <a:rPr lang="en-US" sz="1400" dirty="0" smtClean="0"/>
              <a:t>Aug 3, 2012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24541" y="53340"/>
            <a:ext cx="5249597" cy="4915434"/>
            <a:chOff x="3524541" y="53340"/>
            <a:chExt cx="5249597" cy="4915434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1095458"/>
                </p:ext>
              </p:extLst>
            </p:nvPr>
          </p:nvGraphicFramePr>
          <p:xfrm>
            <a:off x="3524541" y="53340"/>
            <a:ext cx="5249597" cy="4915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Picture 2" descr="C:\Users\Alex\Documents\Texas A&amp;M\thesis research\Local Waters\Presentations &amp; Posters\lake whitney d18O vs dD plot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23" t="13061" r="14426" b="73941"/>
            <a:stretch/>
          </p:blipFill>
          <p:spPr bwMode="auto">
            <a:xfrm>
              <a:off x="7194292" y="700869"/>
              <a:ext cx="805695" cy="63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52400" y="344465"/>
            <a:ext cx="3153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Lake Whitney and Brazos River </a:t>
            </a:r>
            <a:r>
              <a:rPr lang="el-GR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vs. </a:t>
            </a:r>
            <a:r>
              <a:rPr lang="el-GR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 in 2012</a:t>
            </a:r>
          </a:p>
          <a:p>
            <a:pPr marL="0" lvl="1">
              <a:buClr>
                <a:schemeClr val="bg1"/>
              </a:buClr>
            </a:pPr>
            <a:endParaRPr lang="en-US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trend is both an evaporation and a mixing trend</a:t>
            </a:r>
          </a:p>
        </p:txBody>
      </p:sp>
    </p:spTree>
    <p:extLst>
      <p:ext uri="{BB962C8B-B14F-4D97-AF65-F5344CB8AC3E}">
        <p14:creationId xmlns:p14="http://schemas.microsoft.com/office/powerpoint/2010/main" val="23931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212592"/>
              </p:ext>
            </p:extLst>
          </p:nvPr>
        </p:nvGraphicFramePr>
        <p:xfrm>
          <a:off x="3581400" y="133349"/>
          <a:ext cx="5249597" cy="491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74864"/>
            <a:ext cx="3124200" cy="192444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vs.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δD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the Brazos River and Navasota 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River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for Lake Whitney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9097" y="5143500"/>
            <a:ext cx="2596961" cy="25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269096" y="7076493"/>
            <a:ext cx="12157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Larkin and </a:t>
            </a:r>
            <a:r>
              <a:rPr lang="en-US" sz="1000" dirty="0" err="1" smtClean="0"/>
              <a:t>Bomar</a:t>
            </a:r>
            <a:r>
              <a:rPr lang="en-US" sz="1000" dirty="0" smtClean="0"/>
              <a:t> (1983)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-3210715" y="5186446"/>
            <a:ext cx="2538579" cy="2452947"/>
            <a:chOff x="460398" y="2253528"/>
            <a:chExt cx="2538579" cy="2452947"/>
          </a:xfrm>
        </p:grpSpPr>
        <p:sp>
          <p:nvSpPr>
            <p:cNvPr id="4" name="Freeform 3"/>
            <p:cNvSpPr/>
            <p:nvPr/>
          </p:nvSpPr>
          <p:spPr>
            <a:xfrm>
              <a:off x="460398" y="2282995"/>
              <a:ext cx="2538579" cy="2423480"/>
            </a:xfrm>
            <a:custGeom>
              <a:avLst/>
              <a:gdLst>
                <a:gd name="connsiteX0" fmla="*/ 665018 w 2538579"/>
                <a:gd name="connsiteY0" fmla="*/ 991133 h 2423480"/>
                <a:gd name="connsiteX1" fmla="*/ 709779 w 2538579"/>
                <a:gd name="connsiteY1" fmla="*/ 0 h 2423480"/>
                <a:gd name="connsiteX2" fmla="*/ 1278881 w 2538579"/>
                <a:gd name="connsiteY2" fmla="*/ 0 h 2423480"/>
                <a:gd name="connsiteX3" fmla="*/ 1272487 w 2538579"/>
                <a:gd name="connsiteY3" fmla="*/ 454003 h 2423480"/>
                <a:gd name="connsiteX4" fmla="*/ 1336431 w 2538579"/>
                <a:gd name="connsiteY4" fmla="*/ 485975 h 2423480"/>
                <a:gd name="connsiteX5" fmla="*/ 1393980 w 2538579"/>
                <a:gd name="connsiteY5" fmla="*/ 454003 h 2423480"/>
                <a:gd name="connsiteX6" fmla="*/ 1438741 w 2538579"/>
                <a:gd name="connsiteY6" fmla="*/ 505158 h 2423480"/>
                <a:gd name="connsiteX7" fmla="*/ 1592207 w 2538579"/>
                <a:gd name="connsiteY7" fmla="*/ 543525 h 2423480"/>
                <a:gd name="connsiteX8" fmla="*/ 1649757 w 2538579"/>
                <a:gd name="connsiteY8" fmla="*/ 543525 h 2423480"/>
                <a:gd name="connsiteX9" fmla="*/ 1726489 w 2538579"/>
                <a:gd name="connsiteY9" fmla="*/ 613863 h 2423480"/>
                <a:gd name="connsiteX10" fmla="*/ 1828800 w 2538579"/>
                <a:gd name="connsiteY10" fmla="*/ 607469 h 2423480"/>
                <a:gd name="connsiteX11" fmla="*/ 1924716 w 2538579"/>
                <a:gd name="connsiteY11" fmla="*/ 581891 h 2423480"/>
                <a:gd name="connsiteX12" fmla="*/ 1982266 w 2538579"/>
                <a:gd name="connsiteY12" fmla="*/ 613863 h 2423480"/>
                <a:gd name="connsiteX13" fmla="*/ 2110154 w 2538579"/>
                <a:gd name="connsiteY13" fmla="*/ 569102 h 2423480"/>
                <a:gd name="connsiteX14" fmla="*/ 2193281 w 2538579"/>
                <a:gd name="connsiteY14" fmla="*/ 556313 h 2423480"/>
                <a:gd name="connsiteX15" fmla="*/ 2346747 w 2538579"/>
                <a:gd name="connsiteY15" fmla="*/ 652230 h 2423480"/>
                <a:gd name="connsiteX16" fmla="*/ 2404296 w 2538579"/>
                <a:gd name="connsiteY16" fmla="*/ 633046 h 2423480"/>
                <a:gd name="connsiteX17" fmla="*/ 2417085 w 2538579"/>
                <a:gd name="connsiteY17" fmla="*/ 1003922 h 2423480"/>
                <a:gd name="connsiteX18" fmla="*/ 2481029 w 2538579"/>
                <a:gd name="connsiteY18" fmla="*/ 1074260 h 2423480"/>
                <a:gd name="connsiteX19" fmla="*/ 2481029 w 2538579"/>
                <a:gd name="connsiteY19" fmla="*/ 1112627 h 2423480"/>
                <a:gd name="connsiteX20" fmla="*/ 2500213 w 2538579"/>
                <a:gd name="connsiteY20" fmla="*/ 1176571 h 2423480"/>
                <a:gd name="connsiteX21" fmla="*/ 2538579 w 2538579"/>
                <a:gd name="connsiteY21" fmla="*/ 1208543 h 2423480"/>
                <a:gd name="connsiteX22" fmla="*/ 2532185 w 2538579"/>
                <a:gd name="connsiteY22" fmla="*/ 1317248 h 2423480"/>
                <a:gd name="connsiteX23" fmla="*/ 2532185 w 2538579"/>
                <a:gd name="connsiteY23" fmla="*/ 1317248 h 2423480"/>
                <a:gd name="connsiteX24" fmla="*/ 2493818 w 2538579"/>
                <a:gd name="connsiteY24" fmla="*/ 1419558 h 2423480"/>
                <a:gd name="connsiteX25" fmla="*/ 2506607 w 2538579"/>
                <a:gd name="connsiteY25" fmla="*/ 1489897 h 2423480"/>
                <a:gd name="connsiteX26" fmla="*/ 2506607 w 2538579"/>
                <a:gd name="connsiteY26" fmla="*/ 1528263 h 2423480"/>
                <a:gd name="connsiteX27" fmla="*/ 2461846 w 2538579"/>
                <a:gd name="connsiteY27" fmla="*/ 1553841 h 2423480"/>
                <a:gd name="connsiteX28" fmla="*/ 2353141 w 2538579"/>
                <a:gd name="connsiteY28" fmla="*/ 1579418 h 2423480"/>
                <a:gd name="connsiteX29" fmla="*/ 2301986 w 2538579"/>
                <a:gd name="connsiteY29" fmla="*/ 1573024 h 2423480"/>
                <a:gd name="connsiteX30" fmla="*/ 2301986 w 2538579"/>
                <a:gd name="connsiteY30" fmla="*/ 1528263 h 2423480"/>
                <a:gd name="connsiteX31" fmla="*/ 2282803 w 2538579"/>
                <a:gd name="connsiteY31" fmla="*/ 1515474 h 2423480"/>
                <a:gd name="connsiteX32" fmla="*/ 2250831 w 2538579"/>
                <a:gd name="connsiteY32" fmla="*/ 1521869 h 2423480"/>
                <a:gd name="connsiteX33" fmla="*/ 2282803 w 2538579"/>
                <a:gd name="connsiteY33" fmla="*/ 1560235 h 2423480"/>
                <a:gd name="connsiteX34" fmla="*/ 2295592 w 2538579"/>
                <a:gd name="connsiteY34" fmla="*/ 1611390 h 2423480"/>
                <a:gd name="connsiteX35" fmla="*/ 2238042 w 2538579"/>
                <a:gd name="connsiteY35" fmla="*/ 1688123 h 2423480"/>
                <a:gd name="connsiteX36" fmla="*/ 2154915 w 2538579"/>
                <a:gd name="connsiteY36" fmla="*/ 1739279 h 2423480"/>
                <a:gd name="connsiteX37" fmla="*/ 2110154 w 2538579"/>
                <a:gd name="connsiteY37" fmla="*/ 1777645 h 2423480"/>
                <a:gd name="connsiteX38" fmla="*/ 2020632 w 2538579"/>
                <a:gd name="connsiteY38" fmla="*/ 1790434 h 2423480"/>
                <a:gd name="connsiteX39" fmla="*/ 1995055 w 2538579"/>
                <a:gd name="connsiteY39" fmla="*/ 1758462 h 2423480"/>
                <a:gd name="connsiteX40" fmla="*/ 1969477 w 2538579"/>
                <a:gd name="connsiteY40" fmla="*/ 1758462 h 2423480"/>
                <a:gd name="connsiteX41" fmla="*/ 1937505 w 2538579"/>
                <a:gd name="connsiteY41" fmla="*/ 1745673 h 2423480"/>
                <a:gd name="connsiteX42" fmla="*/ 1937505 w 2538579"/>
                <a:gd name="connsiteY42" fmla="*/ 1777645 h 2423480"/>
                <a:gd name="connsiteX43" fmla="*/ 1982266 w 2538579"/>
                <a:gd name="connsiteY43" fmla="*/ 1822406 h 2423480"/>
                <a:gd name="connsiteX44" fmla="*/ 1956688 w 2538579"/>
                <a:gd name="connsiteY44" fmla="*/ 1860772 h 2423480"/>
                <a:gd name="connsiteX45" fmla="*/ 1956688 w 2538579"/>
                <a:gd name="connsiteY45" fmla="*/ 1860772 h 2423480"/>
                <a:gd name="connsiteX46" fmla="*/ 1899138 w 2538579"/>
                <a:gd name="connsiteY46" fmla="*/ 1873561 h 2423480"/>
                <a:gd name="connsiteX47" fmla="*/ 1899138 w 2538579"/>
                <a:gd name="connsiteY47" fmla="*/ 1873561 h 2423480"/>
                <a:gd name="connsiteX48" fmla="*/ 1860772 w 2538579"/>
                <a:gd name="connsiteY48" fmla="*/ 1905533 h 2423480"/>
                <a:gd name="connsiteX49" fmla="*/ 1841589 w 2538579"/>
                <a:gd name="connsiteY49" fmla="*/ 1950294 h 2423480"/>
                <a:gd name="connsiteX50" fmla="*/ 1809617 w 2538579"/>
                <a:gd name="connsiteY50" fmla="*/ 1956688 h 2423480"/>
                <a:gd name="connsiteX51" fmla="*/ 1809617 w 2538579"/>
                <a:gd name="connsiteY51" fmla="*/ 2033421 h 2423480"/>
                <a:gd name="connsiteX52" fmla="*/ 1784039 w 2538579"/>
                <a:gd name="connsiteY52" fmla="*/ 2071788 h 2423480"/>
                <a:gd name="connsiteX53" fmla="*/ 1739278 w 2538579"/>
                <a:gd name="connsiteY53" fmla="*/ 2084576 h 2423480"/>
                <a:gd name="connsiteX54" fmla="*/ 1790434 w 2538579"/>
                <a:gd name="connsiteY54" fmla="*/ 2129337 h 2423480"/>
                <a:gd name="connsiteX55" fmla="*/ 1784039 w 2538579"/>
                <a:gd name="connsiteY55" fmla="*/ 2174098 h 2423480"/>
                <a:gd name="connsiteX56" fmla="*/ 1771250 w 2538579"/>
                <a:gd name="connsiteY56" fmla="*/ 2238042 h 2423480"/>
                <a:gd name="connsiteX57" fmla="*/ 1847983 w 2538579"/>
                <a:gd name="connsiteY57" fmla="*/ 2340353 h 2423480"/>
                <a:gd name="connsiteX58" fmla="*/ 1828800 w 2538579"/>
                <a:gd name="connsiteY58" fmla="*/ 2372325 h 2423480"/>
                <a:gd name="connsiteX59" fmla="*/ 1796828 w 2538579"/>
                <a:gd name="connsiteY59" fmla="*/ 2423480 h 2423480"/>
                <a:gd name="connsiteX60" fmla="*/ 1758462 w 2538579"/>
                <a:gd name="connsiteY60" fmla="*/ 2372325 h 2423480"/>
                <a:gd name="connsiteX61" fmla="*/ 1681729 w 2538579"/>
                <a:gd name="connsiteY61" fmla="*/ 2378719 h 2423480"/>
                <a:gd name="connsiteX62" fmla="*/ 1630573 w 2538579"/>
                <a:gd name="connsiteY62" fmla="*/ 2359536 h 2423480"/>
                <a:gd name="connsiteX63" fmla="*/ 1598601 w 2538579"/>
                <a:gd name="connsiteY63" fmla="*/ 2340353 h 2423480"/>
                <a:gd name="connsiteX64" fmla="*/ 1598601 w 2538579"/>
                <a:gd name="connsiteY64" fmla="*/ 2340353 h 2423480"/>
                <a:gd name="connsiteX65" fmla="*/ 1515474 w 2538579"/>
                <a:gd name="connsiteY65" fmla="*/ 2308381 h 2423480"/>
                <a:gd name="connsiteX66" fmla="*/ 1477108 w 2538579"/>
                <a:gd name="connsiteY66" fmla="*/ 2301986 h 2423480"/>
                <a:gd name="connsiteX67" fmla="*/ 1432347 w 2538579"/>
                <a:gd name="connsiteY67" fmla="*/ 2238042 h 2423480"/>
                <a:gd name="connsiteX68" fmla="*/ 1400375 w 2538579"/>
                <a:gd name="connsiteY68" fmla="*/ 2180493 h 2423480"/>
                <a:gd name="connsiteX69" fmla="*/ 1362008 w 2538579"/>
                <a:gd name="connsiteY69" fmla="*/ 2103760 h 2423480"/>
                <a:gd name="connsiteX70" fmla="*/ 1374797 w 2538579"/>
                <a:gd name="connsiteY70" fmla="*/ 2039816 h 2423480"/>
                <a:gd name="connsiteX71" fmla="*/ 1342825 w 2538579"/>
                <a:gd name="connsiteY71" fmla="*/ 2001449 h 2423480"/>
                <a:gd name="connsiteX72" fmla="*/ 1253303 w 2538579"/>
                <a:gd name="connsiteY72" fmla="*/ 1899139 h 2423480"/>
                <a:gd name="connsiteX73" fmla="*/ 1195754 w 2538579"/>
                <a:gd name="connsiteY73" fmla="*/ 1854378 h 2423480"/>
                <a:gd name="connsiteX74" fmla="*/ 1138204 w 2538579"/>
                <a:gd name="connsiteY74" fmla="*/ 1656151 h 2423480"/>
                <a:gd name="connsiteX75" fmla="*/ 1067866 w 2538579"/>
                <a:gd name="connsiteY75" fmla="*/ 1592207 h 2423480"/>
                <a:gd name="connsiteX76" fmla="*/ 1010316 w 2538579"/>
                <a:gd name="connsiteY76" fmla="*/ 1579418 h 2423480"/>
                <a:gd name="connsiteX77" fmla="*/ 997527 w 2538579"/>
                <a:gd name="connsiteY77" fmla="*/ 1534658 h 2423480"/>
                <a:gd name="connsiteX78" fmla="*/ 959161 w 2538579"/>
                <a:gd name="connsiteY78" fmla="*/ 1502686 h 2423480"/>
                <a:gd name="connsiteX79" fmla="*/ 869639 w 2538579"/>
                <a:gd name="connsiteY79" fmla="*/ 1521869 h 2423480"/>
                <a:gd name="connsiteX80" fmla="*/ 837667 w 2538579"/>
                <a:gd name="connsiteY80" fmla="*/ 1502686 h 2423480"/>
                <a:gd name="connsiteX81" fmla="*/ 805695 w 2538579"/>
                <a:gd name="connsiteY81" fmla="*/ 1483502 h 2423480"/>
                <a:gd name="connsiteX82" fmla="*/ 754540 w 2538579"/>
                <a:gd name="connsiteY82" fmla="*/ 1515474 h 2423480"/>
                <a:gd name="connsiteX83" fmla="*/ 728962 w 2538579"/>
                <a:gd name="connsiteY83" fmla="*/ 1534658 h 2423480"/>
                <a:gd name="connsiteX84" fmla="*/ 722568 w 2538579"/>
                <a:gd name="connsiteY84" fmla="*/ 1573024 h 2423480"/>
                <a:gd name="connsiteX85" fmla="*/ 709779 w 2538579"/>
                <a:gd name="connsiteY85" fmla="*/ 1598602 h 2423480"/>
                <a:gd name="connsiteX86" fmla="*/ 696990 w 2538579"/>
                <a:gd name="connsiteY86" fmla="*/ 1630574 h 2423480"/>
                <a:gd name="connsiteX87" fmla="*/ 645835 w 2538579"/>
                <a:gd name="connsiteY87" fmla="*/ 1681729 h 2423480"/>
                <a:gd name="connsiteX88" fmla="*/ 620257 w 2538579"/>
                <a:gd name="connsiteY88" fmla="*/ 1700912 h 2423480"/>
                <a:gd name="connsiteX89" fmla="*/ 569102 w 2538579"/>
                <a:gd name="connsiteY89" fmla="*/ 1668940 h 2423480"/>
                <a:gd name="connsiteX90" fmla="*/ 505158 w 2538579"/>
                <a:gd name="connsiteY90" fmla="*/ 1649757 h 2423480"/>
                <a:gd name="connsiteX91" fmla="*/ 396453 w 2538579"/>
                <a:gd name="connsiteY91" fmla="*/ 1579418 h 2423480"/>
                <a:gd name="connsiteX92" fmla="*/ 338903 w 2538579"/>
                <a:gd name="connsiteY92" fmla="*/ 1451530 h 2423480"/>
                <a:gd name="connsiteX93" fmla="*/ 351692 w 2538579"/>
                <a:gd name="connsiteY93" fmla="*/ 1387586 h 2423480"/>
                <a:gd name="connsiteX94" fmla="*/ 313326 w 2538579"/>
                <a:gd name="connsiteY94" fmla="*/ 1342825 h 2423480"/>
                <a:gd name="connsiteX95" fmla="*/ 313326 w 2538579"/>
                <a:gd name="connsiteY95" fmla="*/ 1317248 h 2423480"/>
                <a:gd name="connsiteX96" fmla="*/ 223804 w 2538579"/>
                <a:gd name="connsiteY96" fmla="*/ 1246909 h 2423480"/>
                <a:gd name="connsiteX97" fmla="*/ 191832 w 2538579"/>
                <a:gd name="connsiteY97" fmla="*/ 1221332 h 2423480"/>
                <a:gd name="connsiteX98" fmla="*/ 140677 w 2538579"/>
                <a:gd name="connsiteY98" fmla="*/ 1157388 h 2423480"/>
                <a:gd name="connsiteX99" fmla="*/ 76733 w 2538579"/>
                <a:gd name="connsiteY99" fmla="*/ 1099838 h 2423480"/>
                <a:gd name="connsiteX100" fmla="*/ 57550 w 2538579"/>
                <a:gd name="connsiteY100" fmla="*/ 1087049 h 2423480"/>
                <a:gd name="connsiteX101" fmla="*/ 44761 w 2538579"/>
                <a:gd name="connsiteY101" fmla="*/ 1067866 h 2423480"/>
                <a:gd name="connsiteX102" fmla="*/ 12789 w 2538579"/>
                <a:gd name="connsiteY102" fmla="*/ 1016711 h 2423480"/>
                <a:gd name="connsiteX103" fmla="*/ 0 w 2538579"/>
                <a:gd name="connsiteY103" fmla="*/ 984739 h 2423480"/>
                <a:gd name="connsiteX104" fmla="*/ 6394 w 2538579"/>
                <a:gd name="connsiteY104" fmla="*/ 946372 h 2423480"/>
                <a:gd name="connsiteX105" fmla="*/ 665018 w 2538579"/>
                <a:gd name="connsiteY105" fmla="*/ 991133 h 242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538579" h="2423480">
                  <a:moveTo>
                    <a:pt x="665018" y="991133"/>
                  </a:moveTo>
                  <a:lnTo>
                    <a:pt x="709779" y="0"/>
                  </a:lnTo>
                  <a:lnTo>
                    <a:pt x="1278881" y="0"/>
                  </a:lnTo>
                  <a:cubicBezTo>
                    <a:pt x="1276750" y="151334"/>
                    <a:pt x="1274618" y="302669"/>
                    <a:pt x="1272487" y="454003"/>
                  </a:cubicBezTo>
                  <a:lnTo>
                    <a:pt x="1336431" y="485975"/>
                  </a:lnTo>
                  <a:lnTo>
                    <a:pt x="1393980" y="454003"/>
                  </a:lnTo>
                  <a:lnTo>
                    <a:pt x="1438741" y="505158"/>
                  </a:lnTo>
                  <a:lnTo>
                    <a:pt x="1592207" y="543525"/>
                  </a:lnTo>
                  <a:lnTo>
                    <a:pt x="1649757" y="543525"/>
                  </a:lnTo>
                  <a:lnTo>
                    <a:pt x="1726489" y="613863"/>
                  </a:lnTo>
                  <a:lnTo>
                    <a:pt x="1828800" y="607469"/>
                  </a:lnTo>
                  <a:lnTo>
                    <a:pt x="1924716" y="581891"/>
                  </a:lnTo>
                  <a:lnTo>
                    <a:pt x="1982266" y="613863"/>
                  </a:lnTo>
                  <a:lnTo>
                    <a:pt x="2110154" y="569102"/>
                  </a:lnTo>
                  <a:lnTo>
                    <a:pt x="2193281" y="556313"/>
                  </a:lnTo>
                  <a:lnTo>
                    <a:pt x="2346747" y="652230"/>
                  </a:lnTo>
                  <a:lnTo>
                    <a:pt x="2404296" y="633046"/>
                  </a:lnTo>
                  <a:lnTo>
                    <a:pt x="2417085" y="1003922"/>
                  </a:lnTo>
                  <a:lnTo>
                    <a:pt x="2481029" y="1074260"/>
                  </a:lnTo>
                  <a:lnTo>
                    <a:pt x="2481029" y="1112627"/>
                  </a:lnTo>
                  <a:lnTo>
                    <a:pt x="2500213" y="1176571"/>
                  </a:lnTo>
                  <a:lnTo>
                    <a:pt x="2538579" y="1208543"/>
                  </a:lnTo>
                  <a:lnTo>
                    <a:pt x="2532185" y="1317248"/>
                  </a:lnTo>
                  <a:lnTo>
                    <a:pt x="2532185" y="1317248"/>
                  </a:lnTo>
                  <a:lnTo>
                    <a:pt x="2493818" y="1419558"/>
                  </a:lnTo>
                  <a:lnTo>
                    <a:pt x="2506607" y="1489897"/>
                  </a:lnTo>
                  <a:lnTo>
                    <a:pt x="2506607" y="1528263"/>
                  </a:lnTo>
                  <a:lnTo>
                    <a:pt x="2461846" y="1553841"/>
                  </a:lnTo>
                  <a:lnTo>
                    <a:pt x="2353141" y="1579418"/>
                  </a:lnTo>
                  <a:lnTo>
                    <a:pt x="2301986" y="1573024"/>
                  </a:lnTo>
                  <a:lnTo>
                    <a:pt x="2301986" y="1528263"/>
                  </a:lnTo>
                  <a:lnTo>
                    <a:pt x="2282803" y="1515474"/>
                  </a:lnTo>
                  <a:lnTo>
                    <a:pt x="2250831" y="1521869"/>
                  </a:lnTo>
                  <a:lnTo>
                    <a:pt x="2282803" y="1560235"/>
                  </a:lnTo>
                  <a:lnTo>
                    <a:pt x="2295592" y="1611390"/>
                  </a:lnTo>
                  <a:lnTo>
                    <a:pt x="2238042" y="1688123"/>
                  </a:lnTo>
                  <a:lnTo>
                    <a:pt x="2154915" y="1739279"/>
                  </a:lnTo>
                  <a:lnTo>
                    <a:pt x="2110154" y="1777645"/>
                  </a:lnTo>
                  <a:lnTo>
                    <a:pt x="2020632" y="1790434"/>
                  </a:lnTo>
                  <a:lnTo>
                    <a:pt x="1995055" y="1758462"/>
                  </a:lnTo>
                  <a:lnTo>
                    <a:pt x="1969477" y="1758462"/>
                  </a:lnTo>
                  <a:lnTo>
                    <a:pt x="1937505" y="1745673"/>
                  </a:lnTo>
                  <a:lnTo>
                    <a:pt x="1937505" y="1777645"/>
                  </a:lnTo>
                  <a:lnTo>
                    <a:pt x="1982266" y="1822406"/>
                  </a:lnTo>
                  <a:lnTo>
                    <a:pt x="1956688" y="1860772"/>
                  </a:lnTo>
                  <a:lnTo>
                    <a:pt x="1956688" y="1860772"/>
                  </a:lnTo>
                  <a:lnTo>
                    <a:pt x="1899138" y="1873561"/>
                  </a:lnTo>
                  <a:lnTo>
                    <a:pt x="1899138" y="1873561"/>
                  </a:lnTo>
                  <a:lnTo>
                    <a:pt x="1860772" y="1905533"/>
                  </a:lnTo>
                  <a:lnTo>
                    <a:pt x="1841589" y="1950294"/>
                  </a:lnTo>
                  <a:lnTo>
                    <a:pt x="1809617" y="1956688"/>
                  </a:lnTo>
                  <a:lnTo>
                    <a:pt x="1809617" y="2033421"/>
                  </a:lnTo>
                  <a:lnTo>
                    <a:pt x="1784039" y="2071788"/>
                  </a:lnTo>
                  <a:lnTo>
                    <a:pt x="1739278" y="2084576"/>
                  </a:lnTo>
                  <a:lnTo>
                    <a:pt x="1790434" y="2129337"/>
                  </a:lnTo>
                  <a:lnTo>
                    <a:pt x="1784039" y="2174098"/>
                  </a:lnTo>
                  <a:lnTo>
                    <a:pt x="1771250" y="2238042"/>
                  </a:lnTo>
                  <a:lnTo>
                    <a:pt x="1847983" y="2340353"/>
                  </a:lnTo>
                  <a:lnTo>
                    <a:pt x="1828800" y="2372325"/>
                  </a:lnTo>
                  <a:lnTo>
                    <a:pt x="1796828" y="2423480"/>
                  </a:lnTo>
                  <a:lnTo>
                    <a:pt x="1758462" y="2372325"/>
                  </a:lnTo>
                  <a:lnTo>
                    <a:pt x="1681729" y="2378719"/>
                  </a:lnTo>
                  <a:lnTo>
                    <a:pt x="1630573" y="2359536"/>
                  </a:lnTo>
                  <a:lnTo>
                    <a:pt x="1598601" y="2340353"/>
                  </a:lnTo>
                  <a:lnTo>
                    <a:pt x="1598601" y="2340353"/>
                  </a:lnTo>
                  <a:lnTo>
                    <a:pt x="1515474" y="2308381"/>
                  </a:lnTo>
                  <a:lnTo>
                    <a:pt x="1477108" y="2301986"/>
                  </a:lnTo>
                  <a:lnTo>
                    <a:pt x="1432347" y="2238042"/>
                  </a:lnTo>
                  <a:lnTo>
                    <a:pt x="1400375" y="2180493"/>
                  </a:lnTo>
                  <a:lnTo>
                    <a:pt x="1362008" y="2103760"/>
                  </a:lnTo>
                  <a:lnTo>
                    <a:pt x="1374797" y="2039816"/>
                  </a:lnTo>
                  <a:lnTo>
                    <a:pt x="1342825" y="2001449"/>
                  </a:lnTo>
                  <a:lnTo>
                    <a:pt x="1253303" y="1899139"/>
                  </a:lnTo>
                  <a:lnTo>
                    <a:pt x="1195754" y="1854378"/>
                  </a:lnTo>
                  <a:lnTo>
                    <a:pt x="1138204" y="1656151"/>
                  </a:lnTo>
                  <a:lnTo>
                    <a:pt x="1067866" y="1592207"/>
                  </a:lnTo>
                  <a:lnTo>
                    <a:pt x="1010316" y="1579418"/>
                  </a:lnTo>
                  <a:lnTo>
                    <a:pt x="997527" y="1534658"/>
                  </a:lnTo>
                  <a:lnTo>
                    <a:pt x="959161" y="1502686"/>
                  </a:lnTo>
                  <a:lnTo>
                    <a:pt x="869639" y="1521869"/>
                  </a:lnTo>
                  <a:lnTo>
                    <a:pt x="837667" y="1502686"/>
                  </a:lnTo>
                  <a:lnTo>
                    <a:pt x="805695" y="1483502"/>
                  </a:lnTo>
                  <a:lnTo>
                    <a:pt x="754540" y="1515474"/>
                  </a:lnTo>
                  <a:lnTo>
                    <a:pt x="728962" y="1534658"/>
                  </a:lnTo>
                  <a:lnTo>
                    <a:pt x="722568" y="1573024"/>
                  </a:lnTo>
                  <a:lnTo>
                    <a:pt x="709779" y="1598602"/>
                  </a:lnTo>
                  <a:lnTo>
                    <a:pt x="696990" y="1630574"/>
                  </a:lnTo>
                  <a:lnTo>
                    <a:pt x="645835" y="1681729"/>
                  </a:lnTo>
                  <a:lnTo>
                    <a:pt x="620257" y="1700912"/>
                  </a:lnTo>
                  <a:lnTo>
                    <a:pt x="569102" y="1668940"/>
                  </a:lnTo>
                  <a:lnTo>
                    <a:pt x="505158" y="1649757"/>
                  </a:lnTo>
                  <a:lnTo>
                    <a:pt x="396453" y="1579418"/>
                  </a:lnTo>
                  <a:lnTo>
                    <a:pt x="338903" y="1451530"/>
                  </a:lnTo>
                  <a:lnTo>
                    <a:pt x="351692" y="1387586"/>
                  </a:lnTo>
                  <a:lnTo>
                    <a:pt x="313326" y="1342825"/>
                  </a:lnTo>
                  <a:lnTo>
                    <a:pt x="313326" y="1317248"/>
                  </a:lnTo>
                  <a:lnTo>
                    <a:pt x="223804" y="1246909"/>
                  </a:lnTo>
                  <a:lnTo>
                    <a:pt x="191832" y="1221332"/>
                  </a:lnTo>
                  <a:lnTo>
                    <a:pt x="140677" y="1157388"/>
                  </a:lnTo>
                  <a:lnTo>
                    <a:pt x="76733" y="1099838"/>
                  </a:lnTo>
                  <a:lnTo>
                    <a:pt x="57550" y="1087049"/>
                  </a:lnTo>
                  <a:lnTo>
                    <a:pt x="44761" y="1067866"/>
                  </a:lnTo>
                  <a:lnTo>
                    <a:pt x="12789" y="1016711"/>
                  </a:lnTo>
                  <a:lnTo>
                    <a:pt x="0" y="984739"/>
                  </a:lnTo>
                  <a:lnTo>
                    <a:pt x="6394" y="946372"/>
                  </a:lnTo>
                  <a:lnTo>
                    <a:pt x="665018" y="99113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32157" y="3243135"/>
              <a:ext cx="698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Sub-tropical humid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4480" y="2781102"/>
              <a:ext cx="813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Sub-tropical humid</a:t>
              </a:r>
              <a:endParaRPr lang="en-US" sz="1200" b="1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012371" y="2484361"/>
              <a:ext cx="735828" cy="1039413"/>
            </a:xfrm>
            <a:custGeom>
              <a:avLst/>
              <a:gdLst>
                <a:gd name="connsiteX0" fmla="*/ 0 w 735828"/>
                <a:gd name="connsiteY0" fmla="*/ 820542 h 1039413"/>
                <a:gd name="connsiteX1" fmla="*/ 248195 w 735828"/>
                <a:gd name="connsiteY1" fmla="*/ 1036079 h 1039413"/>
                <a:gd name="connsiteX2" fmla="*/ 444138 w 735828"/>
                <a:gd name="connsiteY2" fmla="*/ 670319 h 1039413"/>
                <a:gd name="connsiteX3" fmla="*/ 437606 w 735828"/>
                <a:gd name="connsiteY3" fmla="*/ 311090 h 1039413"/>
                <a:gd name="connsiteX4" fmla="*/ 705395 w 735828"/>
                <a:gd name="connsiteY4" fmla="*/ 23708 h 1039413"/>
                <a:gd name="connsiteX5" fmla="*/ 718458 w 735828"/>
                <a:gd name="connsiteY5" fmla="*/ 36770 h 10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828" h="1039413">
                  <a:moveTo>
                    <a:pt x="0" y="820542"/>
                  </a:moveTo>
                  <a:cubicBezTo>
                    <a:pt x="87086" y="940829"/>
                    <a:pt x="174172" y="1061116"/>
                    <a:pt x="248195" y="1036079"/>
                  </a:cubicBezTo>
                  <a:cubicBezTo>
                    <a:pt x="322218" y="1011042"/>
                    <a:pt x="412570" y="791150"/>
                    <a:pt x="444138" y="670319"/>
                  </a:cubicBezTo>
                  <a:cubicBezTo>
                    <a:pt x="475707" y="549487"/>
                    <a:pt x="394063" y="418858"/>
                    <a:pt x="437606" y="311090"/>
                  </a:cubicBezTo>
                  <a:cubicBezTo>
                    <a:pt x="481149" y="203322"/>
                    <a:pt x="658586" y="69428"/>
                    <a:pt x="705395" y="23708"/>
                  </a:cubicBezTo>
                  <a:cubicBezTo>
                    <a:pt x="752204" y="-22012"/>
                    <a:pt x="735331" y="7379"/>
                    <a:pt x="718458" y="36770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101625" y="2886891"/>
              <a:ext cx="269284" cy="1371600"/>
            </a:xfrm>
            <a:custGeom>
              <a:avLst/>
              <a:gdLst>
                <a:gd name="connsiteX0" fmla="*/ 269284 w 269284"/>
                <a:gd name="connsiteY0" fmla="*/ 0 h 1371600"/>
                <a:gd name="connsiteX1" fmla="*/ 230095 w 269284"/>
                <a:gd name="connsiteY1" fmla="*/ 274320 h 1371600"/>
                <a:gd name="connsiteX2" fmla="*/ 92935 w 269284"/>
                <a:gd name="connsiteY2" fmla="*/ 424543 h 1371600"/>
                <a:gd name="connsiteX3" fmla="*/ 34152 w 269284"/>
                <a:gd name="connsiteY3" fmla="*/ 666206 h 1371600"/>
                <a:gd name="connsiteX4" fmla="*/ 8026 w 269284"/>
                <a:gd name="connsiteY4" fmla="*/ 933995 h 1371600"/>
                <a:gd name="connsiteX5" fmla="*/ 177844 w 269284"/>
                <a:gd name="connsiteY5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84" h="1371600">
                  <a:moveTo>
                    <a:pt x="269284" y="0"/>
                  </a:moveTo>
                  <a:cubicBezTo>
                    <a:pt x="264385" y="101781"/>
                    <a:pt x="259486" y="203563"/>
                    <a:pt x="230095" y="274320"/>
                  </a:cubicBezTo>
                  <a:cubicBezTo>
                    <a:pt x="200704" y="345077"/>
                    <a:pt x="125592" y="359229"/>
                    <a:pt x="92935" y="424543"/>
                  </a:cubicBezTo>
                  <a:cubicBezTo>
                    <a:pt x="60278" y="489857"/>
                    <a:pt x="48304" y="581297"/>
                    <a:pt x="34152" y="666206"/>
                  </a:cubicBezTo>
                  <a:cubicBezTo>
                    <a:pt x="20000" y="751115"/>
                    <a:pt x="-15923" y="816429"/>
                    <a:pt x="8026" y="933995"/>
                  </a:cubicBezTo>
                  <a:cubicBezTo>
                    <a:pt x="31975" y="1051561"/>
                    <a:pt x="104909" y="1211580"/>
                    <a:pt x="177844" y="1371600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469571" y="3167743"/>
              <a:ext cx="509452" cy="1443446"/>
            </a:xfrm>
            <a:custGeom>
              <a:avLst/>
              <a:gdLst>
                <a:gd name="connsiteX0" fmla="*/ 509452 w 509452"/>
                <a:gd name="connsiteY0" fmla="*/ 1443446 h 1443446"/>
                <a:gd name="connsiteX1" fmla="*/ 391886 w 509452"/>
                <a:gd name="connsiteY1" fmla="*/ 999308 h 1443446"/>
                <a:gd name="connsiteX2" fmla="*/ 267789 w 509452"/>
                <a:gd name="connsiteY2" fmla="*/ 718457 h 1443446"/>
                <a:gd name="connsiteX3" fmla="*/ 182880 w 509452"/>
                <a:gd name="connsiteY3" fmla="*/ 378823 h 1443446"/>
                <a:gd name="connsiteX4" fmla="*/ 91440 w 509452"/>
                <a:gd name="connsiteY4" fmla="*/ 117566 h 1443446"/>
                <a:gd name="connsiteX5" fmla="*/ 0 w 509452"/>
                <a:gd name="connsiteY5" fmla="*/ 0 h 144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452" h="1443446">
                  <a:moveTo>
                    <a:pt x="509452" y="1443446"/>
                  </a:moveTo>
                  <a:cubicBezTo>
                    <a:pt x="470807" y="1281792"/>
                    <a:pt x="432163" y="1120139"/>
                    <a:pt x="391886" y="999308"/>
                  </a:cubicBezTo>
                  <a:cubicBezTo>
                    <a:pt x="351609" y="878477"/>
                    <a:pt x="302623" y="821871"/>
                    <a:pt x="267789" y="718457"/>
                  </a:cubicBezTo>
                  <a:cubicBezTo>
                    <a:pt x="232955" y="615043"/>
                    <a:pt x="212271" y="478971"/>
                    <a:pt x="182880" y="378823"/>
                  </a:cubicBezTo>
                  <a:cubicBezTo>
                    <a:pt x="153489" y="278675"/>
                    <a:pt x="121920" y="180703"/>
                    <a:pt x="91440" y="117566"/>
                  </a:cubicBezTo>
                  <a:cubicBezTo>
                    <a:pt x="60960" y="54429"/>
                    <a:pt x="30480" y="27214"/>
                    <a:pt x="0" y="0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398" y="2253528"/>
              <a:ext cx="978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Continental Steppe</a:t>
              </a:r>
              <a:endParaRPr lang="en-US" sz="1200" b="1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7268806" y="826770"/>
            <a:ext cx="769697" cy="564280"/>
          </a:xfrm>
          <a:custGeom>
            <a:avLst/>
            <a:gdLst>
              <a:gd name="connsiteX0" fmla="*/ 0 w 769697"/>
              <a:gd name="connsiteY0" fmla="*/ 429397 h 564280"/>
              <a:gd name="connsiteX1" fmla="*/ 108705 w 769697"/>
              <a:gd name="connsiteY1" fmla="*/ 557285 h 564280"/>
              <a:gd name="connsiteX2" fmla="*/ 274960 w 769697"/>
              <a:gd name="connsiteY2" fmla="*/ 525313 h 564280"/>
              <a:gd name="connsiteX3" fmla="*/ 543525 w 769697"/>
              <a:gd name="connsiteY3" fmla="*/ 339875 h 564280"/>
              <a:gd name="connsiteX4" fmla="*/ 754540 w 769697"/>
              <a:gd name="connsiteY4" fmla="*/ 128860 h 564280"/>
              <a:gd name="connsiteX5" fmla="*/ 741751 w 769697"/>
              <a:gd name="connsiteY5" fmla="*/ 52127 h 564280"/>
              <a:gd name="connsiteX6" fmla="*/ 652230 w 769697"/>
              <a:gd name="connsiteY6" fmla="*/ 971 h 564280"/>
              <a:gd name="connsiteX7" fmla="*/ 428425 w 769697"/>
              <a:gd name="connsiteY7" fmla="*/ 96888 h 564280"/>
              <a:gd name="connsiteX8" fmla="*/ 108705 w 769697"/>
              <a:gd name="connsiteY8" fmla="*/ 282325 h 564280"/>
              <a:gd name="connsiteX9" fmla="*/ 0 w 769697"/>
              <a:gd name="connsiteY9" fmla="*/ 429397 h 5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697" h="564280">
                <a:moveTo>
                  <a:pt x="0" y="429397"/>
                </a:moveTo>
                <a:cubicBezTo>
                  <a:pt x="0" y="475224"/>
                  <a:pt x="62878" y="541299"/>
                  <a:pt x="108705" y="557285"/>
                </a:cubicBezTo>
                <a:cubicBezTo>
                  <a:pt x="154532" y="573271"/>
                  <a:pt x="202490" y="561548"/>
                  <a:pt x="274960" y="525313"/>
                </a:cubicBezTo>
                <a:cubicBezTo>
                  <a:pt x="347430" y="489078"/>
                  <a:pt x="463595" y="405950"/>
                  <a:pt x="543525" y="339875"/>
                </a:cubicBezTo>
                <a:cubicBezTo>
                  <a:pt x="623455" y="273800"/>
                  <a:pt x="721502" y="176818"/>
                  <a:pt x="754540" y="128860"/>
                </a:cubicBezTo>
                <a:cubicBezTo>
                  <a:pt x="787578" y="80902"/>
                  <a:pt x="758803" y="73442"/>
                  <a:pt x="741751" y="52127"/>
                </a:cubicBezTo>
                <a:cubicBezTo>
                  <a:pt x="724699" y="30812"/>
                  <a:pt x="704451" y="-6489"/>
                  <a:pt x="652230" y="971"/>
                </a:cubicBezTo>
                <a:cubicBezTo>
                  <a:pt x="600009" y="8431"/>
                  <a:pt x="519012" y="49996"/>
                  <a:pt x="428425" y="96888"/>
                </a:cubicBezTo>
                <a:cubicBezTo>
                  <a:pt x="337838" y="143780"/>
                  <a:pt x="180109" y="226907"/>
                  <a:pt x="108705" y="282325"/>
                </a:cubicBezTo>
                <a:cubicBezTo>
                  <a:pt x="37301" y="337743"/>
                  <a:pt x="0" y="383570"/>
                  <a:pt x="0" y="42939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6" y="2304059"/>
            <a:ext cx="2596961" cy="25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>
            <a:off x="1105582" y="2724211"/>
            <a:ext cx="1530840" cy="1327339"/>
          </a:xfrm>
          <a:custGeom>
            <a:avLst/>
            <a:gdLst>
              <a:gd name="connsiteX0" fmla="*/ 0 w 7412854"/>
              <a:gd name="connsiteY0" fmla="*/ 0 h 6427433"/>
              <a:gd name="connsiteX1" fmla="*/ 399495 w 7412854"/>
              <a:gd name="connsiteY1" fmla="*/ 79899 h 6427433"/>
              <a:gd name="connsiteX2" fmla="*/ 541537 w 7412854"/>
              <a:gd name="connsiteY2" fmla="*/ 79899 h 6427433"/>
              <a:gd name="connsiteX3" fmla="*/ 541537 w 7412854"/>
              <a:gd name="connsiteY3" fmla="*/ 79899 h 6427433"/>
              <a:gd name="connsiteX4" fmla="*/ 719091 w 7412854"/>
              <a:gd name="connsiteY4" fmla="*/ 97654 h 6427433"/>
              <a:gd name="connsiteX5" fmla="*/ 967666 w 7412854"/>
              <a:gd name="connsiteY5" fmla="*/ 221942 h 6427433"/>
              <a:gd name="connsiteX6" fmla="*/ 1162974 w 7412854"/>
              <a:gd name="connsiteY6" fmla="*/ 346229 h 6427433"/>
              <a:gd name="connsiteX7" fmla="*/ 1225118 w 7412854"/>
              <a:gd name="connsiteY7" fmla="*/ 319596 h 6427433"/>
              <a:gd name="connsiteX8" fmla="*/ 1376038 w 7412854"/>
              <a:gd name="connsiteY8" fmla="*/ 426128 h 6427433"/>
              <a:gd name="connsiteX9" fmla="*/ 1367161 w 7412854"/>
              <a:gd name="connsiteY9" fmla="*/ 479394 h 6427433"/>
              <a:gd name="connsiteX10" fmla="*/ 1455937 w 7412854"/>
              <a:gd name="connsiteY10" fmla="*/ 506027 h 6427433"/>
              <a:gd name="connsiteX11" fmla="*/ 1518081 w 7412854"/>
              <a:gd name="connsiteY11" fmla="*/ 603682 h 6427433"/>
              <a:gd name="connsiteX12" fmla="*/ 1589102 w 7412854"/>
              <a:gd name="connsiteY12" fmla="*/ 656948 h 6427433"/>
              <a:gd name="connsiteX13" fmla="*/ 1686757 w 7412854"/>
              <a:gd name="connsiteY13" fmla="*/ 772357 h 6427433"/>
              <a:gd name="connsiteX14" fmla="*/ 1784411 w 7412854"/>
              <a:gd name="connsiteY14" fmla="*/ 905522 h 6427433"/>
              <a:gd name="connsiteX15" fmla="*/ 1873188 w 7412854"/>
              <a:gd name="connsiteY15" fmla="*/ 1012054 h 6427433"/>
              <a:gd name="connsiteX16" fmla="*/ 1979720 w 7412854"/>
              <a:gd name="connsiteY16" fmla="*/ 1047565 h 6427433"/>
              <a:gd name="connsiteX17" fmla="*/ 2024108 w 7412854"/>
              <a:gd name="connsiteY17" fmla="*/ 1100831 h 6427433"/>
              <a:gd name="connsiteX18" fmla="*/ 2139518 w 7412854"/>
              <a:gd name="connsiteY18" fmla="*/ 1056443 h 6427433"/>
              <a:gd name="connsiteX19" fmla="*/ 2139518 w 7412854"/>
              <a:gd name="connsiteY19" fmla="*/ 1056443 h 6427433"/>
              <a:gd name="connsiteX20" fmla="*/ 2246050 w 7412854"/>
              <a:gd name="connsiteY20" fmla="*/ 1189608 h 6427433"/>
              <a:gd name="connsiteX21" fmla="*/ 2299316 w 7412854"/>
              <a:gd name="connsiteY21" fmla="*/ 1260629 h 6427433"/>
              <a:gd name="connsiteX22" fmla="*/ 2432481 w 7412854"/>
              <a:gd name="connsiteY22" fmla="*/ 1225119 h 6427433"/>
              <a:gd name="connsiteX23" fmla="*/ 2574524 w 7412854"/>
              <a:gd name="connsiteY23" fmla="*/ 1233996 h 6427433"/>
              <a:gd name="connsiteX24" fmla="*/ 2698811 w 7412854"/>
              <a:gd name="connsiteY24" fmla="*/ 1216241 h 6427433"/>
              <a:gd name="connsiteX25" fmla="*/ 2823099 w 7412854"/>
              <a:gd name="connsiteY25" fmla="*/ 1180730 h 6427433"/>
              <a:gd name="connsiteX26" fmla="*/ 2938508 w 7412854"/>
              <a:gd name="connsiteY26" fmla="*/ 1189608 h 6427433"/>
              <a:gd name="connsiteX27" fmla="*/ 3053918 w 7412854"/>
              <a:gd name="connsiteY27" fmla="*/ 1171852 h 6427433"/>
              <a:gd name="connsiteX28" fmla="*/ 3204838 w 7412854"/>
              <a:gd name="connsiteY28" fmla="*/ 1171852 h 6427433"/>
              <a:gd name="connsiteX29" fmla="*/ 3204838 w 7412854"/>
              <a:gd name="connsiteY29" fmla="*/ 1171852 h 6427433"/>
              <a:gd name="connsiteX30" fmla="*/ 3346881 w 7412854"/>
              <a:gd name="connsiteY30" fmla="*/ 1145219 h 6427433"/>
              <a:gd name="connsiteX31" fmla="*/ 3435658 w 7412854"/>
              <a:gd name="connsiteY31" fmla="*/ 1154097 h 6427433"/>
              <a:gd name="connsiteX32" fmla="*/ 3488924 w 7412854"/>
              <a:gd name="connsiteY32" fmla="*/ 1100831 h 6427433"/>
              <a:gd name="connsiteX33" fmla="*/ 3897297 w 7412854"/>
              <a:gd name="connsiteY33" fmla="*/ 1349406 h 6427433"/>
              <a:gd name="connsiteX34" fmla="*/ 3950563 w 7412854"/>
              <a:gd name="connsiteY34" fmla="*/ 1411550 h 6427433"/>
              <a:gd name="connsiteX35" fmla="*/ 3950563 w 7412854"/>
              <a:gd name="connsiteY35" fmla="*/ 1411550 h 6427433"/>
              <a:gd name="connsiteX36" fmla="*/ 4092605 w 7412854"/>
              <a:gd name="connsiteY36" fmla="*/ 1447060 h 6427433"/>
              <a:gd name="connsiteX37" fmla="*/ 4092605 w 7412854"/>
              <a:gd name="connsiteY37" fmla="*/ 1447060 h 6427433"/>
              <a:gd name="connsiteX38" fmla="*/ 4172504 w 7412854"/>
              <a:gd name="connsiteY38" fmla="*/ 1535837 h 6427433"/>
              <a:gd name="connsiteX39" fmla="*/ 4287914 w 7412854"/>
              <a:gd name="connsiteY39" fmla="*/ 1589103 h 6427433"/>
              <a:gd name="connsiteX40" fmla="*/ 4492101 w 7412854"/>
              <a:gd name="connsiteY40" fmla="*/ 1642369 h 6427433"/>
              <a:gd name="connsiteX41" fmla="*/ 4643021 w 7412854"/>
              <a:gd name="connsiteY41" fmla="*/ 1713390 h 6427433"/>
              <a:gd name="connsiteX42" fmla="*/ 4802819 w 7412854"/>
              <a:gd name="connsiteY42" fmla="*/ 1819922 h 6427433"/>
              <a:gd name="connsiteX43" fmla="*/ 4847207 w 7412854"/>
              <a:gd name="connsiteY43" fmla="*/ 1935332 h 6427433"/>
              <a:gd name="connsiteX44" fmla="*/ 4847207 w 7412854"/>
              <a:gd name="connsiteY44" fmla="*/ 2024109 h 6427433"/>
              <a:gd name="connsiteX45" fmla="*/ 4998128 w 7412854"/>
              <a:gd name="connsiteY45" fmla="*/ 2254928 h 6427433"/>
              <a:gd name="connsiteX46" fmla="*/ 5060271 w 7412854"/>
              <a:gd name="connsiteY46" fmla="*/ 2343705 h 6427433"/>
              <a:gd name="connsiteX47" fmla="*/ 5149048 w 7412854"/>
              <a:gd name="connsiteY47" fmla="*/ 2396971 h 6427433"/>
              <a:gd name="connsiteX48" fmla="*/ 5228947 w 7412854"/>
              <a:gd name="connsiteY48" fmla="*/ 2432482 h 6427433"/>
              <a:gd name="connsiteX49" fmla="*/ 5353235 w 7412854"/>
              <a:gd name="connsiteY49" fmla="*/ 2441359 h 6427433"/>
              <a:gd name="connsiteX50" fmla="*/ 5397623 w 7412854"/>
              <a:gd name="connsiteY50" fmla="*/ 2565647 h 6427433"/>
              <a:gd name="connsiteX51" fmla="*/ 5433134 w 7412854"/>
              <a:gd name="connsiteY51" fmla="*/ 2565647 h 6427433"/>
              <a:gd name="connsiteX52" fmla="*/ 5433134 w 7412854"/>
              <a:gd name="connsiteY52" fmla="*/ 2689934 h 6427433"/>
              <a:gd name="connsiteX53" fmla="*/ 5601809 w 7412854"/>
              <a:gd name="connsiteY53" fmla="*/ 2769833 h 6427433"/>
              <a:gd name="connsiteX54" fmla="*/ 5663953 w 7412854"/>
              <a:gd name="connsiteY54" fmla="*/ 2858610 h 6427433"/>
              <a:gd name="connsiteX55" fmla="*/ 5663953 w 7412854"/>
              <a:gd name="connsiteY55" fmla="*/ 3071674 h 6427433"/>
              <a:gd name="connsiteX56" fmla="*/ 5734974 w 7412854"/>
              <a:gd name="connsiteY56" fmla="*/ 3107185 h 6427433"/>
              <a:gd name="connsiteX57" fmla="*/ 5877017 w 7412854"/>
              <a:gd name="connsiteY57" fmla="*/ 3169328 h 6427433"/>
              <a:gd name="connsiteX58" fmla="*/ 6036815 w 7412854"/>
              <a:gd name="connsiteY58" fmla="*/ 3213717 h 6427433"/>
              <a:gd name="connsiteX59" fmla="*/ 6223246 w 7412854"/>
              <a:gd name="connsiteY59" fmla="*/ 3258105 h 6427433"/>
              <a:gd name="connsiteX60" fmla="*/ 6294268 w 7412854"/>
              <a:gd name="connsiteY60" fmla="*/ 3284738 h 6427433"/>
              <a:gd name="connsiteX61" fmla="*/ 6374167 w 7412854"/>
              <a:gd name="connsiteY61" fmla="*/ 3329126 h 6427433"/>
              <a:gd name="connsiteX62" fmla="*/ 6471821 w 7412854"/>
              <a:gd name="connsiteY62" fmla="*/ 3355759 h 6427433"/>
              <a:gd name="connsiteX63" fmla="*/ 6462943 w 7412854"/>
              <a:gd name="connsiteY63" fmla="*/ 3533313 h 6427433"/>
              <a:gd name="connsiteX64" fmla="*/ 6498454 w 7412854"/>
              <a:gd name="connsiteY64" fmla="*/ 3595456 h 6427433"/>
              <a:gd name="connsiteX65" fmla="*/ 6525087 w 7412854"/>
              <a:gd name="connsiteY65" fmla="*/ 3684233 h 6427433"/>
              <a:gd name="connsiteX66" fmla="*/ 6631619 w 7412854"/>
              <a:gd name="connsiteY66" fmla="*/ 4296792 h 6427433"/>
              <a:gd name="connsiteX67" fmla="*/ 6684885 w 7412854"/>
              <a:gd name="connsiteY67" fmla="*/ 4358936 h 6427433"/>
              <a:gd name="connsiteX68" fmla="*/ 6720396 w 7412854"/>
              <a:gd name="connsiteY68" fmla="*/ 4332303 h 6427433"/>
              <a:gd name="connsiteX69" fmla="*/ 6800295 w 7412854"/>
              <a:gd name="connsiteY69" fmla="*/ 4447713 h 6427433"/>
              <a:gd name="connsiteX70" fmla="*/ 6764784 w 7412854"/>
              <a:gd name="connsiteY70" fmla="*/ 4580878 h 6427433"/>
              <a:gd name="connsiteX71" fmla="*/ 6782539 w 7412854"/>
              <a:gd name="connsiteY71" fmla="*/ 4696287 h 6427433"/>
              <a:gd name="connsiteX72" fmla="*/ 6818050 w 7412854"/>
              <a:gd name="connsiteY72" fmla="*/ 4776186 h 6427433"/>
              <a:gd name="connsiteX73" fmla="*/ 6809172 w 7412854"/>
              <a:gd name="connsiteY73" fmla="*/ 4882719 h 6427433"/>
              <a:gd name="connsiteX74" fmla="*/ 6755906 w 7412854"/>
              <a:gd name="connsiteY74" fmla="*/ 4944862 h 6427433"/>
              <a:gd name="connsiteX75" fmla="*/ 6791417 w 7412854"/>
              <a:gd name="connsiteY75" fmla="*/ 5033639 h 6427433"/>
              <a:gd name="connsiteX76" fmla="*/ 6764784 w 7412854"/>
              <a:gd name="connsiteY76" fmla="*/ 5104660 h 6427433"/>
              <a:gd name="connsiteX77" fmla="*/ 6826928 w 7412854"/>
              <a:gd name="connsiteY77" fmla="*/ 5317724 h 6427433"/>
              <a:gd name="connsiteX78" fmla="*/ 6835805 w 7412854"/>
              <a:gd name="connsiteY78" fmla="*/ 5450889 h 6427433"/>
              <a:gd name="connsiteX79" fmla="*/ 6933460 w 7412854"/>
              <a:gd name="connsiteY79" fmla="*/ 5495278 h 6427433"/>
              <a:gd name="connsiteX80" fmla="*/ 7102136 w 7412854"/>
              <a:gd name="connsiteY80" fmla="*/ 5521911 h 6427433"/>
              <a:gd name="connsiteX81" fmla="*/ 7190912 w 7412854"/>
              <a:gd name="connsiteY81" fmla="*/ 5557421 h 6427433"/>
              <a:gd name="connsiteX82" fmla="*/ 7297444 w 7412854"/>
              <a:gd name="connsiteY82" fmla="*/ 5655076 h 6427433"/>
              <a:gd name="connsiteX83" fmla="*/ 7297444 w 7412854"/>
              <a:gd name="connsiteY83" fmla="*/ 5655076 h 6427433"/>
              <a:gd name="connsiteX84" fmla="*/ 7244178 w 7412854"/>
              <a:gd name="connsiteY84" fmla="*/ 5805996 h 6427433"/>
              <a:gd name="connsiteX85" fmla="*/ 7199790 w 7412854"/>
              <a:gd name="connsiteY85" fmla="*/ 5930284 h 6427433"/>
              <a:gd name="connsiteX86" fmla="*/ 7244178 w 7412854"/>
              <a:gd name="connsiteY86" fmla="*/ 6027938 h 6427433"/>
              <a:gd name="connsiteX87" fmla="*/ 7288567 w 7412854"/>
              <a:gd name="connsiteY87" fmla="*/ 6143348 h 6427433"/>
              <a:gd name="connsiteX88" fmla="*/ 7332955 w 7412854"/>
              <a:gd name="connsiteY88" fmla="*/ 6232124 h 6427433"/>
              <a:gd name="connsiteX89" fmla="*/ 7412854 w 7412854"/>
              <a:gd name="connsiteY89" fmla="*/ 6312023 h 6427433"/>
              <a:gd name="connsiteX90" fmla="*/ 7412854 w 7412854"/>
              <a:gd name="connsiteY90" fmla="*/ 6427433 h 6427433"/>
              <a:gd name="connsiteX91" fmla="*/ 7350710 w 7412854"/>
              <a:gd name="connsiteY91" fmla="*/ 6294268 h 6427433"/>
              <a:gd name="connsiteX92" fmla="*/ 7279689 w 7412854"/>
              <a:gd name="connsiteY92" fmla="*/ 6258757 h 6427433"/>
              <a:gd name="connsiteX93" fmla="*/ 7182035 w 7412854"/>
              <a:gd name="connsiteY93" fmla="*/ 6232124 h 6427433"/>
              <a:gd name="connsiteX94" fmla="*/ 7102136 w 7412854"/>
              <a:gd name="connsiteY94" fmla="*/ 6169981 h 6427433"/>
              <a:gd name="connsiteX95" fmla="*/ 7031114 w 7412854"/>
              <a:gd name="connsiteY95" fmla="*/ 6036816 h 6427433"/>
              <a:gd name="connsiteX96" fmla="*/ 7031114 w 7412854"/>
              <a:gd name="connsiteY96" fmla="*/ 5912528 h 6427433"/>
              <a:gd name="connsiteX97" fmla="*/ 6968970 w 7412854"/>
              <a:gd name="connsiteY97" fmla="*/ 5841507 h 6427433"/>
              <a:gd name="connsiteX98" fmla="*/ 6862438 w 7412854"/>
              <a:gd name="connsiteY98" fmla="*/ 5770486 h 6427433"/>
              <a:gd name="connsiteX99" fmla="*/ 6809172 w 7412854"/>
              <a:gd name="connsiteY99" fmla="*/ 5663953 h 6427433"/>
              <a:gd name="connsiteX100" fmla="*/ 6711518 w 7412854"/>
              <a:gd name="connsiteY100" fmla="*/ 5575177 h 6427433"/>
              <a:gd name="connsiteX101" fmla="*/ 6658252 w 7412854"/>
              <a:gd name="connsiteY101" fmla="*/ 5584054 h 6427433"/>
              <a:gd name="connsiteX102" fmla="*/ 6569475 w 7412854"/>
              <a:gd name="connsiteY102" fmla="*/ 5513033 h 6427433"/>
              <a:gd name="connsiteX103" fmla="*/ 6560598 w 7412854"/>
              <a:gd name="connsiteY103" fmla="*/ 5397623 h 6427433"/>
              <a:gd name="connsiteX104" fmla="*/ 6400800 w 7412854"/>
              <a:gd name="connsiteY104" fmla="*/ 5326602 h 6427433"/>
              <a:gd name="connsiteX105" fmla="*/ 6187736 w 7412854"/>
              <a:gd name="connsiteY105" fmla="*/ 5299969 h 6427433"/>
              <a:gd name="connsiteX106" fmla="*/ 6134469 w 7412854"/>
              <a:gd name="connsiteY106" fmla="*/ 5078027 h 6427433"/>
              <a:gd name="connsiteX107" fmla="*/ 6107836 w 7412854"/>
              <a:gd name="connsiteY107" fmla="*/ 4998128 h 6427433"/>
              <a:gd name="connsiteX108" fmla="*/ 6019060 w 7412854"/>
              <a:gd name="connsiteY108" fmla="*/ 5007006 h 6427433"/>
              <a:gd name="connsiteX0" fmla="*/ 0 w 7412854"/>
              <a:gd name="connsiteY0" fmla="*/ 0 h 6427433"/>
              <a:gd name="connsiteX1" fmla="*/ 399495 w 7412854"/>
              <a:gd name="connsiteY1" fmla="*/ 79899 h 6427433"/>
              <a:gd name="connsiteX2" fmla="*/ 541537 w 7412854"/>
              <a:gd name="connsiteY2" fmla="*/ 79899 h 6427433"/>
              <a:gd name="connsiteX3" fmla="*/ 541537 w 7412854"/>
              <a:gd name="connsiteY3" fmla="*/ 79899 h 6427433"/>
              <a:gd name="connsiteX4" fmla="*/ 719091 w 7412854"/>
              <a:gd name="connsiteY4" fmla="*/ 97654 h 6427433"/>
              <a:gd name="connsiteX5" fmla="*/ 967666 w 7412854"/>
              <a:gd name="connsiteY5" fmla="*/ 221942 h 6427433"/>
              <a:gd name="connsiteX6" fmla="*/ 1162974 w 7412854"/>
              <a:gd name="connsiteY6" fmla="*/ 346229 h 6427433"/>
              <a:gd name="connsiteX7" fmla="*/ 1225118 w 7412854"/>
              <a:gd name="connsiteY7" fmla="*/ 319596 h 6427433"/>
              <a:gd name="connsiteX8" fmla="*/ 1376038 w 7412854"/>
              <a:gd name="connsiteY8" fmla="*/ 426128 h 6427433"/>
              <a:gd name="connsiteX9" fmla="*/ 1367161 w 7412854"/>
              <a:gd name="connsiteY9" fmla="*/ 479394 h 6427433"/>
              <a:gd name="connsiteX10" fmla="*/ 1455937 w 7412854"/>
              <a:gd name="connsiteY10" fmla="*/ 506027 h 6427433"/>
              <a:gd name="connsiteX11" fmla="*/ 1518081 w 7412854"/>
              <a:gd name="connsiteY11" fmla="*/ 603682 h 6427433"/>
              <a:gd name="connsiteX12" fmla="*/ 1589102 w 7412854"/>
              <a:gd name="connsiteY12" fmla="*/ 656948 h 6427433"/>
              <a:gd name="connsiteX13" fmla="*/ 1686757 w 7412854"/>
              <a:gd name="connsiteY13" fmla="*/ 772357 h 6427433"/>
              <a:gd name="connsiteX14" fmla="*/ 1784411 w 7412854"/>
              <a:gd name="connsiteY14" fmla="*/ 905522 h 6427433"/>
              <a:gd name="connsiteX15" fmla="*/ 1873188 w 7412854"/>
              <a:gd name="connsiteY15" fmla="*/ 1012054 h 6427433"/>
              <a:gd name="connsiteX16" fmla="*/ 1979720 w 7412854"/>
              <a:gd name="connsiteY16" fmla="*/ 1047565 h 6427433"/>
              <a:gd name="connsiteX17" fmla="*/ 2024108 w 7412854"/>
              <a:gd name="connsiteY17" fmla="*/ 1100831 h 6427433"/>
              <a:gd name="connsiteX18" fmla="*/ 2139518 w 7412854"/>
              <a:gd name="connsiteY18" fmla="*/ 1056443 h 6427433"/>
              <a:gd name="connsiteX19" fmla="*/ 2139518 w 7412854"/>
              <a:gd name="connsiteY19" fmla="*/ 1056443 h 6427433"/>
              <a:gd name="connsiteX20" fmla="*/ 2246050 w 7412854"/>
              <a:gd name="connsiteY20" fmla="*/ 1189608 h 6427433"/>
              <a:gd name="connsiteX21" fmla="*/ 2299316 w 7412854"/>
              <a:gd name="connsiteY21" fmla="*/ 1260629 h 6427433"/>
              <a:gd name="connsiteX22" fmla="*/ 2432481 w 7412854"/>
              <a:gd name="connsiteY22" fmla="*/ 1225119 h 6427433"/>
              <a:gd name="connsiteX23" fmla="*/ 2574524 w 7412854"/>
              <a:gd name="connsiteY23" fmla="*/ 1233996 h 6427433"/>
              <a:gd name="connsiteX24" fmla="*/ 2698811 w 7412854"/>
              <a:gd name="connsiteY24" fmla="*/ 1216241 h 6427433"/>
              <a:gd name="connsiteX25" fmla="*/ 2823099 w 7412854"/>
              <a:gd name="connsiteY25" fmla="*/ 1180730 h 6427433"/>
              <a:gd name="connsiteX26" fmla="*/ 2938508 w 7412854"/>
              <a:gd name="connsiteY26" fmla="*/ 1189608 h 6427433"/>
              <a:gd name="connsiteX27" fmla="*/ 3053918 w 7412854"/>
              <a:gd name="connsiteY27" fmla="*/ 1171852 h 6427433"/>
              <a:gd name="connsiteX28" fmla="*/ 3204838 w 7412854"/>
              <a:gd name="connsiteY28" fmla="*/ 1171852 h 6427433"/>
              <a:gd name="connsiteX29" fmla="*/ 3204838 w 7412854"/>
              <a:gd name="connsiteY29" fmla="*/ 1171852 h 6427433"/>
              <a:gd name="connsiteX30" fmla="*/ 3346881 w 7412854"/>
              <a:gd name="connsiteY30" fmla="*/ 1145219 h 6427433"/>
              <a:gd name="connsiteX31" fmla="*/ 3435658 w 7412854"/>
              <a:gd name="connsiteY31" fmla="*/ 1154097 h 6427433"/>
              <a:gd name="connsiteX32" fmla="*/ 3488924 w 7412854"/>
              <a:gd name="connsiteY32" fmla="*/ 1100831 h 6427433"/>
              <a:gd name="connsiteX33" fmla="*/ 3897297 w 7412854"/>
              <a:gd name="connsiteY33" fmla="*/ 1349406 h 6427433"/>
              <a:gd name="connsiteX34" fmla="*/ 3950563 w 7412854"/>
              <a:gd name="connsiteY34" fmla="*/ 1411550 h 6427433"/>
              <a:gd name="connsiteX35" fmla="*/ 3950563 w 7412854"/>
              <a:gd name="connsiteY35" fmla="*/ 1411550 h 6427433"/>
              <a:gd name="connsiteX36" fmla="*/ 4092605 w 7412854"/>
              <a:gd name="connsiteY36" fmla="*/ 1447060 h 6427433"/>
              <a:gd name="connsiteX37" fmla="*/ 4092605 w 7412854"/>
              <a:gd name="connsiteY37" fmla="*/ 1447060 h 6427433"/>
              <a:gd name="connsiteX38" fmla="*/ 4172504 w 7412854"/>
              <a:gd name="connsiteY38" fmla="*/ 1535837 h 6427433"/>
              <a:gd name="connsiteX39" fmla="*/ 4287914 w 7412854"/>
              <a:gd name="connsiteY39" fmla="*/ 1589103 h 6427433"/>
              <a:gd name="connsiteX40" fmla="*/ 4492101 w 7412854"/>
              <a:gd name="connsiteY40" fmla="*/ 1642369 h 6427433"/>
              <a:gd name="connsiteX41" fmla="*/ 4643021 w 7412854"/>
              <a:gd name="connsiteY41" fmla="*/ 1713390 h 6427433"/>
              <a:gd name="connsiteX42" fmla="*/ 4802819 w 7412854"/>
              <a:gd name="connsiteY42" fmla="*/ 1819922 h 6427433"/>
              <a:gd name="connsiteX43" fmla="*/ 4847207 w 7412854"/>
              <a:gd name="connsiteY43" fmla="*/ 1935332 h 6427433"/>
              <a:gd name="connsiteX44" fmla="*/ 4847207 w 7412854"/>
              <a:gd name="connsiteY44" fmla="*/ 2024109 h 6427433"/>
              <a:gd name="connsiteX45" fmla="*/ 4998128 w 7412854"/>
              <a:gd name="connsiteY45" fmla="*/ 2254928 h 6427433"/>
              <a:gd name="connsiteX46" fmla="*/ 5060271 w 7412854"/>
              <a:gd name="connsiteY46" fmla="*/ 2343705 h 6427433"/>
              <a:gd name="connsiteX47" fmla="*/ 5149048 w 7412854"/>
              <a:gd name="connsiteY47" fmla="*/ 2396971 h 6427433"/>
              <a:gd name="connsiteX48" fmla="*/ 5228947 w 7412854"/>
              <a:gd name="connsiteY48" fmla="*/ 2432482 h 6427433"/>
              <a:gd name="connsiteX49" fmla="*/ 5353235 w 7412854"/>
              <a:gd name="connsiteY49" fmla="*/ 2441359 h 6427433"/>
              <a:gd name="connsiteX50" fmla="*/ 5397623 w 7412854"/>
              <a:gd name="connsiteY50" fmla="*/ 2565647 h 6427433"/>
              <a:gd name="connsiteX51" fmla="*/ 5433134 w 7412854"/>
              <a:gd name="connsiteY51" fmla="*/ 2565647 h 6427433"/>
              <a:gd name="connsiteX52" fmla="*/ 5433134 w 7412854"/>
              <a:gd name="connsiteY52" fmla="*/ 2689934 h 6427433"/>
              <a:gd name="connsiteX53" fmla="*/ 5601809 w 7412854"/>
              <a:gd name="connsiteY53" fmla="*/ 2769833 h 6427433"/>
              <a:gd name="connsiteX54" fmla="*/ 5663953 w 7412854"/>
              <a:gd name="connsiteY54" fmla="*/ 2858610 h 6427433"/>
              <a:gd name="connsiteX55" fmla="*/ 5663953 w 7412854"/>
              <a:gd name="connsiteY55" fmla="*/ 3071674 h 6427433"/>
              <a:gd name="connsiteX56" fmla="*/ 5734974 w 7412854"/>
              <a:gd name="connsiteY56" fmla="*/ 3107185 h 6427433"/>
              <a:gd name="connsiteX57" fmla="*/ 5877017 w 7412854"/>
              <a:gd name="connsiteY57" fmla="*/ 3169328 h 6427433"/>
              <a:gd name="connsiteX58" fmla="*/ 6036815 w 7412854"/>
              <a:gd name="connsiteY58" fmla="*/ 3213717 h 6427433"/>
              <a:gd name="connsiteX59" fmla="*/ 6223246 w 7412854"/>
              <a:gd name="connsiteY59" fmla="*/ 3258105 h 6427433"/>
              <a:gd name="connsiteX60" fmla="*/ 6294268 w 7412854"/>
              <a:gd name="connsiteY60" fmla="*/ 3284738 h 6427433"/>
              <a:gd name="connsiteX61" fmla="*/ 6374167 w 7412854"/>
              <a:gd name="connsiteY61" fmla="*/ 3329126 h 6427433"/>
              <a:gd name="connsiteX62" fmla="*/ 6471821 w 7412854"/>
              <a:gd name="connsiteY62" fmla="*/ 3355759 h 6427433"/>
              <a:gd name="connsiteX63" fmla="*/ 6462943 w 7412854"/>
              <a:gd name="connsiteY63" fmla="*/ 3533313 h 6427433"/>
              <a:gd name="connsiteX64" fmla="*/ 6498454 w 7412854"/>
              <a:gd name="connsiteY64" fmla="*/ 3595456 h 6427433"/>
              <a:gd name="connsiteX65" fmla="*/ 6525087 w 7412854"/>
              <a:gd name="connsiteY65" fmla="*/ 3684233 h 6427433"/>
              <a:gd name="connsiteX66" fmla="*/ 6631619 w 7412854"/>
              <a:gd name="connsiteY66" fmla="*/ 4296792 h 6427433"/>
              <a:gd name="connsiteX67" fmla="*/ 6684885 w 7412854"/>
              <a:gd name="connsiteY67" fmla="*/ 4358936 h 6427433"/>
              <a:gd name="connsiteX68" fmla="*/ 6720396 w 7412854"/>
              <a:gd name="connsiteY68" fmla="*/ 4332303 h 6427433"/>
              <a:gd name="connsiteX69" fmla="*/ 6800295 w 7412854"/>
              <a:gd name="connsiteY69" fmla="*/ 4447713 h 6427433"/>
              <a:gd name="connsiteX70" fmla="*/ 6764784 w 7412854"/>
              <a:gd name="connsiteY70" fmla="*/ 4580878 h 6427433"/>
              <a:gd name="connsiteX71" fmla="*/ 6782539 w 7412854"/>
              <a:gd name="connsiteY71" fmla="*/ 4696287 h 6427433"/>
              <a:gd name="connsiteX72" fmla="*/ 6818050 w 7412854"/>
              <a:gd name="connsiteY72" fmla="*/ 4776186 h 6427433"/>
              <a:gd name="connsiteX73" fmla="*/ 6809172 w 7412854"/>
              <a:gd name="connsiteY73" fmla="*/ 4882719 h 6427433"/>
              <a:gd name="connsiteX74" fmla="*/ 6755906 w 7412854"/>
              <a:gd name="connsiteY74" fmla="*/ 4944862 h 6427433"/>
              <a:gd name="connsiteX75" fmla="*/ 6791417 w 7412854"/>
              <a:gd name="connsiteY75" fmla="*/ 5033639 h 6427433"/>
              <a:gd name="connsiteX76" fmla="*/ 6764784 w 7412854"/>
              <a:gd name="connsiteY76" fmla="*/ 5104660 h 6427433"/>
              <a:gd name="connsiteX77" fmla="*/ 6826928 w 7412854"/>
              <a:gd name="connsiteY77" fmla="*/ 5317724 h 6427433"/>
              <a:gd name="connsiteX78" fmla="*/ 6835805 w 7412854"/>
              <a:gd name="connsiteY78" fmla="*/ 5450889 h 6427433"/>
              <a:gd name="connsiteX79" fmla="*/ 6933460 w 7412854"/>
              <a:gd name="connsiteY79" fmla="*/ 5495278 h 6427433"/>
              <a:gd name="connsiteX80" fmla="*/ 7102136 w 7412854"/>
              <a:gd name="connsiteY80" fmla="*/ 5521911 h 6427433"/>
              <a:gd name="connsiteX81" fmla="*/ 7190912 w 7412854"/>
              <a:gd name="connsiteY81" fmla="*/ 5557421 h 6427433"/>
              <a:gd name="connsiteX82" fmla="*/ 7297444 w 7412854"/>
              <a:gd name="connsiteY82" fmla="*/ 5655076 h 6427433"/>
              <a:gd name="connsiteX83" fmla="*/ 7297444 w 7412854"/>
              <a:gd name="connsiteY83" fmla="*/ 5655076 h 6427433"/>
              <a:gd name="connsiteX84" fmla="*/ 7244178 w 7412854"/>
              <a:gd name="connsiteY84" fmla="*/ 5805996 h 6427433"/>
              <a:gd name="connsiteX85" fmla="*/ 7199790 w 7412854"/>
              <a:gd name="connsiteY85" fmla="*/ 5930284 h 6427433"/>
              <a:gd name="connsiteX86" fmla="*/ 7244178 w 7412854"/>
              <a:gd name="connsiteY86" fmla="*/ 6027938 h 6427433"/>
              <a:gd name="connsiteX87" fmla="*/ 7288567 w 7412854"/>
              <a:gd name="connsiteY87" fmla="*/ 6143348 h 6427433"/>
              <a:gd name="connsiteX88" fmla="*/ 7332955 w 7412854"/>
              <a:gd name="connsiteY88" fmla="*/ 6232124 h 6427433"/>
              <a:gd name="connsiteX89" fmla="*/ 7412854 w 7412854"/>
              <a:gd name="connsiteY89" fmla="*/ 6312023 h 6427433"/>
              <a:gd name="connsiteX90" fmla="*/ 7412854 w 7412854"/>
              <a:gd name="connsiteY90" fmla="*/ 6427433 h 6427433"/>
              <a:gd name="connsiteX91" fmla="*/ 7350710 w 7412854"/>
              <a:gd name="connsiteY91" fmla="*/ 6294268 h 6427433"/>
              <a:gd name="connsiteX92" fmla="*/ 7279689 w 7412854"/>
              <a:gd name="connsiteY92" fmla="*/ 6258757 h 6427433"/>
              <a:gd name="connsiteX93" fmla="*/ 7182035 w 7412854"/>
              <a:gd name="connsiteY93" fmla="*/ 6232124 h 6427433"/>
              <a:gd name="connsiteX94" fmla="*/ 7102136 w 7412854"/>
              <a:gd name="connsiteY94" fmla="*/ 6169981 h 6427433"/>
              <a:gd name="connsiteX95" fmla="*/ 7031114 w 7412854"/>
              <a:gd name="connsiteY95" fmla="*/ 6036816 h 6427433"/>
              <a:gd name="connsiteX96" fmla="*/ 7031114 w 7412854"/>
              <a:gd name="connsiteY96" fmla="*/ 5912528 h 6427433"/>
              <a:gd name="connsiteX97" fmla="*/ 6968970 w 7412854"/>
              <a:gd name="connsiteY97" fmla="*/ 5841507 h 6427433"/>
              <a:gd name="connsiteX98" fmla="*/ 6862438 w 7412854"/>
              <a:gd name="connsiteY98" fmla="*/ 5770486 h 6427433"/>
              <a:gd name="connsiteX99" fmla="*/ 6809172 w 7412854"/>
              <a:gd name="connsiteY99" fmla="*/ 5663953 h 6427433"/>
              <a:gd name="connsiteX100" fmla="*/ 6711518 w 7412854"/>
              <a:gd name="connsiteY100" fmla="*/ 5575177 h 6427433"/>
              <a:gd name="connsiteX101" fmla="*/ 6658252 w 7412854"/>
              <a:gd name="connsiteY101" fmla="*/ 5584054 h 6427433"/>
              <a:gd name="connsiteX102" fmla="*/ 6569475 w 7412854"/>
              <a:gd name="connsiteY102" fmla="*/ 5513033 h 6427433"/>
              <a:gd name="connsiteX103" fmla="*/ 6560598 w 7412854"/>
              <a:gd name="connsiteY103" fmla="*/ 5397623 h 6427433"/>
              <a:gd name="connsiteX104" fmla="*/ 6400800 w 7412854"/>
              <a:gd name="connsiteY104" fmla="*/ 5326602 h 6427433"/>
              <a:gd name="connsiteX105" fmla="*/ 6187736 w 7412854"/>
              <a:gd name="connsiteY105" fmla="*/ 5299969 h 6427433"/>
              <a:gd name="connsiteX106" fmla="*/ 6134469 w 7412854"/>
              <a:gd name="connsiteY106" fmla="*/ 5078027 h 6427433"/>
              <a:gd name="connsiteX107" fmla="*/ 6107836 w 7412854"/>
              <a:gd name="connsiteY107" fmla="*/ 4998128 h 6427433"/>
              <a:gd name="connsiteX108" fmla="*/ 5523236 w 7412854"/>
              <a:gd name="connsiteY108" fmla="*/ 4937816 h 642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412854" h="6427433">
                <a:moveTo>
                  <a:pt x="0" y="0"/>
                </a:moveTo>
                <a:lnTo>
                  <a:pt x="399495" y="79899"/>
                </a:lnTo>
                <a:lnTo>
                  <a:pt x="541537" y="79899"/>
                </a:lnTo>
                <a:lnTo>
                  <a:pt x="541537" y="79899"/>
                </a:lnTo>
                <a:lnTo>
                  <a:pt x="719091" y="97654"/>
                </a:lnTo>
                <a:lnTo>
                  <a:pt x="967666" y="221942"/>
                </a:lnTo>
                <a:lnTo>
                  <a:pt x="1162974" y="346229"/>
                </a:lnTo>
                <a:lnTo>
                  <a:pt x="1225118" y="319596"/>
                </a:lnTo>
                <a:lnTo>
                  <a:pt x="1376038" y="426128"/>
                </a:lnTo>
                <a:lnTo>
                  <a:pt x="1367161" y="479394"/>
                </a:lnTo>
                <a:lnTo>
                  <a:pt x="1455937" y="506027"/>
                </a:lnTo>
                <a:lnTo>
                  <a:pt x="1518081" y="603682"/>
                </a:lnTo>
                <a:lnTo>
                  <a:pt x="1589102" y="656948"/>
                </a:lnTo>
                <a:lnTo>
                  <a:pt x="1686757" y="772357"/>
                </a:lnTo>
                <a:lnTo>
                  <a:pt x="1784411" y="905522"/>
                </a:lnTo>
                <a:lnTo>
                  <a:pt x="1873188" y="1012054"/>
                </a:lnTo>
                <a:lnTo>
                  <a:pt x="1979720" y="1047565"/>
                </a:lnTo>
                <a:lnTo>
                  <a:pt x="2024108" y="1100831"/>
                </a:lnTo>
                <a:lnTo>
                  <a:pt x="2139518" y="1056443"/>
                </a:lnTo>
                <a:lnTo>
                  <a:pt x="2139518" y="1056443"/>
                </a:lnTo>
                <a:lnTo>
                  <a:pt x="2246050" y="1189608"/>
                </a:lnTo>
                <a:lnTo>
                  <a:pt x="2299316" y="1260629"/>
                </a:lnTo>
                <a:lnTo>
                  <a:pt x="2432481" y="1225119"/>
                </a:lnTo>
                <a:lnTo>
                  <a:pt x="2574524" y="1233996"/>
                </a:lnTo>
                <a:lnTo>
                  <a:pt x="2698811" y="1216241"/>
                </a:lnTo>
                <a:lnTo>
                  <a:pt x="2823099" y="1180730"/>
                </a:lnTo>
                <a:lnTo>
                  <a:pt x="2938508" y="1189608"/>
                </a:lnTo>
                <a:lnTo>
                  <a:pt x="3053918" y="1171852"/>
                </a:lnTo>
                <a:lnTo>
                  <a:pt x="3204838" y="1171852"/>
                </a:lnTo>
                <a:lnTo>
                  <a:pt x="3204838" y="1171852"/>
                </a:lnTo>
                <a:lnTo>
                  <a:pt x="3346881" y="1145219"/>
                </a:lnTo>
                <a:lnTo>
                  <a:pt x="3435658" y="1154097"/>
                </a:lnTo>
                <a:lnTo>
                  <a:pt x="3488924" y="1100831"/>
                </a:lnTo>
                <a:lnTo>
                  <a:pt x="3897297" y="1349406"/>
                </a:lnTo>
                <a:lnTo>
                  <a:pt x="3950563" y="1411550"/>
                </a:lnTo>
                <a:lnTo>
                  <a:pt x="3950563" y="1411550"/>
                </a:lnTo>
                <a:lnTo>
                  <a:pt x="4092605" y="1447060"/>
                </a:lnTo>
                <a:lnTo>
                  <a:pt x="4092605" y="1447060"/>
                </a:lnTo>
                <a:lnTo>
                  <a:pt x="4172504" y="1535837"/>
                </a:lnTo>
                <a:lnTo>
                  <a:pt x="4287914" y="1589103"/>
                </a:lnTo>
                <a:lnTo>
                  <a:pt x="4492101" y="1642369"/>
                </a:lnTo>
                <a:lnTo>
                  <a:pt x="4643021" y="1713390"/>
                </a:lnTo>
                <a:lnTo>
                  <a:pt x="4802819" y="1819922"/>
                </a:lnTo>
                <a:lnTo>
                  <a:pt x="4847207" y="1935332"/>
                </a:lnTo>
                <a:lnTo>
                  <a:pt x="4847207" y="2024109"/>
                </a:lnTo>
                <a:lnTo>
                  <a:pt x="4998128" y="2254928"/>
                </a:lnTo>
                <a:lnTo>
                  <a:pt x="5060271" y="2343705"/>
                </a:lnTo>
                <a:lnTo>
                  <a:pt x="5149048" y="2396971"/>
                </a:lnTo>
                <a:lnTo>
                  <a:pt x="5228947" y="2432482"/>
                </a:lnTo>
                <a:lnTo>
                  <a:pt x="5353235" y="2441359"/>
                </a:lnTo>
                <a:lnTo>
                  <a:pt x="5397623" y="2565647"/>
                </a:lnTo>
                <a:lnTo>
                  <a:pt x="5433134" y="2565647"/>
                </a:lnTo>
                <a:lnTo>
                  <a:pt x="5433134" y="2689934"/>
                </a:lnTo>
                <a:lnTo>
                  <a:pt x="5601809" y="2769833"/>
                </a:lnTo>
                <a:lnTo>
                  <a:pt x="5663953" y="2858610"/>
                </a:lnTo>
                <a:lnTo>
                  <a:pt x="5663953" y="3071674"/>
                </a:lnTo>
                <a:lnTo>
                  <a:pt x="5734974" y="3107185"/>
                </a:lnTo>
                <a:lnTo>
                  <a:pt x="5877017" y="3169328"/>
                </a:lnTo>
                <a:lnTo>
                  <a:pt x="6036815" y="3213717"/>
                </a:lnTo>
                <a:lnTo>
                  <a:pt x="6223246" y="3258105"/>
                </a:lnTo>
                <a:lnTo>
                  <a:pt x="6294268" y="3284738"/>
                </a:lnTo>
                <a:lnTo>
                  <a:pt x="6374167" y="3329126"/>
                </a:lnTo>
                <a:lnTo>
                  <a:pt x="6471821" y="3355759"/>
                </a:lnTo>
                <a:lnTo>
                  <a:pt x="6462943" y="3533313"/>
                </a:lnTo>
                <a:lnTo>
                  <a:pt x="6498454" y="3595456"/>
                </a:lnTo>
                <a:lnTo>
                  <a:pt x="6525087" y="3684233"/>
                </a:lnTo>
                <a:lnTo>
                  <a:pt x="6631619" y="4296792"/>
                </a:lnTo>
                <a:lnTo>
                  <a:pt x="6684885" y="4358936"/>
                </a:lnTo>
                <a:lnTo>
                  <a:pt x="6720396" y="4332303"/>
                </a:lnTo>
                <a:lnTo>
                  <a:pt x="6800295" y="4447713"/>
                </a:lnTo>
                <a:lnTo>
                  <a:pt x="6764784" y="4580878"/>
                </a:lnTo>
                <a:lnTo>
                  <a:pt x="6782539" y="4696287"/>
                </a:lnTo>
                <a:lnTo>
                  <a:pt x="6818050" y="4776186"/>
                </a:lnTo>
                <a:lnTo>
                  <a:pt x="6809172" y="4882719"/>
                </a:lnTo>
                <a:lnTo>
                  <a:pt x="6755906" y="4944862"/>
                </a:lnTo>
                <a:lnTo>
                  <a:pt x="6791417" y="5033639"/>
                </a:lnTo>
                <a:lnTo>
                  <a:pt x="6764784" y="5104660"/>
                </a:lnTo>
                <a:lnTo>
                  <a:pt x="6826928" y="5317724"/>
                </a:lnTo>
                <a:lnTo>
                  <a:pt x="6835805" y="5450889"/>
                </a:lnTo>
                <a:lnTo>
                  <a:pt x="6933460" y="5495278"/>
                </a:lnTo>
                <a:lnTo>
                  <a:pt x="7102136" y="5521911"/>
                </a:lnTo>
                <a:lnTo>
                  <a:pt x="7190912" y="5557421"/>
                </a:lnTo>
                <a:lnTo>
                  <a:pt x="7297444" y="5655076"/>
                </a:lnTo>
                <a:lnTo>
                  <a:pt x="7297444" y="5655076"/>
                </a:lnTo>
                <a:lnTo>
                  <a:pt x="7244178" y="5805996"/>
                </a:lnTo>
                <a:lnTo>
                  <a:pt x="7199790" y="5930284"/>
                </a:lnTo>
                <a:lnTo>
                  <a:pt x="7244178" y="6027938"/>
                </a:lnTo>
                <a:lnTo>
                  <a:pt x="7288567" y="6143348"/>
                </a:lnTo>
                <a:lnTo>
                  <a:pt x="7332955" y="6232124"/>
                </a:lnTo>
                <a:lnTo>
                  <a:pt x="7412854" y="6312023"/>
                </a:lnTo>
                <a:lnTo>
                  <a:pt x="7412854" y="6427433"/>
                </a:lnTo>
                <a:lnTo>
                  <a:pt x="7350710" y="6294268"/>
                </a:lnTo>
                <a:lnTo>
                  <a:pt x="7279689" y="6258757"/>
                </a:lnTo>
                <a:lnTo>
                  <a:pt x="7182035" y="6232124"/>
                </a:lnTo>
                <a:lnTo>
                  <a:pt x="7102136" y="6169981"/>
                </a:lnTo>
                <a:lnTo>
                  <a:pt x="7031114" y="6036816"/>
                </a:lnTo>
                <a:lnTo>
                  <a:pt x="7031114" y="5912528"/>
                </a:lnTo>
                <a:lnTo>
                  <a:pt x="6968970" y="5841507"/>
                </a:lnTo>
                <a:lnTo>
                  <a:pt x="6862438" y="5770486"/>
                </a:lnTo>
                <a:lnTo>
                  <a:pt x="6809172" y="5663953"/>
                </a:lnTo>
                <a:lnTo>
                  <a:pt x="6711518" y="5575177"/>
                </a:lnTo>
                <a:lnTo>
                  <a:pt x="6658252" y="5584054"/>
                </a:lnTo>
                <a:lnTo>
                  <a:pt x="6569475" y="5513033"/>
                </a:lnTo>
                <a:lnTo>
                  <a:pt x="6560598" y="5397623"/>
                </a:lnTo>
                <a:lnTo>
                  <a:pt x="6400800" y="5326602"/>
                </a:lnTo>
                <a:lnTo>
                  <a:pt x="6187736" y="5299969"/>
                </a:lnTo>
                <a:lnTo>
                  <a:pt x="6134469" y="5078027"/>
                </a:lnTo>
                <a:lnTo>
                  <a:pt x="6107836" y="4998128"/>
                </a:lnTo>
                <a:lnTo>
                  <a:pt x="5523236" y="4937816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9637" y="4237052"/>
            <a:ext cx="11296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Larkin and </a:t>
            </a:r>
            <a:r>
              <a:rPr lang="en-US" sz="1000" dirty="0" err="1" smtClean="0"/>
              <a:t>Bomar</a:t>
            </a:r>
            <a:r>
              <a:rPr lang="en-US" sz="1000" dirty="0" smtClean="0"/>
              <a:t> (1983)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602441" y="3125789"/>
            <a:ext cx="470647" cy="174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33065" y="3412659"/>
            <a:ext cx="470647" cy="174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092749" y="2722378"/>
            <a:ext cx="1268672" cy="1041338"/>
          </a:xfrm>
          <a:custGeom>
            <a:avLst/>
            <a:gdLst>
              <a:gd name="connsiteX0" fmla="*/ 44388 w 6143347"/>
              <a:gd name="connsiteY0" fmla="*/ 0 h 5042517"/>
              <a:gd name="connsiteX1" fmla="*/ 0 w 6143347"/>
              <a:gd name="connsiteY1" fmla="*/ 1083076 h 5042517"/>
              <a:gd name="connsiteX2" fmla="*/ 142043 w 6143347"/>
              <a:gd name="connsiteY2" fmla="*/ 1118587 h 5042517"/>
              <a:gd name="connsiteX3" fmla="*/ 337351 w 6143347"/>
              <a:gd name="connsiteY3" fmla="*/ 1065321 h 5042517"/>
              <a:gd name="connsiteX4" fmla="*/ 461639 w 6143347"/>
              <a:gd name="connsiteY4" fmla="*/ 1065321 h 5042517"/>
              <a:gd name="connsiteX5" fmla="*/ 532660 w 6143347"/>
              <a:gd name="connsiteY5" fmla="*/ 1180730 h 5042517"/>
              <a:gd name="connsiteX6" fmla="*/ 692458 w 6143347"/>
              <a:gd name="connsiteY6" fmla="*/ 1251752 h 5042517"/>
              <a:gd name="connsiteX7" fmla="*/ 852256 w 6143347"/>
              <a:gd name="connsiteY7" fmla="*/ 1358284 h 5042517"/>
              <a:gd name="connsiteX8" fmla="*/ 914400 w 6143347"/>
              <a:gd name="connsiteY8" fmla="*/ 1482571 h 5042517"/>
              <a:gd name="connsiteX9" fmla="*/ 958788 w 6143347"/>
              <a:gd name="connsiteY9" fmla="*/ 1562470 h 5042517"/>
              <a:gd name="connsiteX10" fmla="*/ 923278 w 6143347"/>
              <a:gd name="connsiteY10" fmla="*/ 1642369 h 5042517"/>
              <a:gd name="connsiteX11" fmla="*/ 923278 w 6143347"/>
              <a:gd name="connsiteY11" fmla="*/ 1722268 h 5042517"/>
              <a:gd name="connsiteX12" fmla="*/ 1145219 w 6143347"/>
              <a:gd name="connsiteY12" fmla="*/ 1855433 h 5042517"/>
              <a:gd name="connsiteX13" fmla="*/ 1216241 w 6143347"/>
              <a:gd name="connsiteY13" fmla="*/ 1899822 h 5042517"/>
              <a:gd name="connsiteX14" fmla="*/ 1349406 w 6143347"/>
              <a:gd name="connsiteY14" fmla="*/ 1970843 h 5042517"/>
              <a:gd name="connsiteX15" fmla="*/ 1438182 w 6143347"/>
              <a:gd name="connsiteY15" fmla="*/ 1944210 h 5042517"/>
              <a:gd name="connsiteX16" fmla="*/ 1455938 w 6143347"/>
              <a:gd name="connsiteY16" fmla="*/ 1899822 h 5042517"/>
              <a:gd name="connsiteX17" fmla="*/ 1571347 w 6143347"/>
              <a:gd name="connsiteY17" fmla="*/ 1944210 h 5042517"/>
              <a:gd name="connsiteX18" fmla="*/ 1695635 w 6143347"/>
              <a:gd name="connsiteY18" fmla="*/ 1953088 h 5042517"/>
              <a:gd name="connsiteX19" fmla="*/ 1784412 w 6143347"/>
              <a:gd name="connsiteY19" fmla="*/ 1970843 h 5042517"/>
              <a:gd name="connsiteX20" fmla="*/ 1855433 w 6143347"/>
              <a:gd name="connsiteY20" fmla="*/ 1979721 h 5042517"/>
              <a:gd name="connsiteX21" fmla="*/ 1935332 w 6143347"/>
              <a:gd name="connsiteY21" fmla="*/ 2041864 h 5042517"/>
              <a:gd name="connsiteX22" fmla="*/ 1988598 w 6143347"/>
              <a:gd name="connsiteY22" fmla="*/ 2059620 h 5042517"/>
              <a:gd name="connsiteX23" fmla="*/ 2157274 w 6143347"/>
              <a:gd name="connsiteY23" fmla="*/ 2290439 h 5042517"/>
              <a:gd name="connsiteX24" fmla="*/ 2148396 w 6143347"/>
              <a:gd name="connsiteY24" fmla="*/ 2370338 h 5042517"/>
              <a:gd name="connsiteX25" fmla="*/ 2237173 w 6143347"/>
              <a:gd name="connsiteY25" fmla="*/ 2388094 h 5042517"/>
              <a:gd name="connsiteX26" fmla="*/ 2272683 w 6143347"/>
              <a:gd name="connsiteY26" fmla="*/ 2467993 h 5042517"/>
              <a:gd name="connsiteX27" fmla="*/ 2237173 w 6143347"/>
              <a:gd name="connsiteY27" fmla="*/ 2539014 h 5042517"/>
              <a:gd name="connsiteX28" fmla="*/ 2299316 w 6143347"/>
              <a:gd name="connsiteY28" fmla="*/ 2565647 h 5042517"/>
              <a:gd name="connsiteX29" fmla="*/ 2299316 w 6143347"/>
              <a:gd name="connsiteY29" fmla="*/ 2565647 h 5042517"/>
              <a:gd name="connsiteX30" fmla="*/ 2396971 w 6143347"/>
              <a:gd name="connsiteY30" fmla="*/ 2636668 h 5042517"/>
              <a:gd name="connsiteX31" fmla="*/ 2379215 w 6143347"/>
              <a:gd name="connsiteY31" fmla="*/ 2707690 h 5042517"/>
              <a:gd name="connsiteX32" fmla="*/ 2423604 w 6143347"/>
              <a:gd name="connsiteY32" fmla="*/ 2734323 h 5042517"/>
              <a:gd name="connsiteX33" fmla="*/ 2467992 w 6143347"/>
              <a:gd name="connsiteY33" fmla="*/ 2734323 h 5042517"/>
              <a:gd name="connsiteX34" fmla="*/ 2521258 w 6143347"/>
              <a:gd name="connsiteY34" fmla="*/ 2672179 h 5042517"/>
              <a:gd name="connsiteX35" fmla="*/ 2592280 w 6143347"/>
              <a:gd name="connsiteY35" fmla="*/ 2663301 h 5042517"/>
              <a:gd name="connsiteX36" fmla="*/ 2592280 w 6143347"/>
              <a:gd name="connsiteY36" fmla="*/ 2663301 h 5042517"/>
              <a:gd name="connsiteX37" fmla="*/ 2672179 w 6143347"/>
              <a:gd name="connsiteY37" fmla="*/ 2734323 h 5042517"/>
              <a:gd name="connsiteX38" fmla="*/ 2681056 w 6143347"/>
              <a:gd name="connsiteY38" fmla="*/ 2689934 h 5042517"/>
              <a:gd name="connsiteX39" fmla="*/ 2823099 w 6143347"/>
              <a:gd name="connsiteY39" fmla="*/ 2734323 h 5042517"/>
              <a:gd name="connsiteX40" fmla="*/ 2867487 w 6143347"/>
              <a:gd name="connsiteY40" fmla="*/ 2769833 h 5042517"/>
              <a:gd name="connsiteX41" fmla="*/ 2982897 w 6143347"/>
              <a:gd name="connsiteY41" fmla="*/ 2769833 h 5042517"/>
              <a:gd name="connsiteX42" fmla="*/ 3053918 w 6143347"/>
              <a:gd name="connsiteY42" fmla="*/ 2734323 h 5042517"/>
              <a:gd name="connsiteX43" fmla="*/ 3133817 w 6143347"/>
              <a:gd name="connsiteY43" fmla="*/ 2760956 h 5042517"/>
              <a:gd name="connsiteX44" fmla="*/ 3213716 w 6143347"/>
              <a:gd name="connsiteY44" fmla="*/ 2716567 h 5042517"/>
              <a:gd name="connsiteX45" fmla="*/ 3293615 w 6143347"/>
              <a:gd name="connsiteY45" fmla="*/ 2681057 h 5042517"/>
              <a:gd name="connsiteX46" fmla="*/ 3311371 w 6143347"/>
              <a:gd name="connsiteY46" fmla="*/ 2610035 h 5042517"/>
              <a:gd name="connsiteX47" fmla="*/ 3373514 w 6143347"/>
              <a:gd name="connsiteY47" fmla="*/ 2521259 h 5042517"/>
              <a:gd name="connsiteX48" fmla="*/ 3453413 w 6143347"/>
              <a:gd name="connsiteY48" fmla="*/ 2618913 h 5042517"/>
              <a:gd name="connsiteX49" fmla="*/ 3435658 w 6143347"/>
              <a:gd name="connsiteY49" fmla="*/ 2689934 h 5042517"/>
              <a:gd name="connsiteX50" fmla="*/ 3506680 w 6143347"/>
              <a:gd name="connsiteY50" fmla="*/ 2725445 h 5042517"/>
              <a:gd name="connsiteX51" fmla="*/ 3622089 w 6143347"/>
              <a:gd name="connsiteY51" fmla="*/ 2734323 h 5042517"/>
              <a:gd name="connsiteX52" fmla="*/ 3684233 w 6143347"/>
              <a:gd name="connsiteY52" fmla="*/ 2769833 h 5042517"/>
              <a:gd name="connsiteX53" fmla="*/ 3684233 w 6143347"/>
              <a:gd name="connsiteY53" fmla="*/ 2769833 h 5042517"/>
              <a:gd name="connsiteX54" fmla="*/ 3835153 w 6143347"/>
              <a:gd name="connsiteY54" fmla="*/ 2876365 h 5042517"/>
              <a:gd name="connsiteX55" fmla="*/ 3932808 w 6143347"/>
              <a:gd name="connsiteY55" fmla="*/ 2974020 h 5042517"/>
              <a:gd name="connsiteX56" fmla="*/ 4012707 w 6143347"/>
              <a:gd name="connsiteY56" fmla="*/ 3133818 h 5042517"/>
              <a:gd name="connsiteX57" fmla="*/ 4012707 w 6143347"/>
              <a:gd name="connsiteY57" fmla="*/ 3133818 h 5042517"/>
              <a:gd name="connsiteX58" fmla="*/ 4154749 w 6143347"/>
              <a:gd name="connsiteY58" fmla="*/ 3231472 h 5042517"/>
              <a:gd name="connsiteX59" fmla="*/ 4163627 w 6143347"/>
              <a:gd name="connsiteY59" fmla="*/ 3275861 h 5042517"/>
              <a:gd name="connsiteX60" fmla="*/ 4163627 w 6143347"/>
              <a:gd name="connsiteY60" fmla="*/ 3275861 h 5042517"/>
              <a:gd name="connsiteX61" fmla="*/ 4225771 w 6143347"/>
              <a:gd name="connsiteY61" fmla="*/ 3364637 h 5042517"/>
              <a:gd name="connsiteX62" fmla="*/ 4225771 w 6143347"/>
              <a:gd name="connsiteY62" fmla="*/ 3364637 h 5042517"/>
              <a:gd name="connsiteX63" fmla="*/ 4279037 w 6143347"/>
              <a:gd name="connsiteY63" fmla="*/ 3471169 h 5042517"/>
              <a:gd name="connsiteX64" fmla="*/ 4287914 w 6143347"/>
              <a:gd name="connsiteY64" fmla="*/ 3533313 h 5042517"/>
              <a:gd name="connsiteX65" fmla="*/ 4287914 w 6143347"/>
              <a:gd name="connsiteY65" fmla="*/ 3533313 h 5042517"/>
              <a:gd name="connsiteX66" fmla="*/ 4314547 w 6143347"/>
              <a:gd name="connsiteY66" fmla="*/ 3737499 h 5042517"/>
              <a:gd name="connsiteX67" fmla="*/ 4580878 w 6143347"/>
              <a:gd name="connsiteY67" fmla="*/ 4234649 h 5042517"/>
              <a:gd name="connsiteX68" fmla="*/ 4572000 w 6143347"/>
              <a:gd name="connsiteY68" fmla="*/ 4332303 h 5042517"/>
              <a:gd name="connsiteX69" fmla="*/ 4669654 w 6143347"/>
              <a:gd name="connsiteY69" fmla="*/ 4438835 h 5042517"/>
              <a:gd name="connsiteX70" fmla="*/ 4687410 w 6143347"/>
              <a:gd name="connsiteY70" fmla="*/ 4483224 h 5042517"/>
              <a:gd name="connsiteX71" fmla="*/ 4820575 w 6143347"/>
              <a:gd name="connsiteY71" fmla="*/ 4554245 h 5042517"/>
              <a:gd name="connsiteX72" fmla="*/ 4873841 w 6143347"/>
              <a:gd name="connsiteY72" fmla="*/ 4545367 h 5042517"/>
              <a:gd name="connsiteX73" fmla="*/ 4989250 w 6143347"/>
              <a:gd name="connsiteY73" fmla="*/ 4714043 h 5042517"/>
              <a:gd name="connsiteX74" fmla="*/ 5042516 w 6143347"/>
              <a:gd name="connsiteY74" fmla="*/ 4767309 h 5042517"/>
              <a:gd name="connsiteX75" fmla="*/ 5211192 w 6143347"/>
              <a:gd name="connsiteY75" fmla="*/ 4678532 h 5042517"/>
              <a:gd name="connsiteX76" fmla="*/ 5317724 w 6143347"/>
              <a:gd name="connsiteY76" fmla="*/ 4696288 h 5042517"/>
              <a:gd name="connsiteX77" fmla="*/ 5433134 w 6143347"/>
              <a:gd name="connsiteY77" fmla="*/ 4740676 h 5042517"/>
              <a:gd name="connsiteX78" fmla="*/ 5495278 w 6143347"/>
              <a:gd name="connsiteY78" fmla="*/ 4758431 h 5042517"/>
              <a:gd name="connsiteX79" fmla="*/ 5495278 w 6143347"/>
              <a:gd name="connsiteY79" fmla="*/ 4758431 h 5042517"/>
              <a:gd name="connsiteX80" fmla="*/ 5584054 w 6143347"/>
              <a:gd name="connsiteY80" fmla="*/ 4900474 h 5042517"/>
              <a:gd name="connsiteX81" fmla="*/ 5628443 w 6143347"/>
              <a:gd name="connsiteY81" fmla="*/ 4971496 h 5042517"/>
              <a:gd name="connsiteX82" fmla="*/ 5628443 w 6143347"/>
              <a:gd name="connsiteY82" fmla="*/ 4971496 h 5042517"/>
              <a:gd name="connsiteX83" fmla="*/ 5814874 w 6143347"/>
              <a:gd name="connsiteY83" fmla="*/ 5015884 h 5042517"/>
              <a:gd name="connsiteX84" fmla="*/ 6063448 w 6143347"/>
              <a:gd name="connsiteY84" fmla="*/ 5024762 h 5042517"/>
              <a:gd name="connsiteX85" fmla="*/ 6143347 w 6143347"/>
              <a:gd name="connsiteY85" fmla="*/ 5042517 h 50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143347" h="5042517">
                <a:moveTo>
                  <a:pt x="44388" y="0"/>
                </a:moveTo>
                <a:lnTo>
                  <a:pt x="0" y="1083076"/>
                </a:lnTo>
                <a:lnTo>
                  <a:pt x="142043" y="1118587"/>
                </a:lnTo>
                <a:lnTo>
                  <a:pt x="337351" y="1065321"/>
                </a:lnTo>
                <a:lnTo>
                  <a:pt x="461639" y="1065321"/>
                </a:lnTo>
                <a:lnTo>
                  <a:pt x="532660" y="1180730"/>
                </a:lnTo>
                <a:lnTo>
                  <a:pt x="692458" y="1251752"/>
                </a:lnTo>
                <a:lnTo>
                  <a:pt x="852256" y="1358284"/>
                </a:lnTo>
                <a:lnTo>
                  <a:pt x="914400" y="1482571"/>
                </a:lnTo>
                <a:lnTo>
                  <a:pt x="958788" y="1562470"/>
                </a:lnTo>
                <a:lnTo>
                  <a:pt x="923278" y="1642369"/>
                </a:lnTo>
                <a:lnTo>
                  <a:pt x="923278" y="1722268"/>
                </a:lnTo>
                <a:lnTo>
                  <a:pt x="1145219" y="1855433"/>
                </a:lnTo>
                <a:lnTo>
                  <a:pt x="1216241" y="1899822"/>
                </a:lnTo>
                <a:lnTo>
                  <a:pt x="1349406" y="1970843"/>
                </a:lnTo>
                <a:lnTo>
                  <a:pt x="1438182" y="1944210"/>
                </a:lnTo>
                <a:lnTo>
                  <a:pt x="1455938" y="1899822"/>
                </a:lnTo>
                <a:lnTo>
                  <a:pt x="1571347" y="1944210"/>
                </a:lnTo>
                <a:lnTo>
                  <a:pt x="1695635" y="1953088"/>
                </a:lnTo>
                <a:lnTo>
                  <a:pt x="1784412" y="1970843"/>
                </a:lnTo>
                <a:lnTo>
                  <a:pt x="1855433" y="1979721"/>
                </a:lnTo>
                <a:lnTo>
                  <a:pt x="1935332" y="2041864"/>
                </a:lnTo>
                <a:lnTo>
                  <a:pt x="1988598" y="2059620"/>
                </a:lnTo>
                <a:lnTo>
                  <a:pt x="2157274" y="2290439"/>
                </a:lnTo>
                <a:lnTo>
                  <a:pt x="2148396" y="2370338"/>
                </a:lnTo>
                <a:lnTo>
                  <a:pt x="2237173" y="2388094"/>
                </a:lnTo>
                <a:lnTo>
                  <a:pt x="2272683" y="2467993"/>
                </a:lnTo>
                <a:lnTo>
                  <a:pt x="2237173" y="2539014"/>
                </a:lnTo>
                <a:lnTo>
                  <a:pt x="2299316" y="2565647"/>
                </a:lnTo>
                <a:lnTo>
                  <a:pt x="2299316" y="2565647"/>
                </a:lnTo>
                <a:lnTo>
                  <a:pt x="2396971" y="2636668"/>
                </a:lnTo>
                <a:lnTo>
                  <a:pt x="2379215" y="2707690"/>
                </a:lnTo>
                <a:lnTo>
                  <a:pt x="2423604" y="2734323"/>
                </a:lnTo>
                <a:lnTo>
                  <a:pt x="2467992" y="2734323"/>
                </a:lnTo>
                <a:lnTo>
                  <a:pt x="2521258" y="2672179"/>
                </a:lnTo>
                <a:lnTo>
                  <a:pt x="2592280" y="2663301"/>
                </a:lnTo>
                <a:lnTo>
                  <a:pt x="2592280" y="2663301"/>
                </a:lnTo>
                <a:lnTo>
                  <a:pt x="2672179" y="2734323"/>
                </a:lnTo>
                <a:lnTo>
                  <a:pt x="2681056" y="2689934"/>
                </a:lnTo>
                <a:lnTo>
                  <a:pt x="2823099" y="2734323"/>
                </a:lnTo>
                <a:lnTo>
                  <a:pt x="2867487" y="2769833"/>
                </a:lnTo>
                <a:lnTo>
                  <a:pt x="2982897" y="2769833"/>
                </a:lnTo>
                <a:lnTo>
                  <a:pt x="3053918" y="2734323"/>
                </a:lnTo>
                <a:lnTo>
                  <a:pt x="3133817" y="2760956"/>
                </a:lnTo>
                <a:lnTo>
                  <a:pt x="3213716" y="2716567"/>
                </a:lnTo>
                <a:lnTo>
                  <a:pt x="3293615" y="2681057"/>
                </a:lnTo>
                <a:lnTo>
                  <a:pt x="3311371" y="2610035"/>
                </a:lnTo>
                <a:lnTo>
                  <a:pt x="3373514" y="2521259"/>
                </a:lnTo>
                <a:lnTo>
                  <a:pt x="3453413" y="2618913"/>
                </a:lnTo>
                <a:lnTo>
                  <a:pt x="3435658" y="2689934"/>
                </a:lnTo>
                <a:lnTo>
                  <a:pt x="3506680" y="2725445"/>
                </a:lnTo>
                <a:lnTo>
                  <a:pt x="3622089" y="2734323"/>
                </a:lnTo>
                <a:lnTo>
                  <a:pt x="3684233" y="2769833"/>
                </a:lnTo>
                <a:lnTo>
                  <a:pt x="3684233" y="2769833"/>
                </a:lnTo>
                <a:lnTo>
                  <a:pt x="3835153" y="2876365"/>
                </a:lnTo>
                <a:lnTo>
                  <a:pt x="3932808" y="2974020"/>
                </a:lnTo>
                <a:lnTo>
                  <a:pt x="4012707" y="3133818"/>
                </a:lnTo>
                <a:lnTo>
                  <a:pt x="4012707" y="3133818"/>
                </a:lnTo>
                <a:lnTo>
                  <a:pt x="4154749" y="3231472"/>
                </a:lnTo>
                <a:lnTo>
                  <a:pt x="4163627" y="3275861"/>
                </a:lnTo>
                <a:lnTo>
                  <a:pt x="4163627" y="3275861"/>
                </a:lnTo>
                <a:lnTo>
                  <a:pt x="4225771" y="3364637"/>
                </a:lnTo>
                <a:lnTo>
                  <a:pt x="4225771" y="3364637"/>
                </a:lnTo>
                <a:lnTo>
                  <a:pt x="4279037" y="3471169"/>
                </a:lnTo>
                <a:lnTo>
                  <a:pt x="4287914" y="3533313"/>
                </a:lnTo>
                <a:lnTo>
                  <a:pt x="4287914" y="3533313"/>
                </a:lnTo>
                <a:lnTo>
                  <a:pt x="4314547" y="3737499"/>
                </a:lnTo>
                <a:lnTo>
                  <a:pt x="4580878" y="4234649"/>
                </a:lnTo>
                <a:lnTo>
                  <a:pt x="4572000" y="4332303"/>
                </a:lnTo>
                <a:lnTo>
                  <a:pt x="4669654" y="4438835"/>
                </a:lnTo>
                <a:lnTo>
                  <a:pt x="4687410" y="4483224"/>
                </a:lnTo>
                <a:lnTo>
                  <a:pt x="4820575" y="4554245"/>
                </a:lnTo>
                <a:lnTo>
                  <a:pt x="4873841" y="4545367"/>
                </a:lnTo>
                <a:lnTo>
                  <a:pt x="4989250" y="4714043"/>
                </a:lnTo>
                <a:lnTo>
                  <a:pt x="5042516" y="4767309"/>
                </a:lnTo>
                <a:lnTo>
                  <a:pt x="5211192" y="4678532"/>
                </a:lnTo>
                <a:lnTo>
                  <a:pt x="5317724" y="4696288"/>
                </a:lnTo>
                <a:lnTo>
                  <a:pt x="5433134" y="4740676"/>
                </a:lnTo>
                <a:lnTo>
                  <a:pt x="5495278" y="4758431"/>
                </a:lnTo>
                <a:lnTo>
                  <a:pt x="5495278" y="4758431"/>
                </a:lnTo>
                <a:lnTo>
                  <a:pt x="5584054" y="4900474"/>
                </a:lnTo>
                <a:lnTo>
                  <a:pt x="5628443" y="4971496"/>
                </a:lnTo>
                <a:lnTo>
                  <a:pt x="5628443" y="4971496"/>
                </a:lnTo>
                <a:lnTo>
                  <a:pt x="5814874" y="5015884"/>
                </a:lnTo>
                <a:lnTo>
                  <a:pt x="6063448" y="5024762"/>
                </a:lnTo>
                <a:lnTo>
                  <a:pt x="6143347" y="5042517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564481" y="3053371"/>
            <a:ext cx="871538" cy="576262"/>
          </a:xfrm>
          <a:custGeom>
            <a:avLst/>
            <a:gdLst>
              <a:gd name="connsiteX0" fmla="*/ 0 w 871538"/>
              <a:gd name="connsiteY0" fmla="*/ 0 h 576262"/>
              <a:gd name="connsiteX1" fmla="*/ 492919 w 871538"/>
              <a:gd name="connsiteY1" fmla="*/ 47625 h 576262"/>
              <a:gd name="connsiteX2" fmla="*/ 531019 w 871538"/>
              <a:gd name="connsiteY2" fmla="*/ 69056 h 576262"/>
              <a:gd name="connsiteX3" fmla="*/ 633413 w 871538"/>
              <a:gd name="connsiteY3" fmla="*/ 350044 h 576262"/>
              <a:gd name="connsiteX4" fmla="*/ 731044 w 871538"/>
              <a:gd name="connsiteY4" fmla="*/ 347662 h 576262"/>
              <a:gd name="connsiteX5" fmla="*/ 850107 w 871538"/>
              <a:gd name="connsiteY5" fmla="*/ 392906 h 576262"/>
              <a:gd name="connsiteX6" fmla="*/ 871538 w 871538"/>
              <a:gd name="connsiteY6" fmla="*/ 576262 h 576262"/>
              <a:gd name="connsiteX7" fmla="*/ 642938 w 871538"/>
              <a:gd name="connsiteY7" fmla="*/ 557212 h 576262"/>
              <a:gd name="connsiteX8" fmla="*/ 200025 w 871538"/>
              <a:gd name="connsiteY8" fmla="*/ 259556 h 576262"/>
              <a:gd name="connsiteX9" fmla="*/ 178594 w 871538"/>
              <a:gd name="connsiteY9" fmla="*/ 233362 h 576262"/>
              <a:gd name="connsiteX10" fmla="*/ 28575 w 871538"/>
              <a:gd name="connsiteY10" fmla="*/ 90487 h 576262"/>
              <a:gd name="connsiteX11" fmla="*/ 0 w 871538"/>
              <a:gd name="connsiteY11" fmla="*/ 0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538" h="576262">
                <a:moveTo>
                  <a:pt x="0" y="0"/>
                </a:moveTo>
                <a:lnTo>
                  <a:pt x="492919" y="47625"/>
                </a:lnTo>
                <a:lnTo>
                  <a:pt x="531019" y="69056"/>
                </a:lnTo>
                <a:lnTo>
                  <a:pt x="633413" y="350044"/>
                </a:lnTo>
                <a:lnTo>
                  <a:pt x="731044" y="347662"/>
                </a:lnTo>
                <a:lnTo>
                  <a:pt x="850107" y="392906"/>
                </a:lnTo>
                <a:lnTo>
                  <a:pt x="871538" y="576262"/>
                </a:lnTo>
                <a:lnTo>
                  <a:pt x="642938" y="557212"/>
                </a:lnTo>
                <a:lnTo>
                  <a:pt x="200025" y="259556"/>
                </a:lnTo>
                <a:lnTo>
                  <a:pt x="178594" y="233362"/>
                </a:lnTo>
                <a:lnTo>
                  <a:pt x="28575" y="904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08254" y="3376881"/>
            <a:ext cx="201668" cy="339168"/>
          </a:xfrm>
          <a:custGeom>
            <a:avLst/>
            <a:gdLst>
              <a:gd name="connsiteX0" fmla="*/ 257452 w 1233996"/>
              <a:gd name="connsiteY0" fmla="*/ 79899 h 1722267"/>
              <a:gd name="connsiteX1" fmla="*/ 266330 w 1233996"/>
              <a:gd name="connsiteY1" fmla="*/ 213064 h 1722267"/>
              <a:gd name="connsiteX2" fmla="*/ 301840 w 1233996"/>
              <a:gd name="connsiteY2" fmla="*/ 301840 h 1722267"/>
              <a:gd name="connsiteX3" fmla="*/ 470516 w 1233996"/>
              <a:gd name="connsiteY3" fmla="*/ 346229 h 1722267"/>
              <a:gd name="connsiteX4" fmla="*/ 497149 w 1233996"/>
              <a:gd name="connsiteY4" fmla="*/ 532660 h 1722267"/>
              <a:gd name="connsiteX5" fmla="*/ 506027 w 1233996"/>
              <a:gd name="connsiteY5" fmla="*/ 603681 h 1722267"/>
              <a:gd name="connsiteX6" fmla="*/ 577048 w 1233996"/>
              <a:gd name="connsiteY6" fmla="*/ 710213 h 1722267"/>
              <a:gd name="connsiteX7" fmla="*/ 639192 w 1233996"/>
              <a:gd name="connsiteY7" fmla="*/ 825623 h 1722267"/>
              <a:gd name="connsiteX8" fmla="*/ 648070 w 1233996"/>
              <a:gd name="connsiteY8" fmla="*/ 967666 h 1722267"/>
              <a:gd name="connsiteX9" fmla="*/ 727969 w 1233996"/>
              <a:gd name="connsiteY9" fmla="*/ 1127464 h 1722267"/>
              <a:gd name="connsiteX10" fmla="*/ 772357 w 1233996"/>
              <a:gd name="connsiteY10" fmla="*/ 1287262 h 1722267"/>
              <a:gd name="connsiteX11" fmla="*/ 807868 w 1233996"/>
              <a:gd name="connsiteY11" fmla="*/ 1384916 h 1722267"/>
              <a:gd name="connsiteX12" fmla="*/ 843378 w 1233996"/>
              <a:gd name="connsiteY12" fmla="*/ 1455937 h 1722267"/>
              <a:gd name="connsiteX13" fmla="*/ 887767 w 1233996"/>
              <a:gd name="connsiteY13" fmla="*/ 1571347 h 1722267"/>
              <a:gd name="connsiteX14" fmla="*/ 905522 w 1233996"/>
              <a:gd name="connsiteY14" fmla="*/ 1642368 h 1722267"/>
              <a:gd name="connsiteX15" fmla="*/ 905522 w 1233996"/>
              <a:gd name="connsiteY15" fmla="*/ 1642368 h 1722267"/>
              <a:gd name="connsiteX16" fmla="*/ 1012054 w 1233996"/>
              <a:gd name="connsiteY16" fmla="*/ 1642368 h 1722267"/>
              <a:gd name="connsiteX17" fmla="*/ 1029809 w 1233996"/>
              <a:gd name="connsiteY17" fmla="*/ 1722267 h 1722267"/>
              <a:gd name="connsiteX18" fmla="*/ 1136341 w 1233996"/>
              <a:gd name="connsiteY18" fmla="*/ 1642368 h 1722267"/>
              <a:gd name="connsiteX19" fmla="*/ 1216240 w 1233996"/>
              <a:gd name="connsiteY19" fmla="*/ 1597980 h 1722267"/>
              <a:gd name="connsiteX20" fmla="*/ 1216240 w 1233996"/>
              <a:gd name="connsiteY20" fmla="*/ 1447060 h 1722267"/>
              <a:gd name="connsiteX21" fmla="*/ 1233996 w 1233996"/>
              <a:gd name="connsiteY21" fmla="*/ 1367161 h 1722267"/>
              <a:gd name="connsiteX22" fmla="*/ 1171852 w 1233996"/>
              <a:gd name="connsiteY22" fmla="*/ 1260629 h 1722267"/>
              <a:gd name="connsiteX23" fmla="*/ 1171852 w 1233996"/>
              <a:gd name="connsiteY23" fmla="*/ 1260629 h 1722267"/>
              <a:gd name="connsiteX24" fmla="*/ 1065320 w 1233996"/>
              <a:gd name="connsiteY24" fmla="*/ 1207363 h 1722267"/>
              <a:gd name="connsiteX25" fmla="*/ 958788 w 1233996"/>
              <a:gd name="connsiteY25" fmla="*/ 577048 h 1722267"/>
              <a:gd name="connsiteX26" fmla="*/ 896644 w 1233996"/>
              <a:gd name="connsiteY26" fmla="*/ 479394 h 1722267"/>
              <a:gd name="connsiteX27" fmla="*/ 896644 w 1233996"/>
              <a:gd name="connsiteY27" fmla="*/ 292963 h 1722267"/>
              <a:gd name="connsiteX28" fmla="*/ 825623 w 1233996"/>
              <a:gd name="connsiteY28" fmla="*/ 248574 h 1722267"/>
              <a:gd name="connsiteX29" fmla="*/ 541537 w 1233996"/>
              <a:gd name="connsiteY29" fmla="*/ 159798 h 1722267"/>
              <a:gd name="connsiteX30" fmla="*/ 363984 w 1233996"/>
              <a:gd name="connsiteY30" fmla="*/ 115409 h 1722267"/>
              <a:gd name="connsiteX31" fmla="*/ 195308 w 1233996"/>
              <a:gd name="connsiteY31" fmla="*/ 44388 h 1722267"/>
              <a:gd name="connsiteX32" fmla="*/ 97654 w 1233996"/>
              <a:gd name="connsiteY32" fmla="*/ 0 h 1722267"/>
              <a:gd name="connsiteX33" fmla="*/ 26633 w 1233996"/>
              <a:gd name="connsiteY33" fmla="*/ 142042 h 1722267"/>
              <a:gd name="connsiteX34" fmla="*/ 62143 w 1233996"/>
              <a:gd name="connsiteY34" fmla="*/ 301840 h 1722267"/>
              <a:gd name="connsiteX35" fmla="*/ 0 w 1233996"/>
              <a:gd name="connsiteY35" fmla="*/ 355106 h 1722267"/>
              <a:gd name="connsiteX36" fmla="*/ 319596 w 1233996"/>
              <a:gd name="connsiteY36" fmla="*/ 292963 h 1722267"/>
              <a:gd name="connsiteX37" fmla="*/ 426128 w 1233996"/>
              <a:gd name="connsiteY37" fmla="*/ 337351 h 1722267"/>
              <a:gd name="connsiteX38" fmla="*/ 523782 w 1233996"/>
              <a:gd name="connsiteY38" fmla="*/ 390617 h 1722267"/>
              <a:gd name="connsiteX0" fmla="*/ 230819 w 1207363"/>
              <a:gd name="connsiteY0" fmla="*/ 79899 h 1722267"/>
              <a:gd name="connsiteX1" fmla="*/ 239697 w 1207363"/>
              <a:gd name="connsiteY1" fmla="*/ 213064 h 1722267"/>
              <a:gd name="connsiteX2" fmla="*/ 275207 w 1207363"/>
              <a:gd name="connsiteY2" fmla="*/ 301840 h 1722267"/>
              <a:gd name="connsiteX3" fmla="*/ 443883 w 1207363"/>
              <a:gd name="connsiteY3" fmla="*/ 346229 h 1722267"/>
              <a:gd name="connsiteX4" fmla="*/ 470516 w 1207363"/>
              <a:gd name="connsiteY4" fmla="*/ 532660 h 1722267"/>
              <a:gd name="connsiteX5" fmla="*/ 479394 w 1207363"/>
              <a:gd name="connsiteY5" fmla="*/ 603681 h 1722267"/>
              <a:gd name="connsiteX6" fmla="*/ 550415 w 1207363"/>
              <a:gd name="connsiteY6" fmla="*/ 710213 h 1722267"/>
              <a:gd name="connsiteX7" fmla="*/ 612559 w 1207363"/>
              <a:gd name="connsiteY7" fmla="*/ 825623 h 1722267"/>
              <a:gd name="connsiteX8" fmla="*/ 621437 w 1207363"/>
              <a:gd name="connsiteY8" fmla="*/ 967666 h 1722267"/>
              <a:gd name="connsiteX9" fmla="*/ 701336 w 1207363"/>
              <a:gd name="connsiteY9" fmla="*/ 1127464 h 1722267"/>
              <a:gd name="connsiteX10" fmla="*/ 745724 w 1207363"/>
              <a:gd name="connsiteY10" fmla="*/ 1287262 h 1722267"/>
              <a:gd name="connsiteX11" fmla="*/ 781235 w 1207363"/>
              <a:gd name="connsiteY11" fmla="*/ 1384916 h 1722267"/>
              <a:gd name="connsiteX12" fmla="*/ 816745 w 1207363"/>
              <a:gd name="connsiteY12" fmla="*/ 1455937 h 1722267"/>
              <a:gd name="connsiteX13" fmla="*/ 861134 w 1207363"/>
              <a:gd name="connsiteY13" fmla="*/ 1571347 h 1722267"/>
              <a:gd name="connsiteX14" fmla="*/ 878889 w 1207363"/>
              <a:gd name="connsiteY14" fmla="*/ 1642368 h 1722267"/>
              <a:gd name="connsiteX15" fmla="*/ 878889 w 1207363"/>
              <a:gd name="connsiteY15" fmla="*/ 1642368 h 1722267"/>
              <a:gd name="connsiteX16" fmla="*/ 985421 w 1207363"/>
              <a:gd name="connsiteY16" fmla="*/ 1642368 h 1722267"/>
              <a:gd name="connsiteX17" fmla="*/ 1003176 w 1207363"/>
              <a:gd name="connsiteY17" fmla="*/ 1722267 h 1722267"/>
              <a:gd name="connsiteX18" fmla="*/ 1109708 w 1207363"/>
              <a:gd name="connsiteY18" fmla="*/ 1642368 h 1722267"/>
              <a:gd name="connsiteX19" fmla="*/ 1189607 w 1207363"/>
              <a:gd name="connsiteY19" fmla="*/ 1597980 h 1722267"/>
              <a:gd name="connsiteX20" fmla="*/ 1189607 w 1207363"/>
              <a:gd name="connsiteY20" fmla="*/ 1447060 h 1722267"/>
              <a:gd name="connsiteX21" fmla="*/ 1207363 w 1207363"/>
              <a:gd name="connsiteY21" fmla="*/ 1367161 h 1722267"/>
              <a:gd name="connsiteX22" fmla="*/ 1145219 w 1207363"/>
              <a:gd name="connsiteY22" fmla="*/ 1260629 h 1722267"/>
              <a:gd name="connsiteX23" fmla="*/ 1145219 w 1207363"/>
              <a:gd name="connsiteY23" fmla="*/ 1260629 h 1722267"/>
              <a:gd name="connsiteX24" fmla="*/ 1038687 w 1207363"/>
              <a:gd name="connsiteY24" fmla="*/ 1207363 h 1722267"/>
              <a:gd name="connsiteX25" fmla="*/ 932155 w 1207363"/>
              <a:gd name="connsiteY25" fmla="*/ 577048 h 1722267"/>
              <a:gd name="connsiteX26" fmla="*/ 870011 w 1207363"/>
              <a:gd name="connsiteY26" fmla="*/ 479394 h 1722267"/>
              <a:gd name="connsiteX27" fmla="*/ 870011 w 1207363"/>
              <a:gd name="connsiteY27" fmla="*/ 292963 h 1722267"/>
              <a:gd name="connsiteX28" fmla="*/ 798990 w 1207363"/>
              <a:gd name="connsiteY28" fmla="*/ 248574 h 1722267"/>
              <a:gd name="connsiteX29" fmla="*/ 514904 w 1207363"/>
              <a:gd name="connsiteY29" fmla="*/ 159798 h 1722267"/>
              <a:gd name="connsiteX30" fmla="*/ 337351 w 1207363"/>
              <a:gd name="connsiteY30" fmla="*/ 115409 h 1722267"/>
              <a:gd name="connsiteX31" fmla="*/ 168675 w 1207363"/>
              <a:gd name="connsiteY31" fmla="*/ 44388 h 1722267"/>
              <a:gd name="connsiteX32" fmla="*/ 71021 w 1207363"/>
              <a:gd name="connsiteY32" fmla="*/ 0 h 1722267"/>
              <a:gd name="connsiteX33" fmla="*/ 0 w 1207363"/>
              <a:gd name="connsiteY33" fmla="*/ 142042 h 1722267"/>
              <a:gd name="connsiteX34" fmla="*/ 35510 w 1207363"/>
              <a:gd name="connsiteY34" fmla="*/ 301840 h 1722267"/>
              <a:gd name="connsiteX35" fmla="*/ 292963 w 1207363"/>
              <a:gd name="connsiteY35" fmla="*/ 292963 h 1722267"/>
              <a:gd name="connsiteX36" fmla="*/ 399495 w 1207363"/>
              <a:gd name="connsiteY36" fmla="*/ 337351 h 1722267"/>
              <a:gd name="connsiteX37" fmla="*/ 497149 w 1207363"/>
              <a:gd name="connsiteY37" fmla="*/ 390617 h 1722267"/>
              <a:gd name="connsiteX0" fmla="*/ 230819 w 1207363"/>
              <a:gd name="connsiteY0" fmla="*/ 79899 h 1722267"/>
              <a:gd name="connsiteX1" fmla="*/ 239697 w 1207363"/>
              <a:gd name="connsiteY1" fmla="*/ 213064 h 1722267"/>
              <a:gd name="connsiteX2" fmla="*/ 275207 w 1207363"/>
              <a:gd name="connsiteY2" fmla="*/ 301840 h 1722267"/>
              <a:gd name="connsiteX3" fmla="*/ 443883 w 1207363"/>
              <a:gd name="connsiteY3" fmla="*/ 346229 h 1722267"/>
              <a:gd name="connsiteX4" fmla="*/ 470516 w 1207363"/>
              <a:gd name="connsiteY4" fmla="*/ 532660 h 1722267"/>
              <a:gd name="connsiteX5" fmla="*/ 479394 w 1207363"/>
              <a:gd name="connsiteY5" fmla="*/ 603681 h 1722267"/>
              <a:gd name="connsiteX6" fmla="*/ 550415 w 1207363"/>
              <a:gd name="connsiteY6" fmla="*/ 710213 h 1722267"/>
              <a:gd name="connsiteX7" fmla="*/ 612559 w 1207363"/>
              <a:gd name="connsiteY7" fmla="*/ 825623 h 1722267"/>
              <a:gd name="connsiteX8" fmla="*/ 621437 w 1207363"/>
              <a:gd name="connsiteY8" fmla="*/ 967666 h 1722267"/>
              <a:gd name="connsiteX9" fmla="*/ 701336 w 1207363"/>
              <a:gd name="connsiteY9" fmla="*/ 1127464 h 1722267"/>
              <a:gd name="connsiteX10" fmla="*/ 745724 w 1207363"/>
              <a:gd name="connsiteY10" fmla="*/ 1287262 h 1722267"/>
              <a:gd name="connsiteX11" fmla="*/ 781235 w 1207363"/>
              <a:gd name="connsiteY11" fmla="*/ 1384916 h 1722267"/>
              <a:gd name="connsiteX12" fmla="*/ 816745 w 1207363"/>
              <a:gd name="connsiteY12" fmla="*/ 1455937 h 1722267"/>
              <a:gd name="connsiteX13" fmla="*/ 861134 w 1207363"/>
              <a:gd name="connsiteY13" fmla="*/ 1571347 h 1722267"/>
              <a:gd name="connsiteX14" fmla="*/ 878889 w 1207363"/>
              <a:gd name="connsiteY14" fmla="*/ 1642368 h 1722267"/>
              <a:gd name="connsiteX15" fmla="*/ 878889 w 1207363"/>
              <a:gd name="connsiteY15" fmla="*/ 1642368 h 1722267"/>
              <a:gd name="connsiteX16" fmla="*/ 985421 w 1207363"/>
              <a:gd name="connsiteY16" fmla="*/ 1642368 h 1722267"/>
              <a:gd name="connsiteX17" fmla="*/ 1003176 w 1207363"/>
              <a:gd name="connsiteY17" fmla="*/ 1722267 h 1722267"/>
              <a:gd name="connsiteX18" fmla="*/ 1109708 w 1207363"/>
              <a:gd name="connsiteY18" fmla="*/ 1642368 h 1722267"/>
              <a:gd name="connsiteX19" fmla="*/ 1189607 w 1207363"/>
              <a:gd name="connsiteY19" fmla="*/ 1597980 h 1722267"/>
              <a:gd name="connsiteX20" fmla="*/ 1189607 w 1207363"/>
              <a:gd name="connsiteY20" fmla="*/ 1447060 h 1722267"/>
              <a:gd name="connsiteX21" fmla="*/ 1207363 w 1207363"/>
              <a:gd name="connsiteY21" fmla="*/ 1367161 h 1722267"/>
              <a:gd name="connsiteX22" fmla="*/ 1145219 w 1207363"/>
              <a:gd name="connsiteY22" fmla="*/ 1260629 h 1722267"/>
              <a:gd name="connsiteX23" fmla="*/ 1145219 w 1207363"/>
              <a:gd name="connsiteY23" fmla="*/ 1260629 h 1722267"/>
              <a:gd name="connsiteX24" fmla="*/ 1038687 w 1207363"/>
              <a:gd name="connsiteY24" fmla="*/ 1207363 h 1722267"/>
              <a:gd name="connsiteX25" fmla="*/ 932155 w 1207363"/>
              <a:gd name="connsiteY25" fmla="*/ 577048 h 1722267"/>
              <a:gd name="connsiteX26" fmla="*/ 870011 w 1207363"/>
              <a:gd name="connsiteY26" fmla="*/ 479394 h 1722267"/>
              <a:gd name="connsiteX27" fmla="*/ 870011 w 1207363"/>
              <a:gd name="connsiteY27" fmla="*/ 292963 h 1722267"/>
              <a:gd name="connsiteX28" fmla="*/ 798990 w 1207363"/>
              <a:gd name="connsiteY28" fmla="*/ 248574 h 1722267"/>
              <a:gd name="connsiteX29" fmla="*/ 514904 w 1207363"/>
              <a:gd name="connsiteY29" fmla="*/ 159798 h 1722267"/>
              <a:gd name="connsiteX30" fmla="*/ 337351 w 1207363"/>
              <a:gd name="connsiteY30" fmla="*/ 115409 h 1722267"/>
              <a:gd name="connsiteX31" fmla="*/ 168675 w 1207363"/>
              <a:gd name="connsiteY31" fmla="*/ 44388 h 1722267"/>
              <a:gd name="connsiteX32" fmla="*/ 71021 w 1207363"/>
              <a:gd name="connsiteY32" fmla="*/ 0 h 1722267"/>
              <a:gd name="connsiteX33" fmla="*/ 0 w 1207363"/>
              <a:gd name="connsiteY33" fmla="*/ 142042 h 1722267"/>
              <a:gd name="connsiteX34" fmla="*/ 292963 w 1207363"/>
              <a:gd name="connsiteY34" fmla="*/ 292963 h 1722267"/>
              <a:gd name="connsiteX35" fmla="*/ 399495 w 1207363"/>
              <a:gd name="connsiteY35" fmla="*/ 337351 h 1722267"/>
              <a:gd name="connsiteX36" fmla="*/ 497149 w 1207363"/>
              <a:gd name="connsiteY36" fmla="*/ 390617 h 1722267"/>
              <a:gd name="connsiteX0" fmla="*/ 159798 w 1136342"/>
              <a:gd name="connsiteY0" fmla="*/ 79899 h 1722267"/>
              <a:gd name="connsiteX1" fmla="*/ 168676 w 1136342"/>
              <a:gd name="connsiteY1" fmla="*/ 213064 h 1722267"/>
              <a:gd name="connsiteX2" fmla="*/ 204186 w 1136342"/>
              <a:gd name="connsiteY2" fmla="*/ 301840 h 1722267"/>
              <a:gd name="connsiteX3" fmla="*/ 372862 w 1136342"/>
              <a:gd name="connsiteY3" fmla="*/ 346229 h 1722267"/>
              <a:gd name="connsiteX4" fmla="*/ 399495 w 1136342"/>
              <a:gd name="connsiteY4" fmla="*/ 532660 h 1722267"/>
              <a:gd name="connsiteX5" fmla="*/ 408373 w 1136342"/>
              <a:gd name="connsiteY5" fmla="*/ 603681 h 1722267"/>
              <a:gd name="connsiteX6" fmla="*/ 479394 w 1136342"/>
              <a:gd name="connsiteY6" fmla="*/ 710213 h 1722267"/>
              <a:gd name="connsiteX7" fmla="*/ 541538 w 1136342"/>
              <a:gd name="connsiteY7" fmla="*/ 825623 h 1722267"/>
              <a:gd name="connsiteX8" fmla="*/ 550416 w 1136342"/>
              <a:gd name="connsiteY8" fmla="*/ 967666 h 1722267"/>
              <a:gd name="connsiteX9" fmla="*/ 630315 w 1136342"/>
              <a:gd name="connsiteY9" fmla="*/ 1127464 h 1722267"/>
              <a:gd name="connsiteX10" fmla="*/ 674703 w 1136342"/>
              <a:gd name="connsiteY10" fmla="*/ 1287262 h 1722267"/>
              <a:gd name="connsiteX11" fmla="*/ 710214 w 1136342"/>
              <a:gd name="connsiteY11" fmla="*/ 1384916 h 1722267"/>
              <a:gd name="connsiteX12" fmla="*/ 745724 w 1136342"/>
              <a:gd name="connsiteY12" fmla="*/ 1455937 h 1722267"/>
              <a:gd name="connsiteX13" fmla="*/ 790113 w 1136342"/>
              <a:gd name="connsiteY13" fmla="*/ 1571347 h 1722267"/>
              <a:gd name="connsiteX14" fmla="*/ 807868 w 1136342"/>
              <a:gd name="connsiteY14" fmla="*/ 1642368 h 1722267"/>
              <a:gd name="connsiteX15" fmla="*/ 807868 w 1136342"/>
              <a:gd name="connsiteY15" fmla="*/ 1642368 h 1722267"/>
              <a:gd name="connsiteX16" fmla="*/ 914400 w 1136342"/>
              <a:gd name="connsiteY16" fmla="*/ 1642368 h 1722267"/>
              <a:gd name="connsiteX17" fmla="*/ 932155 w 1136342"/>
              <a:gd name="connsiteY17" fmla="*/ 1722267 h 1722267"/>
              <a:gd name="connsiteX18" fmla="*/ 1038687 w 1136342"/>
              <a:gd name="connsiteY18" fmla="*/ 1642368 h 1722267"/>
              <a:gd name="connsiteX19" fmla="*/ 1118586 w 1136342"/>
              <a:gd name="connsiteY19" fmla="*/ 1597980 h 1722267"/>
              <a:gd name="connsiteX20" fmla="*/ 1118586 w 1136342"/>
              <a:gd name="connsiteY20" fmla="*/ 1447060 h 1722267"/>
              <a:gd name="connsiteX21" fmla="*/ 1136342 w 1136342"/>
              <a:gd name="connsiteY21" fmla="*/ 1367161 h 1722267"/>
              <a:gd name="connsiteX22" fmla="*/ 1074198 w 1136342"/>
              <a:gd name="connsiteY22" fmla="*/ 1260629 h 1722267"/>
              <a:gd name="connsiteX23" fmla="*/ 1074198 w 1136342"/>
              <a:gd name="connsiteY23" fmla="*/ 1260629 h 1722267"/>
              <a:gd name="connsiteX24" fmla="*/ 967666 w 1136342"/>
              <a:gd name="connsiteY24" fmla="*/ 1207363 h 1722267"/>
              <a:gd name="connsiteX25" fmla="*/ 861134 w 1136342"/>
              <a:gd name="connsiteY25" fmla="*/ 577048 h 1722267"/>
              <a:gd name="connsiteX26" fmla="*/ 798990 w 1136342"/>
              <a:gd name="connsiteY26" fmla="*/ 479394 h 1722267"/>
              <a:gd name="connsiteX27" fmla="*/ 798990 w 1136342"/>
              <a:gd name="connsiteY27" fmla="*/ 292963 h 1722267"/>
              <a:gd name="connsiteX28" fmla="*/ 727969 w 1136342"/>
              <a:gd name="connsiteY28" fmla="*/ 248574 h 1722267"/>
              <a:gd name="connsiteX29" fmla="*/ 443883 w 1136342"/>
              <a:gd name="connsiteY29" fmla="*/ 159798 h 1722267"/>
              <a:gd name="connsiteX30" fmla="*/ 266330 w 1136342"/>
              <a:gd name="connsiteY30" fmla="*/ 115409 h 1722267"/>
              <a:gd name="connsiteX31" fmla="*/ 97654 w 1136342"/>
              <a:gd name="connsiteY31" fmla="*/ 44388 h 1722267"/>
              <a:gd name="connsiteX32" fmla="*/ 0 w 1136342"/>
              <a:gd name="connsiteY32" fmla="*/ 0 h 1722267"/>
              <a:gd name="connsiteX33" fmla="*/ 221942 w 1136342"/>
              <a:gd name="connsiteY33" fmla="*/ 292963 h 1722267"/>
              <a:gd name="connsiteX34" fmla="*/ 328474 w 1136342"/>
              <a:gd name="connsiteY34" fmla="*/ 337351 h 1722267"/>
              <a:gd name="connsiteX35" fmla="*/ 426128 w 1136342"/>
              <a:gd name="connsiteY35" fmla="*/ 390617 h 1722267"/>
              <a:gd name="connsiteX0" fmla="*/ 159798 w 1136342"/>
              <a:gd name="connsiteY0" fmla="*/ 79899 h 1722267"/>
              <a:gd name="connsiteX1" fmla="*/ 204186 w 1136342"/>
              <a:gd name="connsiteY1" fmla="*/ 301840 h 1722267"/>
              <a:gd name="connsiteX2" fmla="*/ 372862 w 1136342"/>
              <a:gd name="connsiteY2" fmla="*/ 346229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32" fmla="*/ 221942 w 1136342"/>
              <a:gd name="connsiteY32" fmla="*/ 292963 h 1722267"/>
              <a:gd name="connsiteX33" fmla="*/ 328474 w 1136342"/>
              <a:gd name="connsiteY33" fmla="*/ 337351 h 1722267"/>
              <a:gd name="connsiteX34" fmla="*/ 426128 w 1136342"/>
              <a:gd name="connsiteY34" fmla="*/ 390617 h 1722267"/>
              <a:gd name="connsiteX0" fmla="*/ 159798 w 1136342"/>
              <a:gd name="connsiteY0" fmla="*/ 79899 h 1722267"/>
              <a:gd name="connsiteX1" fmla="*/ 204186 w 1136342"/>
              <a:gd name="connsiteY1" fmla="*/ 301840 h 1722267"/>
              <a:gd name="connsiteX2" fmla="*/ 372862 w 1136342"/>
              <a:gd name="connsiteY2" fmla="*/ 346229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32" fmla="*/ 328474 w 1136342"/>
              <a:gd name="connsiteY32" fmla="*/ 337351 h 1722267"/>
              <a:gd name="connsiteX33" fmla="*/ 426128 w 1136342"/>
              <a:gd name="connsiteY33" fmla="*/ 390617 h 1722267"/>
              <a:gd name="connsiteX0" fmla="*/ 159798 w 1136342"/>
              <a:gd name="connsiteY0" fmla="*/ 79899 h 1722267"/>
              <a:gd name="connsiteX1" fmla="*/ 204186 w 1136342"/>
              <a:gd name="connsiteY1" fmla="*/ 301840 h 1722267"/>
              <a:gd name="connsiteX2" fmla="*/ 372862 w 1136342"/>
              <a:gd name="connsiteY2" fmla="*/ 346229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32" fmla="*/ 426128 w 1136342"/>
              <a:gd name="connsiteY32" fmla="*/ 390617 h 1722267"/>
              <a:gd name="connsiteX0" fmla="*/ 159798 w 1136342"/>
              <a:gd name="connsiteY0" fmla="*/ 79899 h 1722267"/>
              <a:gd name="connsiteX1" fmla="*/ 204186 w 1136342"/>
              <a:gd name="connsiteY1" fmla="*/ 301840 h 1722267"/>
              <a:gd name="connsiteX2" fmla="*/ 399495 w 1136342"/>
              <a:gd name="connsiteY2" fmla="*/ 532660 h 1722267"/>
              <a:gd name="connsiteX3" fmla="*/ 408373 w 1136342"/>
              <a:gd name="connsiteY3" fmla="*/ 603681 h 1722267"/>
              <a:gd name="connsiteX4" fmla="*/ 479394 w 1136342"/>
              <a:gd name="connsiteY4" fmla="*/ 710213 h 1722267"/>
              <a:gd name="connsiteX5" fmla="*/ 541538 w 1136342"/>
              <a:gd name="connsiteY5" fmla="*/ 825623 h 1722267"/>
              <a:gd name="connsiteX6" fmla="*/ 550416 w 1136342"/>
              <a:gd name="connsiteY6" fmla="*/ 967666 h 1722267"/>
              <a:gd name="connsiteX7" fmla="*/ 630315 w 1136342"/>
              <a:gd name="connsiteY7" fmla="*/ 1127464 h 1722267"/>
              <a:gd name="connsiteX8" fmla="*/ 674703 w 1136342"/>
              <a:gd name="connsiteY8" fmla="*/ 1287262 h 1722267"/>
              <a:gd name="connsiteX9" fmla="*/ 710214 w 1136342"/>
              <a:gd name="connsiteY9" fmla="*/ 1384916 h 1722267"/>
              <a:gd name="connsiteX10" fmla="*/ 745724 w 1136342"/>
              <a:gd name="connsiteY10" fmla="*/ 1455937 h 1722267"/>
              <a:gd name="connsiteX11" fmla="*/ 790113 w 1136342"/>
              <a:gd name="connsiteY11" fmla="*/ 1571347 h 1722267"/>
              <a:gd name="connsiteX12" fmla="*/ 807868 w 1136342"/>
              <a:gd name="connsiteY12" fmla="*/ 1642368 h 1722267"/>
              <a:gd name="connsiteX13" fmla="*/ 807868 w 1136342"/>
              <a:gd name="connsiteY13" fmla="*/ 1642368 h 1722267"/>
              <a:gd name="connsiteX14" fmla="*/ 914400 w 1136342"/>
              <a:gd name="connsiteY14" fmla="*/ 1642368 h 1722267"/>
              <a:gd name="connsiteX15" fmla="*/ 932155 w 1136342"/>
              <a:gd name="connsiteY15" fmla="*/ 1722267 h 1722267"/>
              <a:gd name="connsiteX16" fmla="*/ 1038687 w 1136342"/>
              <a:gd name="connsiteY16" fmla="*/ 1642368 h 1722267"/>
              <a:gd name="connsiteX17" fmla="*/ 1118586 w 1136342"/>
              <a:gd name="connsiteY17" fmla="*/ 1597980 h 1722267"/>
              <a:gd name="connsiteX18" fmla="*/ 1118586 w 1136342"/>
              <a:gd name="connsiteY18" fmla="*/ 1447060 h 1722267"/>
              <a:gd name="connsiteX19" fmla="*/ 1136342 w 1136342"/>
              <a:gd name="connsiteY19" fmla="*/ 1367161 h 1722267"/>
              <a:gd name="connsiteX20" fmla="*/ 1074198 w 1136342"/>
              <a:gd name="connsiteY20" fmla="*/ 1260629 h 1722267"/>
              <a:gd name="connsiteX21" fmla="*/ 1074198 w 1136342"/>
              <a:gd name="connsiteY21" fmla="*/ 1260629 h 1722267"/>
              <a:gd name="connsiteX22" fmla="*/ 967666 w 1136342"/>
              <a:gd name="connsiteY22" fmla="*/ 1207363 h 1722267"/>
              <a:gd name="connsiteX23" fmla="*/ 861134 w 1136342"/>
              <a:gd name="connsiteY23" fmla="*/ 577048 h 1722267"/>
              <a:gd name="connsiteX24" fmla="*/ 798990 w 1136342"/>
              <a:gd name="connsiteY24" fmla="*/ 479394 h 1722267"/>
              <a:gd name="connsiteX25" fmla="*/ 798990 w 1136342"/>
              <a:gd name="connsiteY25" fmla="*/ 292963 h 1722267"/>
              <a:gd name="connsiteX26" fmla="*/ 727969 w 1136342"/>
              <a:gd name="connsiteY26" fmla="*/ 248574 h 1722267"/>
              <a:gd name="connsiteX27" fmla="*/ 443883 w 1136342"/>
              <a:gd name="connsiteY27" fmla="*/ 159798 h 1722267"/>
              <a:gd name="connsiteX28" fmla="*/ 266330 w 1136342"/>
              <a:gd name="connsiteY28" fmla="*/ 115409 h 1722267"/>
              <a:gd name="connsiteX29" fmla="*/ 97654 w 1136342"/>
              <a:gd name="connsiteY29" fmla="*/ 44388 h 1722267"/>
              <a:gd name="connsiteX30" fmla="*/ 0 w 1136342"/>
              <a:gd name="connsiteY30" fmla="*/ 0 h 1722267"/>
              <a:gd name="connsiteX31" fmla="*/ 426128 w 1136342"/>
              <a:gd name="connsiteY31" fmla="*/ 390617 h 1722267"/>
              <a:gd name="connsiteX0" fmla="*/ 159798 w 1136342"/>
              <a:gd name="connsiteY0" fmla="*/ 79899 h 1722267"/>
              <a:gd name="connsiteX1" fmla="*/ 204186 w 1136342"/>
              <a:gd name="connsiteY1" fmla="*/ 301840 h 1722267"/>
              <a:gd name="connsiteX2" fmla="*/ 399495 w 1136342"/>
              <a:gd name="connsiteY2" fmla="*/ 532660 h 1722267"/>
              <a:gd name="connsiteX3" fmla="*/ 408373 w 1136342"/>
              <a:gd name="connsiteY3" fmla="*/ 603681 h 1722267"/>
              <a:gd name="connsiteX4" fmla="*/ 479394 w 1136342"/>
              <a:gd name="connsiteY4" fmla="*/ 710213 h 1722267"/>
              <a:gd name="connsiteX5" fmla="*/ 541538 w 1136342"/>
              <a:gd name="connsiteY5" fmla="*/ 825623 h 1722267"/>
              <a:gd name="connsiteX6" fmla="*/ 550416 w 1136342"/>
              <a:gd name="connsiteY6" fmla="*/ 967666 h 1722267"/>
              <a:gd name="connsiteX7" fmla="*/ 630315 w 1136342"/>
              <a:gd name="connsiteY7" fmla="*/ 1127464 h 1722267"/>
              <a:gd name="connsiteX8" fmla="*/ 674703 w 1136342"/>
              <a:gd name="connsiteY8" fmla="*/ 1287262 h 1722267"/>
              <a:gd name="connsiteX9" fmla="*/ 710214 w 1136342"/>
              <a:gd name="connsiteY9" fmla="*/ 1384916 h 1722267"/>
              <a:gd name="connsiteX10" fmla="*/ 745724 w 1136342"/>
              <a:gd name="connsiteY10" fmla="*/ 1455937 h 1722267"/>
              <a:gd name="connsiteX11" fmla="*/ 790113 w 1136342"/>
              <a:gd name="connsiteY11" fmla="*/ 1571347 h 1722267"/>
              <a:gd name="connsiteX12" fmla="*/ 807868 w 1136342"/>
              <a:gd name="connsiteY12" fmla="*/ 1642368 h 1722267"/>
              <a:gd name="connsiteX13" fmla="*/ 807868 w 1136342"/>
              <a:gd name="connsiteY13" fmla="*/ 1642368 h 1722267"/>
              <a:gd name="connsiteX14" fmla="*/ 914400 w 1136342"/>
              <a:gd name="connsiteY14" fmla="*/ 1642368 h 1722267"/>
              <a:gd name="connsiteX15" fmla="*/ 932155 w 1136342"/>
              <a:gd name="connsiteY15" fmla="*/ 1722267 h 1722267"/>
              <a:gd name="connsiteX16" fmla="*/ 1038687 w 1136342"/>
              <a:gd name="connsiteY16" fmla="*/ 1642368 h 1722267"/>
              <a:gd name="connsiteX17" fmla="*/ 1118586 w 1136342"/>
              <a:gd name="connsiteY17" fmla="*/ 1597980 h 1722267"/>
              <a:gd name="connsiteX18" fmla="*/ 1118586 w 1136342"/>
              <a:gd name="connsiteY18" fmla="*/ 1447060 h 1722267"/>
              <a:gd name="connsiteX19" fmla="*/ 1136342 w 1136342"/>
              <a:gd name="connsiteY19" fmla="*/ 1367161 h 1722267"/>
              <a:gd name="connsiteX20" fmla="*/ 1074198 w 1136342"/>
              <a:gd name="connsiteY20" fmla="*/ 1260629 h 1722267"/>
              <a:gd name="connsiteX21" fmla="*/ 1074198 w 1136342"/>
              <a:gd name="connsiteY21" fmla="*/ 1260629 h 1722267"/>
              <a:gd name="connsiteX22" fmla="*/ 967666 w 1136342"/>
              <a:gd name="connsiteY22" fmla="*/ 1207363 h 1722267"/>
              <a:gd name="connsiteX23" fmla="*/ 861134 w 1136342"/>
              <a:gd name="connsiteY23" fmla="*/ 577048 h 1722267"/>
              <a:gd name="connsiteX24" fmla="*/ 798990 w 1136342"/>
              <a:gd name="connsiteY24" fmla="*/ 479394 h 1722267"/>
              <a:gd name="connsiteX25" fmla="*/ 798990 w 1136342"/>
              <a:gd name="connsiteY25" fmla="*/ 292963 h 1722267"/>
              <a:gd name="connsiteX26" fmla="*/ 727969 w 1136342"/>
              <a:gd name="connsiteY26" fmla="*/ 248574 h 1722267"/>
              <a:gd name="connsiteX27" fmla="*/ 443883 w 1136342"/>
              <a:gd name="connsiteY27" fmla="*/ 159798 h 1722267"/>
              <a:gd name="connsiteX28" fmla="*/ 266330 w 1136342"/>
              <a:gd name="connsiteY28" fmla="*/ 115409 h 1722267"/>
              <a:gd name="connsiteX29" fmla="*/ 97654 w 1136342"/>
              <a:gd name="connsiteY29" fmla="*/ 44388 h 1722267"/>
              <a:gd name="connsiteX30" fmla="*/ 0 w 1136342"/>
              <a:gd name="connsiteY30" fmla="*/ 0 h 1722267"/>
              <a:gd name="connsiteX0" fmla="*/ 159798 w 1136342"/>
              <a:gd name="connsiteY0" fmla="*/ 79899 h 1722267"/>
              <a:gd name="connsiteX1" fmla="*/ 399495 w 1136342"/>
              <a:gd name="connsiteY1" fmla="*/ 532660 h 1722267"/>
              <a:gd name="connsiteX2" fmla="*/ 408373 w 1136342"/>
              <a:gd name="connsiteY2" fmla="*/ 603681 h 1722267"/>
              <a:gd name="connsiteX3" fmla="*/ 479394 w 1136342"/>
              <a:gd name="connsiteY3" fmla="*/ 710213 h 1722267"/>
              <a:gd name="connsiteX4" fmla="*/ 541538 w 1136342"/>
              <a:gd name="connsiteY4" fmla="*/ 825623 h 1722267"/>
              <a:gd name="connsiteX5" fmla="*/ 550416 w 1136342"/>
              <a:gd name="connsiteY5" fmla="*/ 967666 h 1722267"/>
              <a:gd name="connsiteX6" fmla="*/ 630315 w 1136342"/>
              <a:gd name="connsiteY6" fmla="*/ 1127464 h 1722267"/>
              <a:gd name="connsiteX7" fmla="*/ 674703 w 1136342"/>
              <a:gd name="connsiteY7" fmla="*/ 1287262 h 1722267"/>
              <a:gd name="connsiteX8" fmla="*/ 710214 w 1136342"/>
              <a:gd name="connsiteY8" fmla="*/ 1384916 h 1722267"/>
              <a:gd name="connsiteX9" fmla="*/ 745724 w 1136342"/>
              <a:gd name="connsiteY9" fmla="*/ 1455937 h 1722267"/>
              <a:gd name="connsiteX10" fmla="*/ 790113 w 1136342"/>
              <a:gd name="connsiteY10" fmla="*/ 1571347 h 1722267"/>
              <a:gd name="connsiteX11" fmla="*/ 807868 w 1136342"/>
              <a:gd name="connsiteY11" fmla="*/ 1642368 h 1722267"/>
              <a:gd name="connsiteX12" fmla="*/ 807868 w 1136342"/>
              <a:gd name="connsiteY12" fmla="*/ 1642368 h 1722267"/>
              <a:gd name="connsiteX13" fmla="*/ 914400 w 1136342"/>
              <a:gd name="connsiteY13" fmla="*/ 1642368 h 1722267"/>
              <a:gd name="connsiteX14" fmla="*/ 932155 w 1136342"/>
              <a:gd name="connsiteY14" fmla="*/ 1722267 h 1722267"/>
              <a:gd name="connsiteX15" fmla="*/ 1038687 w 1136342"/>
              <a:gd name="connsiteY15" fmla="*/ 1642368 h 1722267"/>
              <a:gd name="connsiteX16" fmla="*/ 1118586 w 1136342"/>
              <a:gd name="connsiteY16" fmla="*/ 1597980 h 1722267"/>
              <a:gd name="connsiteX17" fmla="*/ 1118586 w 1136342"/>
              <a:gd name="connsiteY17" fmla="*/ 1447060 h 1722267"/>
              <a:gd name="connsiteX18" fmla="*/ 1136342 w 1136342"/>
              <a:gd name="connsiteY18" fmla="*/ 1367161 h 1722267"/>
              <a:gd name="connsiteX19" fmla="*/ 1074198 w 1136342"/>
              <a:gd name="connsiteY19" fmla="*/ 1260629 h 1722267"/>
              <a:gd name="connsiteX20" fmla="*/ 1074198 w 1136342"/>
              <a:gd name="connsiteY20" fmla="*/ 1260629 h 1722267"/>
              <a:gd name="connsiteX21" fmla="*/ 967666 w 1136342"/>
              <a:gd name="connsiteY21" fmla="*/ 1207363 h 1722267"/>
              <a:gd name="connsiteX22" fmla="*/ 861134 w 1136342"/>
              <a:gd name="connsiteY22" fmla="*/ 577048 h 1722267"/>
              <a:gd name="connsiteX23" fmla="*/ 798990 w 1136342"/>
              <a:gd name="connsiteY23" fmla="*/ 479394 h 1722267"/>
              <a:gd name="connsiteX24" fmla="*/ 798990 w 1136342"/>
              <a:gd name="connsiteY24" fmla="*/ 292963 h 1722267"/>
              <a:gd name="connsiteX25" fmla="*/ 727969 w 1136342"/>
              <a:gd name="connsiteY25" fmla="*/ 248574 h 1722267"/>
              <a:gd name="connsiteX26" fmla="*/ 443883 w 1136342"/>
              <a:gd name="connsiteY26" fmla="*/ 159798 h 1722267"/>
              <a:gd name="connsiteX27" fmla="*/ 266330 w 1136342"/>
              <a:gd name="connsiteY27" fmla="*/ 115409 h 1722267"/>
              <a:gd name="connsiteX28" fmla="*/ 97654 w 1136342"/>
              <a:gd name="connsiteY28" fmla="*/ 44388 h 1722267"/>
              <a:gd name="connsiteX29" fmla="*/ 0 w 1136342"/>
              <a:gd name="connsiteY29" fmla="*/ 0 h 1722267"/>
              <a:gd name="connsiteX0" fmla="*/ 159798 w 1136342"/>
              <a:gd name="connsiteY0" fmla="*/ 79899 h 1722267"/>
              <a:gd name="connsiteX1" fmla="*/ 221941 w 1136342"/>
              <a:gd name="connsiteY1" fmla="*/ 177553 h 1722267"/>
              <a:gd name="connsiteX2" fmla="*/ 399495 w 1136342"/>
              <a:gd name="connsiteY2" fmla="*/ 532660 h 1722267"/>
              <a:gd name="connsiteX3" fmla="*/ 408373 w 1136342"/>
              <a:gd name="connsiteY3" fmla="*/ 603681 h 1722267"/>
              <a:gd name="connsiteX4" fmla="*/ 479394 w 1136342"/>
              <a:gd name="connsiteY4" fmla="*/ 710213 h 1722267"/>
              <a:gd name="connsiteX5" fmla="*/ 541538 w 1136342"/>
              <a:gd name="connsiteY5" fmla="*/ 825623 h 1722267"/>
              <a:gd name="connsiteX6" fmla="*/ 550416 w 1136342"/>
              <a:gd name="connsiteY6" fmla="*/ 967666 h 1722267"/>
              <a:gd name="connsiteX7" fmla="*/ 630315 w 1136342"/>
              <a:gd name="connsiteY7" fmla="*/ 1127464 h 1722267"/>
              <a:gd name="connsiteX8" fmla="*/ 674703 w 1136342"/>
              <a:gd name="connsiteY8" fmla="*/ 1287262 h 1722267"/>
              <a:gd name="connsiteX9" fmla="*/ 710214 w 1136342"/>
              <a:gd name="connsiteY9" fmla="*/ 1384916 h 1722267"/>
              <a:gd name="connsiteX10" fmla="*/ 745724 w 1136342"/>
              <a:gd name="connsiteY10" fmla="*/ 1455937 h 1722267"/>
              <a:gd name="connsiteX11" fmla="*/ 790113 w 1136342"/>
              <a:gd name="connsiteY11" fmla="*/ 1571347 h 1722267"/>
              <a:gd name="connsiteX12" fmla="*/ 807868 w 1136342"/>
              <a:gd name="connsiteY12" fmla="*/ 1642368 h 1722267"/>
              <a:gd name="connsiteX13" fmla="*/ 807868 w 1136342"/>
              <a:gd name="connsiteY13" fmla="*/ 1642368 h 1722267"/>
              <a:gd name="connsiteX14" fmla="*/ 914400 w 1136342"/>
              <a:gd name="connsiteY14" fmla="*/ 1642368 h 1722267"/>
              <a:gd name="connsiteX15" fmla="*/ 932155 w 1136342"/>
              <a:gd name="connsiteY15" fmla="*/ 1722267 h 1722267"/>
              <a:gd name="connsiteX16" fmla="*/ 1038687 w 1136342"/>
              <a:gd name="connsiteY16" fmla="*/ 1642368 h 1722267"/>
              <a:gd name="connsiteX17" fmla="*/ 1118586 w 1136342"/>
              <a:gd name="connsiteY17" fmla="*/ 1597980 h 1722267"/>
              <a:gd name="connsiteX18" fmla="*/ 1118586 w 1136342"/>
              <a:gd name="connsiteY18" fmla="*/ 1447060 h 1722267"/>
              <a:gd name="connsiteX19" fmla="*/ 1136342 w 1136342"/>
              <a:gd name="connsiteY19" fmla="*/ 1367161 h 1722267"/>
              <a:gd name="connsiteX20" fmla="*/ 1074198 w 1136342"/>
              <a:gd name="connsiteY20" fmla="*/ 1260629 h 1722267"/>
              <a:gd name="connsiteX21" fmla="*/ 1074198 w 1136342"/>
              <a:gd name="connsiteY21" fmla="*/ 1260629 h 1722267"/>
              <a:gd name="connsiteX22" fmla="*/ 967666 w 1136342"/>
              <a:gd name="connsiteY22" fmla="*/ 1207363 h 1722267"/>
              <a:gd name="connsiteX23" fmla="*/ 861134 w 1136342"/>
              <a:gd name="connsiteY23" fmla="*/ 577048 h 1722267"/>
              <a:gd name="connsiteX24" fmla="*/ 798990 w 1136342"/>
              <a:gd name="connsiteY24" fmla="*/ 479394 h 1722267"/>
              <a:gd name="connsiteX25" fmla="*/ 798990 w 1136342"/>
              <a:gd name="connsiteY25" fmla="*/ 292963 h 1722267"/>
              <a:gd name="connsiteX26" fmla="*/ 727969 w 1136342"/>
              <a:gd name="connsiteY26" fmla="*/ 248574 h 1722267"/>
              <a:gd name="connsiteX27" fmla="*/ 443883 w 1136342"/>
              <a:gd name="connsiteY27" fmla="*/ 159798 h 1722267"/>
              <a:gd name="connsiteX28" fmla="*/ 266330 w 1136342"/>
              <a:gd name="connsiteY28" fmla="*/ 115409 h 1722267"/>
              <a:gd name="connsiteX29" fmla="*/ 97654 w 1136342"/>
              <a:gd name="connsiteY29" fmla="*/ 44388 h 1722267"/>
              <a:gd name="connsiteX30" fmla="*/ 0 w 1136342"/>
              <a:gd name="connsiteY30" fmla="*/ 0 h 1722267"/>
              <a:gd name="connsiteX0" fmla="*/ 159798 w 1136342"/>
              <a:gd name="connsiteY0" fmla="*/ 79899 h 1722267"/>
              <a:gd name="connsiteX1" fmla="*/ 221941 w 1136342"/>
              <a:gd name="connsiteY1" fmla="*/ 177553 h 1722267"/>
              <a:gd name="connsiteX2" fmla="*/ 346228 w 1136342"/>
              <a:gd name="connsiteY2" fmla="*/ 417250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0" fmla="*/ 159798 w 1136342"/>
              <a:gd name="connsiteY0" fmla="*/ 79899 h 1722267"/>
              <a:gd name="connsiteX1" fmla="*/ 221941 w 1136342"/>
              <a:gd name="connsiteY1" fmla="*/ 177553 h 1722267"/>
              <a:gd name="connsiteX2" fmla="*/ 399494 w 1136342"/>
              <a:gd name="connsiteY2" fmla="*/ 417250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0" fmla="*/ 159798 w 1136342"/>
              <a:gd name="connsiteY0" fmla="*/ 79899 h 1722267"/>
              <a:gd name="connsiteX1" fmla="*/ 186430 w 1136342"/>
              <a:gd name="connsiteY1" fmla="*/ 230819 h 1722267"/>
              <a:gd name="connsiteX2" fmla="*/ 399494 w 1136342"/>
              <a:gd name="connsiteY2" fmla="*/ 417250 h 1722267"/>
              <a:gd name="connsiteX3" fmla="*/ 399495 w 1136342"/>
              <a:gd name="connsiteY3" fmla="*/ 532660 h 1722267"/>
              <a:gd name="connsiteX4" fmla="*/ 408373 w 1136342"/>
              <a:gd name="connsiteY4" fmla="*/ 603681 h 1722267"/>
              <a:gd name="connsiteX5" fmla="*/ 479394 w 1136342"/>
              <a:gd name="connsiteY5" fmla="*/ 710213 h 1722267"/>
              <a:gd name="connsiteX6" fmla="*/ 541538 w 1136342"/>
              <a:gd name="connsiteY6" fmla="*/ 825623 h 1722267"/>
              <a:gd name="connsiteX7" fmla="*/ 550416 w 1136342"/>
              <a:gd name="connsiteY7" fmla="*/ 967666 h 1722267"/>
              <a:gd name="connsiteX8" fmla="*/ 630315 w 1136342"/>
              <a:gd name="connsiteY8" fmla="*/ 1127464 h 1722267"/>
              <a:gd name="connsiteX9" fmla="*/ 674703 w 1136342"/>
              <a:gd name="connsiteY9" fmla="*/ 1287262 h 1722267"/>
              <a:gd name="connsiteX10" fmla="*/ 710214 w 1136342"/>
              <a:gd name="connsiteY10" fmla="*/ 1384916 h 1722267"/>
              <a:gd name="connsiteX11" fmla="*/ 745724 w 1136342"/>
              <a:gd name="connsiteY11" fmla="*/ 1455937 h 1722267"/>
              <a:gd name="connsiteX12" fmla="*/ 790113 w 1136342"/>
              <a:gd name="connsiteY12" fmla="*/ 1571347 h 1722267"/>
              <a:gd name="connsiteX13" fmla="*/ 807868 w 1136342"/>
              <a:gd name="connsiteY13" fmla="*/ 1642368 h 1722267"/>
              <a:gd name="connsiteX14" fmla="*/ 807868 w 1136342"/>
              <a:gd name="connsiteY14" fmla="*/ 1642368 h 1722267"/>
              <a:gd name="connsiteX15" fmla="*/ 914400 w 1136342"/>
              <a:gd name="connsiteY15" fmla="*/ 1642368 h 1722267"/>
              <a:gd name="connsiteX16" fmla="*/ 932155 w 1136342"/>
              <a:gd name="connsiteY16" fmla="*/ 1722267 h 1722267"/>
              <a:gd name="connsiteX17" fmla="*/ 1038687 w 1136342"/>
              <a:gd name="connsiteY17" fmla="*/ 1642368 h 1722267"/>
              <a:gd name="connsiteX18" fmla="*/ 1118586 w 1136342"/>
              <a:gd name="connsiteY18" fmla="*/ 1597980 h 1722267"/>
              <a:gd name="connsiteX19" fmla="*/ 1118586 w 1136342"/>
              <a:gd name="connsiteY19" fmla="*/ 1447060 h 1722267"/>
              <a:gd name="connsiteX20" fmla="*/ 1136342 w 1136342"/>
              <a:gd name="connsiteY20" fmla="*/ 1367161 h 1722267"/>
              <a:gd name="connsiteX21" fmla="*/ 1074198 w 1136342"/>
              <a:gd name="connsiteY21" fmla="*/ 1260629 h 1722267"/>
              <a:gd name="connsiteX22" fmla="*/ 1074198 w 1136342"/>
              <a:gd name="connsiteY22" fmla="*/ 1260629 h 1722267"/>
              <a:gd name="connsiteX23" fmla="*/ 967666 w 1136342"/>
              <a:gd name="connsiteY23" fmla="*/ 1207363 h 1722267"/>
              <a:gd name="connsiteX24" fmla="*/ 861134 w 1136342"/>
              <a:gd name="connsiteY24" fmla="*/ 577048 h 1722267"/>
              <a:gd name="connsiteX25" fmla="*/ 798990 w 1136342"/>
              <a:gd name="connsiteY25" fmla="*/ 479394 h 1722267"/>
              <a:gd name="connsiteX26" fmla="*/ 798990 w 1136342"/>
              <a:gd name="connsiteY26" fmla="*/ 292963 h 1722267"/>
              <a:gd name="connsiteX27" fmla="*/ 727969 w 1136342"/>
              <a:gd name="connsiteY27" fmla="*/ 248574 h 1722267"/>
              <a:gd name="connsiteX28" fmla="*/ 443883 w 1136342"/>
              <a:gd name="connsiteY28" fmla="*/ 159798 h 1722267"/>
              <a:gd name="connsiteX29" fmla="*/ 266330 w 1136342"/>
              <a:gd name="connsiteY29" fmla="*/ 115409 h 1722267"/>
              <a:gd name="connsiteX30" fmla="*/ 97654 w 1136342"/>
              <a:gd name="connsiteY30" fmla="*/ 44388 h 1722267"/>
              <a:gd name="connsiteX31" fmla="*/ 0 w 1136342"/>
              <a:gd name="connsiteY31" fmla="*/ 0 h 1722267"/>
              <a:gd name="connsiteX0" fmla="*/ 159798 w 1136342"/>
              <a:gd name="connsiteY0" fmla="*/ 79899 h 1722267"/>
              <a:gd name="connsiteX1" fmla="*/ 186430 w 1136342"/>
              <a:gd name="connsiteY1" fmla="*/ 230819 h 1722267"/>
              <a:gd name="connsiteX2" fmla="*/ 399494 w 1136342"/>
              <a:gd name="connsiteY2" fmla="*/ 417250 h 1722267"/>
              <a:gd name="connsiteX3" fmla="*/ 266329 w 1136342"/>
              <a:gd name="connsiteY3" fmla="*/ 310718 h 1722267"/>
              <a:gd name="connsiteX4" fmla="*/ 399495 w 1136342"/>
              <a:gd name="connsiteY4" fmla="*/ 532660 h 1722267"/>
              <a:gd name="connsiteX5" fmla="*/ 408373 w 1136342"/>
              <a:gd name="connsiteY5" fmla="*/ 603681 h 1722267"/>
              <a:gd name="connsiteX6" fmla="*/ 479394 w 1136342"/>
              <a:gd name="connsiteY6" fmla="*/ 710213 h 1722267"/>
              <a:gd name="connsiteX7" fmla="*/ 541538 w 1136342"/>
              <a:gd name="connsiteY7" fmla="*/ 825623 h 1722267"/>
              <a:gd name="connsiteX8" fmla="*/ 550416 w 1136342"/>
              <a:gd name="connsiteY8" fmla="*/ 967666 h 1722267"/>
              <a:gd name="connsiteX9" fmla="*/ 630315 w 1136342"/>
              <a:gd name="connsiteY9" fmla="*/ 1127464 h 1722267"/>
              <a:gd name="connsiteX10" fmla="*/ 674703 w 1136342"/>
              <a:gd name="connsiteY10" fmla="*/ 1287262 h 1722267"/>
              <a:gd name="connsiteX11" fmla="*/ 710214 w 1136342"/>
              <a:gd name="connsiteY11" fmla="*/ 1384916 h 1722267"/>
              <a:gd name="connsiteX12" fmla="*/ 745724 w 1136342"/>
              <a:gd name="connsiteY12" fmla="*/ 1455937 h 1722267"/>
              <a:gd name="connsiteX13" fmla="*/ 790113 w 1136342"/>
              <a:gd name="connsiteY13" fmla="*/ 1571347 h 1722267"/>
              <a:gd name="connsiteX14" fmla="*/ 807868 w 1136342"/>
              <a:gd name="connsiteY14" fmla="*/ 1642368 h 1722267"/>
              <a:gd name="connsiteX15" fmla="*/ 807868 w 1136342"/>
              <a:gd name="connsiteY15" fmla="*/ 1642368 h 1722267"/>
              <a:gd name="connsiteX16" fmla="*/ 914400 w 1136342"/>
              <a:gd name="connsiteY16" fmla="*/ 1642368 h 1722267"/>
              <a:gd name="connsiteX17" fmla="*/ 932155 w 1136342"/>
              <a:gd name="connsiteY17" fmla="*/ 1722267 h 1722267"/>
              <a:gd name="connsiteX18" fmla="*/ 1038687 w 1136342"/>
              <a:gd name="connsiteY18" fmla="*/ 1642368 h 1722267"/>
              <a:gd name="connsiteX19" fmla="*/ 1118586 w 1136342"/>
              <a:gd name="connsiteY19" fmla="*/ 1597980 h 1722267"/>
              <a:gd name="connsiteX20" fmla="*/ 1118586 w 1136342"/>
              <a:gd name="connsiteY20" fmla="*/ 1447060 h 1722267"/>
              <a:gd name="connsiteX21" fmla="*/ 1136342 w 1136342"/>
              <a:gd name="connsiteY21" fmla="*/ 1367161 h 1722267"/>
              <a:gd name="connsiteX22" fmla="*/ 1074198 w 1136342"/>
              <a:gd name="connsiteY22" fmla="*/ 1260629 h 1722267"/>
              <a:gd name="connsiteX23" fmla="*/ 1074198 w 1136342"/>
              <a:gd name="connsiteY23" fmla="*/ 1260629 h 1722267"/>
              <a:gd name="connsiteX24" fmla="*/ 967666 w 1136342"/>
              <a:gd name="connsiteY24" fmla="*/ 1207363 h 1722267"/>
              <a:gd name="connsiteX25" fmla="*/ 861134 w 1136342"/>
              <a:gd name="connsiteY25" fmla="*/ 577048 h 1722267"/>
              <a:gd name="connsiteX26" fmla="*/ 798990 w 1136342"/>
              <a:gd name="connsiteY26" fmla="*/ 479394 h 1722267"/>
              <a:gd name="connsiteX27" fmla="*/ 798990 w 1136342"/>
              <a:gd name="connsiteY27" fmla="*/ 292963 h 1722267"/>
              <a:gd name="connsiteX28" fmla="*/ 727969 w 1136342"/>
              <a:gd name="connsiteY28" fmla="*/ 248574 h 1722267"/>
              <a:gd name="connsiteX29" fmla="*/ 443883 w 1136342"/>
              <a:gd name="connsiteY29" fmla="*/ 159798 h 1722267"/>
              <a:gd name="connsiteX30" fmla="*/ 266330 w 1136342"/>
              <a:gd name="connsiteY30" fmla="*/ 115409 h 1722267"/>
              <a:gd name="connsiteX31" fmla="*/ 97654 w 1136342"/>
              <a:gd name="connsiteY31" fmla="*/ 44388 h 1722267"/>
              <a:gd name="connsiteX32" fmla="*/ 0 w 1136342"/>
              <a:gd name="connsiteY32" fmla="*/ 0 h 1722267"/>
              <a:gd name="connsiteX0" fmla="*/ 159798 w 1136342"/>
              <a:gd name="connsiteY0" fmla="*/ 79899 h 1722267"/>
              <a:gd name="connsiteX1" fmla="*/ 186430 w 1136342"/>
              <a:gd name="connsiteY1" fmla="*/ 230819 h 1722267"/>
              <a:gd name="connsiteX2" fmla="*/ 399494 w 1136342"/>
              <a:gd name="connsiteY2" fmla="*/ 417250 h 1722267"/>
              <a:gd name="connsiteX3" fmla="*/ 292962 w 1136342"/>
              <a:gd name="connsiteY3" fmla="*/ 328474 h 1722267"/>
              <a:gd name="connsiteX4" fmla="*/ 399495 w 1136342"/>
              <a:gd name="connsiteY4" fmla="*/ 532660 h 1722267"/>
              <a:gd name="connsiteX5" fmla="*/ 408373 w 1136342"/>
              <a:gd name="connsiteY5" fmla="*/ 603681 h 1722267"/>
              <a:gd name="connsiteX6" fmla="*/ 479394 w 1136342"/>
              <a:gd name="connsiteY6" fmla="*/ 710213 h 1722267"/>
              <a:gd name="connsiteX7" fmla="*/ 541538 w 1136342"/>
              <a:gd name="connsiteY7" fmla="*/ 825623 h 1722267"/>
              <a:gd name="connsiteX8" fmla="*/ 550416 w 1136342"/>
              <a:gd name="connsiteY8" fmla="*/ 967666 h 1722267"/>
              <a:gd name="connsiteX9" fmla="*/ 630315 w 1136342"/>
              <a:gd name="connsiteY9" fmla="*/ 1127464 h 1722267"/>
              <a:gd name="connsiteX10" fmla="*/ 674703 w 1136342"/>
              <a:gd name="connsiteY10" fmla="*/ 1287262 h 1722267"/>
              <a:gd name="connsiteX11" fmla="*/ 710214 w 1136342"/>
              <a:gd name="connsiteY11" fmla="*/ 1384916 h 1722267"/>
              <a:gd name="connsiteX12" fmla="*/ 745724 w 1136342"/>
              <a:gd name="connsiteY12" fmla="*/ 1455937 h 1722267"/>
              <a:gd name="connsiteX13" fmla="*/ 790113 w 1136342"/>
              <a:gd name="connsiteY13" fmla="*/ 1571347 h 1722267"/>
              <a:gd name="connsiteX14" fmla="*/ 807868 w 1136342"/>
              <a:gd name="connsiteY14" fmla="*/ 1642368 h 1722267"/>
              <a:gd name="connsiteX15" fmla="*/ 807868 w 1136342"/>
              <a:gd name="connsiteY15" fmla="*/ 1642368 h 1722267"/>
              <a:gd name="connsiteX16" fmla="*/ 914400 w 1136342"/>
              <a:gd name="connsiteY16" fmla="*/ 1642368 h 1722267"/>
              <a:gd name="connsiteX17" fmla="*/ 932155 w 1136342"/>
              <a:gd name="connsiteY17" fmla="*/ 1722267 h 1722267"/>
              <a:gd name="connsiteX18" fmla="*/ 1038687 w 1136342"/>
              <a:gd name="connsiteY18" fmla="*/ 1642368 h 1722267"/>
              <a:gd name="connsiteX19" fmla="*/ 1118586 w 1136342"/>
              <a:gd name="connsiteY19" fmla="*/ 1597980 h 1722267"/>
              <a:gd name="connsiteX20" fmla="*/ 1118586 w 1136342"/>
              <a:gd name="connsiteY20" fmla="*/ 1447060 h 1722267"/>
              <a:gd name="connsiteX21" fmla="*/ 1136342 w 1136342"/>
              <a:gd name="connsiteY21" fmla="*/ 1367161 h 1722267"/>
              <a:gd name="connsiteX22" fmla="*/ 1074198 w 1136342"/>
              <a:gd name="connsiteY22" fmla="*/ 1260629 h 1722267"/>
              <a:gd name="connsiteX23" fmla="*/ 1074198 w 1136342"/>
              <a:gd name="connsiteY23" fmla="*/ 1260629 h 1722267"/>
              <a:gd name="connsiteX24" fmla="*/ 967666 w 1136342"/>
              <a:gd name="connsiteY24" fmla="*/ 1207363 h 1722267"/>
              <a:gd name="connsiteX25" fmla="*/ 861134 w 1136342"/>
              <a:gd name="connsiteY25" fmla="*/ 577048 h 1722267"/>
              <a:gd name="connsiteX26" fmla="*/ 798990 w 1136342"/>
              <a:gd name="connsiteY26" fmla="*/ 479394 h 1722267"/>
              <a:gd name="connsiteX27" fmla="*/ 798990 w 1136342"/>
              <a:gd name="connsiteY27" fmla="*/ 292963 h 1722267"/>
              <a:gd name="connsiteX28" fmla="*/ 727969 w 1136342"/>
              <a:gd name="connsiteY28" fmla="*/ 248574 h 1722267"/>
              <a:gd name="connsiteX29" fmla="*/ 443883 w 1136342"/>
              <a:gd name="connsiteY29" fmla="*/ 159798 h 1722267"/>
              <a:gd name="connsiteX30" fmla="*/ 266330 w 1136342"/>
              <a:gd name="connsiteY30" fmla="*/ 115409 h 1722267"/>
              <a:gd name="connsiteX31" fmla="*/ 97654 w 1136342"/>
              <a:gd name="connsiteY31" fmla="*/ 44388 h 1722267"/>
              <a:gd name="connsiteX32" fmla="*/ 0 w 1136342"/>
              <a:gd name="connsiteY32" fmla="*/ 0 h 1722267"/>
              <a:gd name="connsiteX0" fmla="*/ 159798 w 1136342"/>
              <a:gd name="connsiteY0" fmla="*/ 79899 h 1722267"/>
              <a:gd name="connsiteX1" fmla="*/ 186430 w 1136342"/>
              <a:gd name="connsiteY1" fmla="*/ 230819 h 1722267"/>
              <a:gd name="connsiteX2" fmla="*/ 399494 w 1136342"/>
              <a:gd name="connsiteY2" fmla="*/ 363984 h 1722267"/>
              <a:gd name="connsiteX3" fmla="*/ 292962 w 1136342"/>
              <a:gd name="connsiteY3" fmla="*/ 328474 h 1722267"/>
              <a:gd name="connsiteX4" fmla="*/ 399495 w 1136342"/>
              <a:gd name="connsiteY4" fmla="*/ 532660 h 1722267"/>
              <a:gd name="connsiteX5" fmla="*/ 408373 w 1136342"/>
              <a:gd name="connsiteY5" fmla="*/ 603681 h 1722267"/>
              <a:gd name="connsiteX6" fmla="*/ 479394 w 1136342"/>
              <a:gd name="connsiteY6" fmla="*/ 710213 h 1722267"/>
              <a:gd name="connsiteX7" fmla="*/ 541538 w 1136342"/>
              <a:gd name="connsiteY7" fmla="*/ 825623 h 1722267"/>
              <a:gd name="connsiteX8" fmla="*/ 550416 w 1136342"/>
              <a:gd name="connsiteY8" fmla="*/ 967666 h 1722267"/>
              <a:gd name="connsiteX9" fmla="*/ 630315 w 1136342"/>
              <a:gd name="connsiteY9" fmla="*/ 1127464 h 1722267"/>
              <a:gd name="connsiteX10" fmla="*/ 674703 w 1136342"/>
              <a:gd name="connsiteY10" fmla="*/ 1287262 h 1722267"/>
              <a:gd name="connsiteX11" fmla="*/ 710214 w 1136342"/>
              <a:gd name="connsiteY11" fmla="*/ 1384916 h 1722267"/>
              <a:gd name="connsiteX12" fmla="*/ 745724 w 1136342"/>
              <a:gd name="connsiteY12" fmla="*/ 1455937 h 1722267"/>
              <a:gd name="connsiteX13" fmla="*/ 790113 w 1136342"/>
              <a:gd name="connsiteY13" fmla="*/ 1571347 h 1722267"/>
              <a:gd name="connsiteX14" fmla="*/ 807868 w 1136342"/>
              <a:gd name="connsiteY14" fmla="*/ 1642368 h 1722267"/>
              <a:gd name="connsiteX15" fmla="*/ 807868 w 1136342"/>
              <a:gd name="connsiteY15" fmla="*/ 1642368 h 1722267"/>
              <a:gd name="connsiteX16" fmla="*/ 914400 w 1136342"/>
              <a:gd name="connsiteY16" fmla="*/ 1642368 h 1722267"/>
              <a:gd name="connsiteX17" fmla="*/ 932155 w 1136342"/>
              <a:gd name="connsiteY17" fmla="*/ 1722267 h 1722267"/>
              <a:gd name="connsiteX18" fmla="*/ 1038687 w 1136342"/>
              <a:gd name="connsiteY18" fmla="*/ 1642368 h 1722267"/>
              <a:gd name="connsiteX19" fmla="*/ 1118586 w 1136342"/>
              <a:gd name="connsiteY19" fmla="*/ 1597980 h 1722267"/>
              <a:gd name="connsiteX20" fmla="*/ 1118586 w 1136342"/>
              <a:gd name="connsiteY20" fmla="*/ 1447060 h 1722267"/>
              <a:gd name="connsiteX21" fmla="*/ 1136342 w 1136342"/>
              <a:gd name="connsiteY21" fmla="*/ 1367161 h 1722267"/>
              <a:gd name="connsiteX22" fmla="*/ 1074198 w 1136342"/>
              <a:gd name="connsiteY22" fmla="*/ 1260629 h 1722267"/>
              <a:gd name="connsiteX23" fmla="*/ 1074198 w 1136342"/>
              <a:gd name="connsiteY23" fmla="*/ 1260629 h 1722267"/>
              <a:gd name="connsiteX24" fmla="*/ 967666 w 1136342"/>
              <a:gd name="connsiteY24" fmla="*/ 1207363 h 1722267"/>
              <a:gd name="connsiteX25" fmla="*/ 861134 w 1136342"/>
              <a:gd name="connsiteY25" fmla="*/ 577048 h 1722267"/>
              <a:gd name="connsiteX26" fmla="*/ 798990 w 1136342"/>
              <a:gd name="connsiteY26" fmla="*/ 479394 h 1722267"/>
              <a:gd name="connsiteX27" fmla="*/ 798990 w 1136342"/>
              <a:gd name="connsiteY27" fmla="*/ 292963 h 1722267"/>
              <a:gd name="connsiteX28" fmla="*/ 727969 w 1136342"/>
              <a:gd name="connsiteY28" fmla="*/ 248574 h 1722267"/>
              <a:gd name="connsiteX29" fmla="*/ 443883 w 1136342"/>
              <a:gd name="connsiteY29" fmla="*/ 159798 h 1722267"/>
              <a:gd name="connsiteX30" fmla="*/ 266330 w 1136342"/>
              <a:gd name="connsiteY30" fmla="*/ 115409 h 1722267"/>
              <a:gd name="connsiteX31" fmla="*/ 97654 w 1136342"/>
              <a:gd name="connsiteY31" fmla="*/ 44388 h 1722267"/>
              <a:gd name="connsiteX32" fmla="*/ 0 w 1136342"/>
              <a:gd name="connsiteY32" fmla="*/ 0 h 1722267"/>
              <a:gd name="connsiteX0" fmla="*/ 159798 w 1136342"/>
              <a:gd name="connsiteY0" fmla="*/ 79899 h 1722267"/>
              <a:gd name="connsiteX1" fmla="*/ 186430 w 1136342"/>
              <a:gd name="connsiteY1" fmla="*/ 230819 h 1722267"/>
              <a:gd name="connsiteX2" fmla="*/ 399494 w 1136342"/>
              <a:gd name="connsiteY2" fmla="*/ 363984 h 1722267"/>
              <a:gd name="connsiteX3" fmla="*/ 399494 w 1136342"/>
              <a:gd name="connsiteY3" fmla="*/ 435006 h 1722267"/>
              <a:gd name="connsiteX4" fmla="*/ 399495 w 1136342"/>
              <a:gd name="connsiteY4" fmla="*/ 532660 h 1722267"/>
              <a:gd name="connsiteX5" fmla="*/ 408373 w 1136342"/>
              <a:gd name="connsiteY5" fmla="*/ 603681 h 1722267"/>
              <a:gd name="connsiteX6" fmla="*/ 479394 w 1136342"/>
              <a:gd name="connsiteY6" fmla="*/ 710213 h 1722267"/>
              <a:gd name="connsiteX7" fmla="*/ 541538 w 1136342"/>
              <a:gd name="connsiteY7" fmla="*/ 825623 h 1722267"/>
              <a:gd name="connsiteX8" fmla="*/ 550416 w 1136342"/>
              <a:gd name="connsiteY8" fmla="*/ 967666 h 1722267"/>
              <a:gd name="connsiteX9" fmla="*/ 630315 w 1136342"/>
              <a:gd name="connsiteY9" fmla="*/ 1127464 h 1722267"/>
              <a:gd name="connsiteX10" fmla="*/ 674703 w 1136342"/>
              <a:gd name="connsiteY10" fmla="*/ 1287262 h 1722267"/>
              <a:gd name="connsiteX11" fmla="*/ 710214 w 1136342"/>
              <a:gd name="connsiteY11" fmla="*/ 1384916 h 1722267"/>
              <a:gd name="connsiteX12" fmla="*/ 745724 w 1136342"/>
              <a:gd name="connsiteY12" fmla="*/ 1455937 h 1722267"/>
              <a:gd name="connsiteX13" fmla="*/ 790113 w 1136342"/>
              <a:gd name="connsiteY13" fmla="*/ 1571347 h 1722267"/>
              <a:gd name="connsiteX14" fmla="*/ 807868 w 1136342"/>
              <a:gd name="connsiteY14" fmla="*/ 1642368 h 1722267"/>
              <a:gd name="connsiteX15" fmla="*/ 807868 w 1136342"/>
              <a:gd name="connsiteY15" fmla="*/ 1642368 h 1722267"/>
              <a:gd name="connsiteX16" fmla="*/ 914400 w 1136342"/>
              <a:gd name="connsiteY16" fmla="*/ 1642368 h 1722267"/>
              <a:gd name="connsiteX17" fmla="*/ 932155 w 1136342"/>
              <a:gd name="connsiteY17" fmla="*/ 1722267 h 1722267"/>
              <a:gd name="connsiteX18" fmla="*/ 1038687 w 1136342"/>
              <a:gd name="connsiteY18" fmla="*/ 1642368 h 1722267"/>
              <a:gd name="connsiteX19" fmla="*/ 1118586 w 1136342"/>
              <a:gd name="connsiteY19" fmla="*/ 1597980 h 1722267"/>
              <a:gd name="connsiteX20" fmla="*/ 1118586 w 1136342"/>
              <a:gd name="connsiteY20" fmla="*/ 1447060 h 1722267"/>
              <a:gd name="connsiteX21" fmla="*/ 1136342 w 1136342"/>
              <a:gd name="connsiteY21" fmla="*/ 1367161 h 1722267"/>
              <a:gd name="connsiteX22" fmla="*/ 1074198 w 1136342"/>
              <a:gd name="connsiteY22" fmla="*/ 1260629 h 1722267"/>
              <a:gd name="connsiteX23" fmla="*/ 1074198 w 1136342"/>
              <a:gd name="connsiteY23" fmla="*/ 1260629 h 1722267"/>
              <a:gd name="connsiteX24" fmla="*/ 967666 w 1136342"/>
              <a:gd name="connsiteY24" fmla="*/ 1207363 h 1722267"/>
              <a:gd name="connsiteX25" fmla="*/ 861134 w 1136342"/>
              <a:gd name="connsiteY25" fmla="*/ 577048 h 1722267"/>
              <a:gd name="connsiteX26" fmla="*/ 798990 w 1136342"/>
              <a:gd name="connsiteY26" fmla="*/ 479394 h 1722267"/>
              <a:gd name="connsiteX27" fmla="*/ 798990 w 1136342"/>
              <a:gd name="connsiteY27" fmla="*/ 292963 h 1722267"/>
              <a:gd name="connsiteX28" fmla="*/ 727969 w 1136342"/>
              <a:gd name="connsiteY28" fmla="*/ 248574 h 1722267"/>
              <a:gd name="connsiteX29" fmla="*/ 443883 w 1136342"/>
              <a:gd name="connsiteY29" fmla="*/ 159798 h 1722267"/>
              <a:gd name="connsiteX30" fmla="*/ 266330 w 1136342"/>
              <a:gd name="connsiteY30" fmla="*/ 115409 h 1722267"/>
              <a:gd name="connsiteX31" fmla="*/ 97654 w 1136342"/>
              <a:gd name="connsiteY31" fmla="*/ 44388 h 1722267"/>
              <a:gd name="connsiteX32" fmla="*/ 0 w 1136342"/>
              <a:gd name="connsiteY32" fmla="*/ 0 h 1722267"/>
              <a:gd name="connsiteX0" fmla="*/ 62144 w 1038688"/>
              <a:gd name="connsiteY0" fmla="*/ 35511 h 1677879"/>
              <a:gd name="connsiteX1" fmla="*/ 88776 w 1038688"/>
              <a:gd name="connsiteY1" fmla="*/ 186431 h 1677879"/>
              <a:gd name="connsiteX2" fmla="*/ 301840 w 1038688"/>
              <a:gd name="connsiteY2" fmla="*/ 319596 h 1677879"/>
              <a:gd name="connsiteX3" fmla="*/ 301840 w 1038688"/>
              <a:gd name="connsiteY3" fmla="*/ 390618 h 1677879"/>
              <a:gd name="connsiteX4" fmla="*/ 301841 w 1038688"/>
              <a:gd name="connsiteY4" fmla="*/ 488272 h 1677879"/>
              <a:gd name="connsiteX5" fmla="*/ 310719 w 1038688"/>
              <a:gd name="connsiteY5" fmla="*/ 559293 h 1677879"/>
              <a:gd name="connsiteX6" fmla="*/ 381740 w 1038688"/>
              <a:gd name="connsiteY6" fmla="*/ 665825 h 1677879"/>
              <a:gd name="connsiteX7" fmla="*/ 443884 w 1038688"/>
              <a:gd name="connsiteY7" fmla="*/ 781235 h 1677879"/>
              <a:gd name="connsiteX8" fmla="*/ 452762 w 1038688"/>
              <a:gd name="connsiteY8" fmla="*/ 923278 h 1677879"/>
              <a:gd name="connsiteX9" fmla="*/ 532661 w 1038688"/>
              <a:gd name="connsiteY9" fmla="*/ 1083076 h 1677879"/>
              <a:gd name="connsiteX10" fmla="*/ 577049 w 1038688"/>
              <a:gd name="connsiteY10" fmla="*/ 1242874 h 1677879"/>
              <a:gd name="connsiteX11" fmla="*/ 612560 w 1038688"/>
              <a:gd name="connsiteY11" fmla="*/ 1340528 h 1677879"/>
              <a:gd name="connsiteX12" fmla="*/ 648070 w 1038688"/>
              <a:gd name="connsiteY12" fmla="*/ 1411549 h 1677879"/>
              <a:gd name="connsiteX13" fmla="*/ 692459 w 1038688"/>
              <a:gd name="connsiteY13" fmla="*/ 1526959 h 1677879"/>
              <a:gd name="connsiteX14" fmla="*/ 710214 w 1038688"/>
              <a:gd name="connsiteY14" fmla="*/ 1597980 h 1677879"/>
              <a:gd name="connsiteX15" fmla="*/ 710214 w 1038688"/>
              <a:gd name="connsiteY15" fmla="*/ 1597980 h 1677879"/>
              <a:gd name="connsiteX16" fmla="*/ 816746 w 1038688"/>
              <a:gd name="connsiteY16" fmla="*/ 1597980 h 1677879"/>
              <a:gd name="connsiteX17" fmla="*/ 834501 w 1038688"/>
              <a:gd name="connsiteY17" fmla="*/ 1677879 h 1677879"/>
              <a:gd name="connsiteX18" fmla="*/ 941033 w 1038688"/>
              <a:gd name="connsiteY18" fmla="*/ 1597980 h 1677879"/>
              <a:gd name="connsiteX19" fmla="*/ 1020932 w 1038688"/>
              <a:gd name="connsiteY19" fmla="*/ 1553592 h 1677879"/>
              <a:gd name="connsiteX20" fmla="*/ 1020932 w 1038688"/>
              <a:gd name="connsiteY20" fmla="*/ 1402672 h 1677879"/>
              <a:gd name="connsiteX21" fmla="*/ 1038688 w 1038688"/>
              <a:gd name="connsiteY21" fmla="*/ 1322773 h 1677879"/>
              <a:gd name="connsiteX22" fmla="*/ 976544 w 1038688"/>
              <a:gd name="connsiteY22" fmla="*/ 1216241 h 1677879"/>
              <a:gd name="connsiteX23" fmla="*/ 976544 w 1038688"/>
              <a:gd name="connsiteY23" fmla="*/ 1216241 h 1677879"/>
              <a:gd name="connsiteX24" fmla="*/ 870012 w 1038688"/>
              <a:gd name="connsiteY24" fmla="*/ 1162975 h 1677879"/>
              <a:gd name="connsiteX25" fmla="*/ 763480 w 1038688"/>
              <a:gd name="connsiteY25" fmla="*/ 532660 h 1677879"/>
              <a:gd name="connsiteX26" fmla="*/ 701336 w 1038688"/>
              <a:gd name="connsiteY26" fmla="*/ 435006 h 1677879"/>
              <a:gd name="connsiteX27" fmla="*/ 701336 w 1038688"/>
              <a:gd name="connsiteY27" fmla="*/ 248575 h 1677879"/>
              <a:gd name="connsiteX28" fmla="*/ 630315 w 1038688"/>
              <a:gd name="connsiteY28" fmla="*/ 204186 h 1677879"/>
              <a:gd name="connsiteX29" fmla="*/ 346229 w 1038688"/>
              <a:gd name="connsiteY29" fmla="*/ 115410 h 1677879"/>
              <a:gd name="connsiteX30" fmla="*/ 168676 w 1038688"/>
              <a:gd name="connsiteY30" fmla="*/ 71021 h 1677879"/>
              <a:gd name="connsiteX31" fmla="*/ 0 w 1038688"/>
              <a:gd name="connsiteY31" fmla="*/ 0 h 1677879"/>
              <a:gd name="connsiteX0" fmla="*/ 0 w 976544"/>
              <a:gd name="connsiteY0" fmla="*/ 0 h 1642368"/>
              <a:gd name="connsiteX1" fmla="*/ 26632 w 976544"/>
              <a:gd name="connsiteY1" fmla="*/ 150920 h 1642368"/>
              <a:gd name="connsiteX2" fmla="*/ 239696 w 976544"/>
              <a:gd name="connsiteY2" fmla="*/ 284085 h 1642368"/>
              <a:gd name="connsiteX3" fmla="*/ 239696 w 976544"/>
              <a:gd name="connsiteY3" fmla="*/ 355107 h 1642368"/>
              <a:gd name="connsiteX4" fmla="*/ 239697 w 976544"/>
              <a:gd name="connsiteY4" fmla="*/ 452761 h 1642368"/>
              <a:gd name="connsiteX5" fmla="*/ 248575 w 976544"/>
              <a:gd name="connsiteY5" fmla="*/ 523782 h 1642368"/>
              <a:gd name="connsiteX6" fmla="*/ 319596 w 976544"/>
              <a:gd name="connsiteY6" fmla="*/ 630314 h 1642368"/>
              <a:gd name="connsiteX7" fmla="*/ 381740 w 976544"/>
              <a:gd name="connsiteY7" fmla="*/ 745724 h 1642368"/>
              <a:gd name="connsiteX8" fmla="*/ 390618 w 976544"/>
              <a:gd name="connsiteY8" fmla="*/ 887767 h 1642368"/>
              <a:gd name="connsiteX9" fmla="*/ 470517 w 976544"/>
              <a:gd name="connsiteY9" fmla="*/ 1047565 h 1642368"/>
              <a:gd name="connsiteX10" fmla="*/ 514905 w 976544"/>
              <a:gd name="connsiteY10" fmla="*/ 1207363 h 1642368"/>
              <a:gd name="connsiteX11" fmla="*/ 550416 w 976544"/>
              <a:gd name="connsiteY11" fmla="*/ 1305017 h 1642368"/>
              <a:gd name="connsiteX12" fmla="*/ 585926 w 976544"/>
              <a:gd name="connsiteY12" fmla="*/ 1376038 h 1642368"/>
              <a:gd name="connsiteX13" fmla="*/ 630315 w 976544"/>
              <a:gd name="connsiteY13" fmla="*/ 1491448 h 1642368"/>
              <a:gd name="connsiteX14" fmla="*/ 648070 w 976544"/>
              <a:gd name="connsiteY14" fmla="*/ 1562469 h 1642368"/>
              <a:gd name="connsiteX15" fmla="*/ 648070 w 976544"/>
              <a:gd name="connsiteY15" fmla="*/ 1562469 h 1642368"/>
              <a:gd name="connsiteX16" fmla="*/ 754602 w 976544"/>
              <a:gd name="connsiteY16" fmla="*/ 1562469 h 1642368"/>
              <a:gd name="connsiteX17" fmla="*/ 772357 w 976544"/>
              <a:gd name="connsiteY17" fmla="*/ 1642368 h 1642368"/>
              <a:gd name="connsiteX18" fmla="*/ 878889 w 976544"/>
              <a:gd name="connsiteY18" fmla="*/ 1562469 h 1642368"/>
              <a:gd name="connsiteX19" fmla="*/ 958788 w 976544"/>
              <a:gd name="connsiteY19" fmla="*/ 1518081 h 1642368"/>
              <a:gd name="connsiteX20" fmla="*/ 958788 w 976544"/>
              <a:gd name="connsiteY20" fmla="*/ 1367161 h 1642368"/>
              <a:gd name="connsiteX21" fmla="*/ 976544 w 976544"/>
              <a:gd name="connsiteY21" fmla="*/ 1287262 h 1642368"/>
              <a:gd name="connsiteX22" fmla="*/ 914400 w 976544"/>
              <a:gd name="connsiteY22" fmla="*/ 1180730 h 1642368"/>
              <a:gd name="connsiteX23" fmla="*/ 914400 w 976544"/>
              <a:gd name="connsiteY23" fmla="*/ 1180730 h 1642368"/>
              <a:gd name="connsiteX24" fmla="*/ 807868 w 976544"/>
              <a:gd name="connsiteY24" fmla="*/ 1127464 h 1642368"/>
              <a:gd name="connsiteX25" fmla="*/ 701336 w 976544"/>
              <a:gd name="connsiteY25" fmla="*/ 497149 h 1642368"/>
              <a:gd name="connsiteX26" fmla="*/ 639192 w 976544"/>
              <a:gd name="connsiteY26" fmla="*/ 399495 h 1642368"/>
              <a:gd name="connsiteX27" fmla="*/ 639192 w 976544"/>
              <a:gd name="connsiteY27" fmla="*/ 213064 h 1642368"/>
              <a:gd name="connsiteX28" fmla="*/ 568171 w 976544"/>
              <a:gd name="connsiteY28" fmla="*/ 168675 h 1642368"/>
              <a:gd name="connsiteX29" fmla="*/ 284085 w 976544"/>
              <a:gd name="connsiteY29" fmla="*/ 79899 h 1642368"/>
              <a:gd name="connsiteX30" fmla="*/ 106532 w 976544"/>
              <a:gd name="connsiteY30" fmla="*/ 35510 h 1642368"/>
              <a:gd name="connsiteX0" fmla="*/ 0 w 976544"/>
              <a:gd name="connsiteY0" fmla="*/ 0 h 1642368"/>
              <a:gd name="connsiteX1" fmla="*/ 26632 w 976544"/>
              <a:gd name="connsiteY1" fmla="*/ 150920 h 1642368"/>
              <a:gd name="connsiteX2" fmla="*/ 239696 w 976544"/>
              <a:gd name="connsiteY2" fmla="*/ 284085 h 1642368"/>
              <a:gd name="connsiteX3" fmla="*/ 239696 w 976544"/>
              <a:gd name="connsiteY3" fmla="*/ 355107 h 1642368"/>
              <a:gd name="connsiteX4" fmla="*/ 239697 w 976544"/>
              <a:gd name="connsiteY4" fmla="*/ 452761 h 1642368"/>
              <a:gd name="connsiteX5" fmla="*/ 248575 w 976544"/>
              <a:gd name="connsiteY5" fmla="*/ 523782 h 1642368"/>
              <a:gd name="connsiteX6" fmla="*/ 319596 w 976544"/>
              <a:gd name="connsiteY6" fmla="*/ 630314 h 1642368"/>
              <a:gd name="connsiteX7" fmla="*/ 381740 w 976544"/>
              <a:gd name="connsiteY7" fmla="*/ 745724 h 1642368"/>
              <a:gd name="connsiteX8" fmla="*/ 390618 w 976544"/>
              <a:gd name="connsiteY8" fmla="*/ 887767 h 1642368"/>
              <a:gd name="connsiteX9" fmla="*/ 470517 w 976544"/>
              <a:gd name="connsiteY9" fmla="*/ 1047565 h 1642368"/>
              <a:gd name="connsiteX10" fmla="*/ 514905 w 976544"/>
              <a:gd name="connsiteY10" fmla="*/ 1207363 h 1642368"/>
              <a:gd name="connsiteX11" fmla="*/ 550416 w 976544"/>
              <a:gd name="connsiteY11" fmla="*/ 1305017 h 1642368"/>
              <a:gd name="connsiteX12" fmla="*/ 585926 w 976544"/>
              <a:gd name="connsiteY12" fmla="*/ 1376038 h 1642368"/>
              <a:gd name="connsiteX13" fmla="*/ 630315 w 976544"/>
              <a:gd name="connsiteY13" fmla="*/ 1491448 h 1642368"/>
              <a:gd name="connsiteX14" fmla="*/ 648070 w 976544"/>
              <a:gd name="connsiteY14" fmla="*/ 1562469 h 1642368"/>
              <a:gd name="connsiteX15" fmla="*/ 648070 w 976544"/>
              <a:gd name="connsiteY15" fmla="*/ 1562469 h 1642368"/>
              <a:gd name="connsiteX16" fmla="*/ 754602 w 976544"/>
              <a:gd name="connsiteY16" fmla="*/ 1562469 h 1642368"/>
              <a:gd name="connsiteX17" fmla="*/ 772357 w 976544"/>
              <a:gd name="connsiteY17" fmla="*/ 1642368 h 1642368"/>
              <a:gd name="connsiteX18" fmla="*/ 878889 w 976544"/>
              <a:gd name="connsiteY18" fmla="*/ 1562469 h 1642368"/>
              <a:gd name="connsiteX19" fmla="*/ 958788 w 976544"/>
              <a:gd name="connsiteY19" fmla="*/ 1518081 h 1642368"/>
              <a:gd name="connsiteX20" fmla="*/ 958788 w 976544"/>
              <a:gd name="connsiteY20" fmla="*/ 1367161 h 1642368"/>
              <a:gd name="connsiteX21" fmla="*/ 976544 w 976544"/>
              <a:gd name="connsiteY21" fmla="*/ 1287262 h 1642368"/>
              <a:gd name="connsiteX22" fmla="*/ 914400 w 976544"/>
              <a:gd name="connsiteY22" fmla="*/ 1180730 h 1642368"/>
              <a:gd name="connsiteX23" fmla="*/ 914400 w 976544"/>
              <a:gd name="connsiteY23" fmla="*/ 1180730 h 1642368"/>
              <a:gd name="connsiteX24" fmla="*/ 807868 w 976544"/>
              <a:gd name="connsiteY24" fmla="*/ 1127464 h 1642368"/>
              <a:gd name="connsiteX25" fmla="*/ 745724 w 976544"/>
              <a:gd name="connsiteY25" fmla="*/ 523782 h 1642368"/>
              <a:gd name="connsiteX26" fmla="*/ 639192 w 976544"/>
              <a:gd name="connsiteY26" fmla="*/ 399495 h 1642368"/>
              <a:gd name="connsiteX27" fmla="*/ 639192 w 976544"/>
              <a:gd name="connsiteY27" fmla="*/ 213064 h 1642368"/>
              <a:gd name="connsiteX28" fmla="*/ 568171 w 976544"/>
              <a:gd name="connsiteY28" fmla="*/ 168675 h 1642368"/>
              <a:gd name="connsiteX29" fmla="*/ 284085 w 976544"/>
              <a:gd name="connsiteY29" fmla="*/ 79899 h 1642368"/>
              <a:gd name="connsiteX30" fmla="*/ 106532 w 976544"/>
              <a:gd name="connsiteY30" fmla="*/ 35510 h 164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76544" h="1642368">
                <a:moveTo>
                  <a:pt x="0" y="0"/>
                </a:moveTo>
                <a:lnTo>
                  <a:pt x="26632" y="150920"/>
                </a:lnTo>
                <a:lnTo>
                  <a:pt x="239696" y="284085"/>
                </a:lnTo>
                <a:lnTo>
                  <a:pt x="239696" y="355107"/>
                </a:lnTo>
                <a:cubicBezTo>
                  <a:pt x="239696" y="374342"/>
                  <a:pt x="216023" y="403934"/>
                  <a:pt x="239697" y="452761"/>
                </a:cubicBezTo>
                <a:lnTo>
                  <a:pt x="248575" y="523782"/>
                </a:lnTo>
                <a:lnTo>
                  <a:pt x="319596" y="630314"/>
                </a:lnTo>
                <a:lnTo>
                  <a:pt x="381740" y="745724"/>
                </a:lnTo>
                <a:lnTo>
                  <a:pt x="390618" y="887767"/>
                </a:lnTo>
                <a:lnTo>
                  <a:pt x="470517" y="1047565"/>
                </a:lnTo>
                <a:lnTo>
                  <a:pt x="514905" y="1207363"/>
                </a:lnTo>
                <a:lnTo>
                  <a:pt x="550416" y="1305017"/>
                </a:lnTo>
                <a:lnTo>
                  <a:pt x="585926" y="1376038"/>
                </a:lnTo>
                <a:lnTo>
                  <a:pt x="630315" y="1491448"/>
                </a:lnTo>
                <a:lnTo>
                  <a:pt x="648070" y="1562469"/>
                </a:lnTo>
                <a:lnTo>
                  <a:pt x="648070" y="1562469"/>
                </a:lnTo>
                <a:lnTo>
                  <a:pt x="754602" y="1562469"/>
                </a:lnTo>
                <a:lnTo>
                  <a:pt x="772357" y="1642368"/>
                </a:lnTo>
                <a:lnTo>
                  <a:pt x="878889" y="1562469"/>
                </a:lnTo>
                <a:lnTo>
                  <a:pt x="958788" y="1518081"/>
                </a:lnTo>
                <a:lnTo>
                  <a:pt x="958788" y="1367161"/>
                </a:lnTo>
                <a:lnTo>
                  <a:pt x="976544" y="1287262"/>
                </a:lnTo>
                <a:lnTo>
                  <a:pt x="914400" y="1180730"/>
                </a:lnTo>
                <a:lnTo>
                  <a:pt x="914400" y="1180730"/>
                </a:lnTo>
                <a:lnTo>
                  <a:pt x="807868" y="1127464"/>
                </a:lnTo>
                <a:lnTo>
                  <a:pt x="745724" y="523782"/>
                </a:lnTo>
                <a:lnTo>
                  <a:pt x="639192" y="399495"/>
                </a:lnTo>
                <a:lnTo>
                  <a:pt x="639192" y="213064"/>
                </a:lnTo>
                <a:lnTo>
                  <a:pt x="568171" y="168675"/>
                </a:lnTo>
                <a:lnTo>
                  <a:pt x="284085" y="79899"/>
                </a:lnTo>
                <a:lnTo>
                  <a:pt x="106532" y="35510"/>
                </a:lnTo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05050" y="3111042"/>
            <a:ext cx="862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Subtropical Humid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3350" y="2963829"/>
            <a:ext cx="8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Subtropical </a:t>
            </a:r>
            <a:r>
              <a:rPr lang="en-US" sz="1100" b="1" dirty="0" err="1" smtClean="0">
                <a:solidFill>
                  <a:srgbClr val="C00000"/>
                </a:solidFill>
              </a:rPr>
              <a:t>Subhumid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79180">
            <a:off x="1843635" y="326903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BR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260600" y="339547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NR</a:t>
            </a:r>
            <a:endParaRPr lang="en-US" sz="1050" dirty="0"/>
          </a:p>
        </p:txBody>
      </p:sp>
      <p:grpSp>
        <p:nvGrpSpPr>
          <p:cNvPr id="29" name="Group 28"/>
          <p:cNvGrpSpPr/>
          <p:nvPr/>
        </p:nvGrpSpPr>
        <p:grpSpPr>
          <a:xfrm>
            <a:off x="965200" y="2614427"/>
            <a:ext cx="1358900" cy="2063750"/>
            <a:chOff x="1003300" y="2520950"/>
            <a:chExt cx="1358900" cy="2063750"/>
          </a:xfrm>
        </p:grpSpPr>
        <p:sp>
          <p:nvSpPr>
            <p:cNvPr id="30" name="Freeform 29"/>
            <p:cNvSpPr/>
            <p:nvPr/>
          </p:nvSpPr>
          <p:spPr>
            <a:xfrm>
              <a:off x="2127126" y="2921000"/>
              <a:ext cx="235074" cy="1308100"/>
            </a:xfrm>
            <a:custGeom>
              <a:avLst/>
              <a:gdLst>
                <a:gd name="connsiteX0" fmla="*/ 235074 w 235074"/>
                <a:gd name="connsiteY0" fmla="*/ 0 h 1308100"/>
                <a:gd name="connsiteX1" fmla="*/ 196974 w 235074"/>
                <a:gd name="connsiteY1" fmla="*/ 190500 h 1308100"/>
                <a:gd name="connsiteX2" fmla="*/ 133474 w 235074"/>
                <a:gd name="connsiteY2" fmla="*/ 400050 h 1308100"/>
                <a:gd name="connsiteX3" fmla="*/ 38224 w 235074"/>
                <a:gd name="connsiteY3" fmla="*/ 609600 h 1308100"/>
                <a:gd name="connsiteX4" fmla="*/ 124 w 235074"/>
                <a:gd name="connsiteY4" fmla="*/ 825500 h 1308100"/>
                <a:gd name="connsiteX5" fmla="*/ 31874 w 235074"/>
                <a:gd name="connsiteY5" fmla="*/ 1149350 h 1308100"/>
                <a:gd name="connsiteX6" fmla="*/ 165224 w 235074"/>
                <a:gd name="connsiteY6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074" h="1308100">
                  <a:moveTo>
                    <a:pt x="235074" y="0"/>
                  </a:moveTo>
                  <a:cubicBezTo>
                    <a:pt x="224490" y="61912"/>
                    <a:pt x="213907" y="123825"/>
                    <a:pt x="196974" y="190500"/>
                  </a:cubicBezTo>
                  <a:cubicBezTo>
                    <a:pt x="180041" y="257175"/>
                    <a:pt x="159932" y="330200"/>
                    <a:pt x="133474" y="400050"/>
                  </a:cubicBezTo>
                  <a:cubicBezTo>
                    <a:pt x="107016" y="469900"/>
                    <a:pt x="60449" y="538692"/>
                    <a:pt x="38224" y="609600"/>
                  </a:cubicBezTo>
                  <a:cubicBezTo>
                    <a:pt x="15999" y="680508"/>
                    <a:pt x="1182" y="735542"/>
                    <a:pt x="124" y="825500"/>
                  </a:cubicBezTo>
                  <a:cubicBezTo>
                    <a:pt x="-934" y="915458"/>
                    <a:pt x="4357" y="1068917"/>
                    <a:pt x="31874" y="1149350"/>
                  </a:cubicBezTo>
                  <a:cubicBezTo>
                    <a:pt x="59391" y="1229783"/>
                    <a:pt x="112307" y="1268941"/>
                    <a:pt x="165224" y="1308100"/>
                  </a:cubicBezTo>
                </a:path>
              </a:pathLst>
            </a:custGeom>
            <a:noFill/>
            <a:ln w="101600">
              <a:solidFill>
                <a:srgbClr val="82828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003300" y="2520950"/>
              <a:ext cx="679450" cy="967367"/>
            </a:xfrm>
            <a:custGeom>
              <a:avLst/>
              <a:gdLst>
                <a:gd name="connsiteX0" fmla="*/ 679450 w 679450"/>
                <a:gd name="connsiteY0" fmla="*/ 0 h 967367"/>
                <a:gd name="connsiteX1" fmla="*/ 520700 w 679450"/>
                <a:gd name="connsiteY1" fmla="*/ 171450 h 967367"/>
                <a:gd name="connsiteX2" fmla="*/ 463550 w 679450"/>
                <a:gd name="connsiteY2" fmla="*/ 317500 h 967367"/>
                <a:gd name="connsiteX3" fmla="*/ 444500 w 679450"/>
                <a:gd name="connsiteY3" fmla="*/ 539750 h 967367"/>
                <a:gd name="connsiteX4" fmla="*/ 431800 w 679450"/>
                <a:gd name="connsiteY4" fmla="*/ 717550 h 967367"/>
                <a:gd name="connsiteX5" fmla="*/ 330200 w 679450"/>
                <a:gd name="connsiteY5" fmla="*/ 869950 h 967367"/>
                <a:gd name="connsiteX6" fmla="*/ 266700 w 679450"/>
                <a:gd name="connsiteY6" fmla="*/ 939800 h 967367"/>
                <a:gd name="connsiteX7" fmla="*/ 203200 w 679450"/>
                <a:gd name="connsiteY7" fmla="*/ 965200 h 967367"/>
                <a:gd name="connsiteX8" fmla="*/ 101600 w 679450"/>
                <a:gd name="connsiteY8" fmla="*/ 889000 h 967367"/>
                <a:gd name="connsiteX9" fmla="*/ 0 w 679450"/>
                <a:gd name="connsiteY9" fmla="*/ 774700 h 96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450" h="967367">
                  <a:moveTo>
                    <a:pt x="679450" y="0"/>
                  </a:moveTo>
                  <a:cubicBezTo>
                    <a:pt x="618066" y="59266"/>
                    <a:pt x="556683" y="118533"/>
                    <a:pt x="520700" y="171450"/>
                  </a:cubicBezTo>
                  <a:cubicBezTo>
                    <a:pt x="484717" y="224367"/>
                    <a:pt x="476250" y="256117"/>
                    <a:pt x="463550" y="317500"/>
                  </a:cubicBezTo>
                  <a:cubicBezTo>
                    <a:pt x="450850" y="378883"/>
                    <a:pt x="449792" y="473075"/>
                    <a:pt x="444500" y="539750"/>
                  </a:cubicBezTo>
                  <a:cubicBezTo>
                    <a:pt x="439208" y="606425"/>
                    <a:pt x="450850" y="662517"/>
                    <a:pt x="431800" y="717550"/>
                  </a:cubicBezTo>
                  <a:cubicBezTo>
                    <a:pt x="412750" y="772583"/>
                    <a:pt x="357717" y="832908"/>
                    <a:pt x="330200" y="869950"/>
                  </a:cubicBezTo>
                  <a:cubicBezTo>
                    <a:pt x="302683" y="906992"/>
                    <a:pt x="287867" y="923925"/>
                    <a:pt x="266700" y="939800"/>
                  </a:cubicBezTo>
                  <a:cubicBezTo>
                    <a:pt x="245533" y="955675"/>
                    <a:pt x="230717" y="973667"/>
                    <a:pt x="203200" y="965200"/>
                  </a:cubicBezTo>
                  <a:cubicBezTo>
                    <a:pt x="175683" y="956733"/>
                    <a:pt x="135467" y="920750"/>
                    <a:pt x="101600" y="889000"/>
                  </a:cubicBezTo>
                  <a:cubicBezTo>
                    <a:pt x="67733" y="857250"/>
                    <a:pt x="33866" y="815975"/>
                    <a:pt x="0" y="774700"/>
                  </a:cubicBezTo>
                </a:path>
              </a:pathLst>
            </a:custGeom>
            <a:noFill/>
            <a:ln w="101600">
              <a:solidFill>
                <a:srgbClr val="82828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441450" y="3162300"/>
              <a:ext cx="533400" cy="1422400"/>
            </a:xfrm>
            <a:custGeom>
              <a:avLst/>
              <a:gdLst>
                <a:gd name="connsiteX0" fmla="*/ 533400 w 533400"/>
                <a:gd name="connsiteY0" fmla="*/ 1422400 h 1422400"/>
                <a:gd name="connsiteX1" fmla="*/ 387350 w 533400"/>
                <a:gd name="connsiteY1" fmla="*/ 952500 h 1422400"/>
                <a:gd name="connsiteX2" fmla="*/ 266700 w 533400"/>
                <a:gd name="connsiteY2" fmla="*/ 666750 h 1422400"/>
                <a:gd name="connsiteX3" fmla="*/ 222250 w 533400"/>
                <a:gd name="connsiteY3" fmla="*/ 469900 h 1422400"/>
                <a:gd name="connsiteX4" fmla="*/ 139700 w 533400"/>
                <a:gd name="connsiteY4" fmla="*/ 177800 h 1422400"/>
                <a:gd name="connsiteX5" fmla="*/ 0 w 533400"/>
                <a:gd name="connsiteY5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422400">
                  <a:moveTo>
                    <a:pt x="533400" y="1422400"/>
                  </a:moveTo>
                  <a:cubicBezTo>
                    <a:pt x="482600" y="1250421"/>
                    <a:pt x="431800" y="1078442"/>
                    <a:pt x="387350" y="952500"/>
                  </a:cubicBezTo>
                  <a:cubicBezTo>
                    <a:pt x="342900" y="826558"/>
                    <a:pt x="294217" y="747183"/>
                    <a:pt x="266700" y="666750"/>
                  </a:cubicBezTo>
                  <a:cubicBezTo>
                    <a:pt x="239183" y="586317"/>
                    <a:pt x="243417" y="551392"/>
                    <a:pt x="222250" y="469900"/>
                  </a:cubicBezTo>
                  <a:cubicBezTo>
                    <a:pt x="201083" y="388408"/>
                    <a:pt x="176742" y="256117"/>
                    <a:pt x="139700" y="177800"/>
                  </a:cubicBezTo>
                  <a:cubicBezTo>
                    <a:pt x="102658" y="99483"/>
                    <a:pt x="51329" y="49741"/>
                    <a:pt x="0" y="0"/>
                  </a:cubicBezTo>
                </a:path>
              </a:pathLst>
            </a:custGeom>
            <a:noFill/>
            <a:ln w="101600">
              <a:solidFill>
                <a:srgbClr val="82828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225550" y="3498850"/>
              <a:ext cx="137341" cy="292100"/>
            </a:xfrm>
            <a:custGeom>
              <a:avLst/>
              <a:gdLst>
                <a:gd name="connsiteX0" fmla="*/ 88900 w 92891"/>
                <a:gd name="connsiteY0" fmla="*/ 266700 h 266700"/>
                <a:gd name="connsiteX1" fmla="*/ 82550 w 92891"/>
                <a:gd name="connsiteY1" fmla="*/ 127000 h 266700"/>
                <a:gd name="connsiteX2" fmla="*/ 0 w 92891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" h="266700">
                  <a:moveTo>
                    <a:pt x="88900" y="266700"/>
                  </a:moveTo>
                  <a:cubicBezTo>
                    <a:pt x="93133" y="219075"/>
                    <a:pt x="97367" y="171450"/>
                    <a:pt x="82550" y="127000"/>
                  </a:cubicBezTo>
                  <a:cubicBezTo>
                    <a:pt x="67733" y="82550"/>
                    <a:pt x="33866" y="41275"/>
                    <a:pt x="0" y="0"/>
                  </a:cubicBezTo>
                </a:path>
              </a:pathLst>
            </a:custGeom>
            <a:noFill/>
            <a:ln w="101600">
              <a:solidFill>
                <a:srgbClr val="828282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2853" y="1713812"/>
            <a:ext cx="2030180" cy="1851456"/>
            <a:chOff x="4682853" y="1713812"/>
            <a:chExt cx="2030180" cy="1851456"/>
          </a:xfrm>
        </p:grpSpPr>
        <p:sp>
          <p:nvSpPr>
            <p:cNvPr id="10" name="TextBox 9"/>
            <p:cNvSpPr txBox="1"/>
            <p:nvPr/>
          </p:nvSpPr>
          <p:spPr>
            <a:xfrm>
              <a:off x="5772412" y="3226714"/>
              <a:ext cx="940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-5.3 ‰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82853" y="1713812"/>
              <a:ext cx="940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-4.6 ‰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675972" y="2722378"/>
              <a:ext cx="27878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15471" y="1921328"/>
              <a:ext cx="356941" cy="44180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9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95" y="885824"/>
            <a:ext cx="2736806" cy="35263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41104"/>
              </p:ext>
            </p:extLst>
          </p:nvPr>
        </p:nvGraphicFramePr>
        <p:xfrm>
          <a:off x="583870" y="204621"/>
          <a:ext cx="5663464" cy="4771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74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87662" y="2137588"/>
            <a:ext cx="4108450" cy="777062"/>
            <a:chOff x="2887662" y="3712607"/>
            <a:chExt cx="4108450" cy="103608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887662" y="3712607"/>
              <a:ext cx="4108450" cy="103608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28770" y="4011811"/>
              <a:ext cx="1409700" cy="4924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Brazos River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51750" y="2430482"/>
            <a:ext cx="11112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Outflow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1650" y="1144479"/>
            <a:ext cx="1778000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Evaporation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38975" y="2568982"/>
            <a:ext cx="6477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92794" y="2038495"/>
            <a:ext cx="2197099" cy="400110"/>
            <a:chOff x="532494" y="2696846"/>
            <a:chExt cx="2197099" cy="533480"/>
          </a:xfrm>
        </p:grpSpPr>
        <p:sp>
          <p:nvSpPr>
            <p:cNvPr id="9" name="TextBox 8"/>
            <p:cNvSpPr txBox="1"/>
            <p:nvPr/>
          </p:nvSpPr>
          <p:spPr>
            <a:xfrm>
              <a:off x="532494" y="2696846"/>
              <a:ext cx="1631950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Lake Whitney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081893" y="2942949"/>
              <a:ext cx="6477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549524" y="1760467"/>
            <a:ext cx="1195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Whitney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0662" y="1511493"/>
            <a:ext cx="129063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College 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Station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51450" y="1663294"/>
            <a:ext cx="0" cy="40889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9391" y="3512585"/>
            <a:ext cx="1754960" cy="4001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Alluvial Aquifer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22255" y="3052888"/>
            <a:ext cx="0" cy="40889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9601" y="2346183"/>
            <a:ext cx="2056493" cy="400110"/>
            <a:chOff x="673100" y="2758283"/>
            <a:chExt cx="2056493" cy="533480"/>
          </a:xfrm>
        </p:grpSpPr>
        <p:sp>
          <p:nvSpPr>
            <p:cNvPr id="39" name="TextBox 38"/>
            <p:cNvSpPr txBox="1"/>
            <p:nvPr/>
          </p:nvSpPr>
          <p:spPr>
            <a:xfrm>
              <a:off x="673100" y="2758283"/>
              <a:ext cx="1631950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Lake Waco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081893" y="2942949"/>
              <a:ext cx="6477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15951" y="2652778"/>
            <a:ext cx="2123167" cy="400110"/>
            <a:chOff x="673100" y="2758283"/>
            <a:chExt cx="2123167" cy="533480"/>
          </a:xfrm>
        </p:grpSpPr>
        <p:sp>
          <p:nvSpPr>
            <p:cNvPr id="47" name="TextBox 46"/>
            <p:cNvSpPr txBox="1"/>
            <p:nvPr/>
          </p:nvSpPr>
          <p:spPr>
            <a:xfrm>
              <a:off x="673100" y="2758283"/>
              <a:ext cx="1631950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Local runoff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148567" y="2942950"/>
              <a:ext cx="6477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942193" y="3453034"/>
            <a:ext cx="145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Little River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911382" y="3011351"/>
            <a:ext cx="365219" cy="4088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2018" y="237022"/>
            <a:ext cx="3029361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Run of River Conceptual Model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How much water can evaporate in the Brazos River itself? </a:t>
            </a:r>
            <a:b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a simple mass-balance model: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Treat the river as a lake with uniform dimensions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Volume and residence time depends on discharge (USGS)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 E-P data to estimate % Evaporation (TWDB)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Estimate the change in </a:t>
            </a:r>
            <a:r>
              <a:rPr lang="el-GR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0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(fractionation, </a:t>
            </a:r>
            <a:r>
              <a:rPr lang="el-GR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from evaporation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1"/>
          <a:stretch/>
        </p:blipFill>
        <p:spPr bwMode="auto">
          <a:xfrm>
            <a:off x="1269047" y="2703082"/>
            <a:ext cx="6400800" cy="244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5675" y="3182484"/>
            <a:ext cx="18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= 48.79*Q</a:t>
            </a:r>
            <a:r>
              <a:rPr lang="en-US" b="1" baseline="30000" dirty="0" smtClean="0"/>
              <a:t>0.4996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07422" y="3553959"/>
            <a:ext cx="219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= 137.05*Q</a:t>
            </a:r>
            <a:r>
              <a:rPr lang="en-US" b="1" baseline="30000" dirty="0" smtClean="0"/>
              <a:t>0.1004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75" y="27411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 = 180 miles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7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much water can evaporate in the Brazos River itself? </a:t>
            </a:r>
            <a:br>
              <a:rPr lang="en-US" sz="2400" dirty="0" smtClean="0"/>
            </a:br>
            <a:r>
              <a:rPr lang="en-US" sz="2400" dirty="0" smtClean="0"/>
              <a:t>Use a simple mass-balance model: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Treat the river as a lake with uniform dimensions</a:t>
            </a:r>
          </a:p>
          <a:p>
            <a:r>
              <a:rPr lang="en-US" sz="2000" dirty="0" smtClean="0"/>
              <a:t>Volume and residence time depends on discharge (USGS)</a:t>
            </a:r>
          </a:p>
          <a:p>
            <a:r>
              <a:rPr lang="en-US" sz="2000" dirty="0" smtClean="0"/>
              <a:t>Use E-P data to estimate % Evaporation (TWDB)</a:t>
            </a:r>
          </a:p>
          <a:p>
            <a:r>
              <a:rPr lang="en-US" sz="2000" dirty="0" smtClean="0"/>
              <a:t>Estimate the change in </a:t>
            </a:r>
            <a:r>
              <a:rPr lang="el-GR" sz="2000" dirty="0" smtClean="0"/>
              <a:t>δ</a:t>
            </a:r>
            <a:r>
              <a:rPr lang="en-US" sz="2000" baseline="30000" dirty="0" smtClean="0"/>
              <a:t>18</a:t>
            </a:r>
            <a:r>
              <a:rPr lang="en-US" sz="2000" dirty="0" smtClean="0"/>
              <a:t>O (fractionation, </a:t>
            </a:r>
            <a:r>
              <a:rPr lang="el-GR" sz="2000" b="1" dirty="0" smtClean="0"/>
              <a:t>ε</a:t>
            </a:r>
            <a:r>
              <a:rPr lang="en-US" sz="2000" dirty="0" smtClean="0"/>
              <a:t>) from evaporation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1"/>
          <a:stretch/>
        </p:blipFill>
        <p:spPr bwMode="auto">
          <a:xfrm>
            <a:off x="1269047" y="2703082"/>
            <a:ext cx="6400800" cy="244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5675" y="3182484"/>
            <a:ext cx="18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= 48.79*Q</a:t>
            </a:r>
            <a:r>
              <a:rPr lang="en-US" b="1" baseline="30000" dirty="0" smtClean="0"/>
              <a:t>0.4996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07422" y="3553959"/>
            <a:ext cx="219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= 137.05*Q</a:t>
            </a:r>
            <a:r>
              <a:rPr lang="en-US" b="1" baseline="30000" dirty="0" smtClean="0"/>
              <a:t>0.1004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75" y="27411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 = 180 miles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0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2517"/>
              </p:ext>
            </p:extLst>
          </p:nvPr>
        </p:nvGraphicFramePr>
        <p:xfrm>
          <a:off x="742951" y="892175"/>
          <a:ext cx="7715248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330"/>
                <a:gridCol w="1052615"/>
                <a:gridCol w="826634"/>
                <a:gridCol w="765401"/>
                <a:gridCol w="989920"/>
                <a:gridCol w="1153206"/>
                <a:gridCol w="826567"/>
                <a:gridCol w="969575"/>
              </a:tblGrid>
              <a:tr h="390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Month, 2012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Avg. Daily Discharge</a:t>
                      </a:r>
                    </a:p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E-P </a:t>
                      </a:r>
                      <a:r>
                        <a:rPr lang="en-US" sz="1800" b="0" u="none" strike="noStrike" dirty="0" smtClean="0">
                          <a:effectLst/>
                        </a:rPr>
                        <a:t>(</a:t>
                      </a:r>
                      <a:r>
                        <a:rPr lang="en-US" sz="1800" b="0" u="none" strike="noStrike" dirty="0" err="1" smtClean="0">
                          <a:effectLst/>
                        </a:rPr>
                        <a:t>ft</a:t>
                      </a:r>
                      <a:r>
                        <a:rPr lang="en-US" sz="1800" b="0" u="none" strike="noStrike" dirty="0" smtClean="0">
                          <a:effectLst/>
                        </a:rPr>
                        <a:t>/mo.)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Surface Area (acres)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Storage Vol. (acre-ft.)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Max Res Time (mo.)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Max % </a:t>
                      </a:r>
                      <a:r>
                        <a:rPr lang="en-US" sz="1800" b="0" u="none" strike="noStrike" dirty="0" smtClean="0">
                          <a:effectLst/>
                        </a:rPr>
                        <a:t>Evap.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u="none" strike="noStrike" dirty="0" smtClean="0">
                          <a:effectLst/>
                        </a:rPr>
                        <a:t>Δ</a:t>
                      </a:r>
                      <a:r>
                        <a:rPr lang="en-US" sz="1800" b="0" u="none" strike="noStrike" dirty="0" smtClean="0">
                          <a:effectLst/>
                        </a:rPr>
                        <a:t>δ</a:t>
                      </a:r>
                      <a:r>
                        <a:rPr lang="en-US" sz="1800" b="0" u="none" strike="noStrike" baseline="30000" dirty="0" smtClean="0">
                          <a:effectLst/>
                        </a:rPr>
                        <a:t>18</a:t>
                      </a:r>
                      <a:r>
                        <a:rPr lang="en-US" sz="1800" b="0" u="none" strike="noStrike" baseline="0" dirty="0" smtClean="0">
                          <a:effectLst/>
                        </a:rPr>
                        <a:t>O </a:t>
                      </a:r>
                      <a:r>
                        <a:rPr lang="el-GR" sz="1800" b="0" u="none" strike="noStrike" dirty="0" smtClean="0">
                          <a:effectLst/>
                        </a:rPr>
                        <a:t>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June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592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5676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25829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6.2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0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July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844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5882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30840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0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August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766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29375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1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September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1211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6099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36940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1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October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</a:rPr>
                        <a:t>661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5739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27292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221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November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229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16075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2.28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221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December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</a:rPr>
                        <a:t>264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5234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17252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7.5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44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effectLst/>
                        </a:rPr>
                        <a:t>Low Flow, </a:t>
                      </a:r>
                      <a:r>
                        <a:rPr lang="en-US" sz="1800" b="0" u="none" strike="noStrike" dirty="0">
                          <a:effectLst/>
                        </a:rPr>
                        <a:t>H</a:t>
                      </a:r>
                      <a:r>
                        <a:rPr lang="en-US" sz="1800" b="0" u="none" strike="noStrike" dirty="0" smtClean="0">
                          <a:effectLst/>
                        </a:rPr>
                        <a:t>igh E-P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</a:rPr>
                        <a:t>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0.88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4911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12570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9.30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997385"/>
              </p:ext>
            </p:extLst>
          </p:nvPr>
        </p:nvGraphicFramePr>
        <p:xfrm>
          <a:off x="3018159" y="132646"/>
          <a:ext cx="5818338" cy="467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Freeform 11"/>
          <p:cNvSpPr/>
          <p:nvPr/>
        </p:nvSpPr>
        <p:spPr>
          <a:xfrm>
            <a:off x="5809484" y="1440871"/>
            <a:ext cx="504825" cy="695325"/>
          </a:xfrm>
          <a:custGeom>
            <a:avLst/>
            <a:gdLst>
              <a:gd name="connsiteX0" fmla="*/ 409575 w 504825"/>
              <a:gd name="connsiteY0" fmla="*/ 0 h 695325"/>
              <a:gd name="connsiteX1" fmla="*/ 114300 w 504825"/>
              <a:gd name="connsiteY1" fmla="*/ 66675 h 695325"/>
              <a:gd name="connsiteX2" fmla="*/ 28575 w 504825"/>
              <a:gd name="connsiteY2" fmla="*/ 219075 h 695325"/>
              <a:gd name="connsiteX3" fmla="*/ 0 w 504825"/>
              <a:gd name="connsiteY3" fmla="*/ 419100 h 695325"/>
              <a:gd name="connsiteX4" fmla="*/ 76200 w 504825"/>
              <a:gd name="connsiteY4" fmla="*/ 685800 h 695325"/>
              <a:gd name="connsiteX5" fmla="*/ 295275 w 504825"/>
              <a:gd name="connsiteY5" fmla="*/ 695325 h 695325"/>
              <a:gd name="connsiteX6" fmla="*/ 504825 w 504825"/>
              <a:gd name="connsiteY6" fmla="*/ 180975 h 695325"/>
              <a:gd name="connsiteX7" fmla="*/ 409575 w 504825"/>
              <a:gd name="connsiteY7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" h="695325">
                <a:moveTo>
                  <a:pt x="409575" y="0"/>
                </a:moveTo>
                <a:lnTo>
                  <a:pt x="114300" y="66675"/>
                </a:lnTo>
                <a:lnTo>
                  <a:pt x="28575" y="219075"/>
                </a:lnTo>
                <a:lnTo>
                  <a:pt x="0" y="419100"/>
                </a:lnTo>
                <a:lnTo>
                  <a:pt x="76200" y="685800"/>
                </a:lnTo>
                <a:lnTo>
                  <a:pt x="295275" y="695325"/>
                </a:lnTo>
                <a:lnTo>
                  <a:pt x="504825" y="180975"/>
                </a:lnTo>
                <a:lnTo>
                  <a:pt x="409575" y="0"/>
                </a:lnTo>
                <a:close/>
              </a:path>
            </a:pathLst>
          </a:cu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61076" y="1865722"/>
            <a:ext cx="1115756" cy="866592"/>
            <a:chOff x="6161076" y="1865722"/>
            <a:chExt cx="1115756" cy="86659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161076" y="1865722"/>
              <a:ext cx="0" cy="86659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241555" y="2191123"/>
              <a:ext cx="1035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2 ‰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400" y="344464"/>
            <a:ext cx="2680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Alluvium Aquifer water may have provided significant contributions to river flow during Fall 2012</a:t>
            </a:r>
            <a:endParaRPr lang="en-US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372" y="4280142"/>
            <a:ext cx="1854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Alluvium aquifer data from this study and from </a:t>
            </a:r>
            <a:r>
              <a:rPr lang="en-US" sz="1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Chowdhury</a:t>
            </a:r>
            <a:r>
              <a:rPr lang="en-US" sz="1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et al. (2010)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44465"/>
            <a:ext cx="1447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Background</a:t>
            </a:r>
          </a:p>
          <a:p>
            <a:pPr marL="228600" lvl="1">
              <a:buClr>
                <a:schemeClr val="bg1"/>
              </a:buClr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-Problem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-Setting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-Stable Isotopes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-Dissolved Ions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Discussion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-Stable Isotope Hydrology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-Brazos River Ions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4691449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John Nielsen-Gammon</a:t>
            </a:r>
            <a:endParaRPr lang="en-US" sz="1200" dirty="0"/>
          </a:p>
        </p:txBody>
      </p:sp>
      <p:pic>
        <p:nvPicPr>
          <p:cNvPr id="1026" name="Picture 2" descr="Drought Monitor for T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5222358" cy="52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3714750"/>
            <a:ext cx="253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Precipitation deficit, </a:t>
            </a:r>
          </a:p>
          <a:p>
            <a:r>
              <a:rPr lang="en-US" sz="1600" dirty="0" smtClean="0"/>
              <a:t>July 9, 2013 </a:t>
            </a:r>
          </a:p>
          <a:p>
            <a:r>
              <a:rPr lang="en-US" sz="1600" dirty="0" smtClean="0"/>
              <a:t>(US Drought Monitor)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9261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Texas Drought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9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41714" y="-1538514"/>
            <a:ext cx="13846628" cy="6966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91994"/>
              </p:ext>
            </p:extLst>
          </p:nvPr>
        </p:nvGraphicFramePr>
        <p:xfrm>
          <a:off x="-798286" y="-1465942"/>
          <a:ext cx="12264571" cy="4001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6200" y="3060700"/>
            <a:ext cx="9067800" cy="1885950"/>
            <a:chOff x="76200" y="3060700"/>
            <a:chExt cx="9296400" cy="188595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0011433"/>
                </p:ext>
              </p:extLst>
            </p:nvPr>
          </p:nvGraphicFramePr>
          <p:xfrm>
            <a:off x="76200" y="3060700"/>
            <a:ext cx="9296400" cy="1885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5765800" y="4699000"/>
              <a:ext cx="1219200" cy="222250"/>
            </a:xfrm>
            <a:prstGeom prst="rect">
              <a:avLst/>
            </a:prstGeom>
            <a:solidFill>
              <a:srgbClr val="558ED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38350" y="4699000"/>
              <a:ext cx="1241424" cy="222250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9774" y="4699000"/>
              <a:ext cx="1292225" cy="22225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99000"/>
              <a:ext cx="1219200" cy="222250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85000" y="4699000"/>
              <a:ext cx="1168400" cy="222250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53400" y="4700532"/>
              <a:ext cx="533400" cy="22225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5497" y="1491368"/>
            <a:ext cx="10507507" cy="374224"/>
            <a:chOff x="630011" y="1984853"/>
            <a:chExt cx="10507507" cy="374224"/>
          </a:xfrm>
        </p:grpSpPr>
        <p:sp>
          <p:nvSpPr>
            <p:cNvPr id="22" name="Rectangle 21"/>
            <p:cNvSpPr/>
            <p:nvPr/>
          </p:nvSpPr>
          <p:spPr>
            <a:xfrm>
              <a:off x="7286800" y="1984853"/>
              <a:ext cx="1659953" cy="374223"/>
            </a:xfrm>
            <a:prstGeom prst="rect">
              <a:avLst/>
            </a:prstGeom>
            <a:solidFill>
              <a:srgbClr val="558ED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22287" y="1984854"/>
              <a:ext cx="1626198" cy="374223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47886" y="1984854"/>
              <a:ext cx="1678006" cy="374223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5892" y="1984854"/>
              <a:ext cx="1660908" cy="370425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46753" y="1984854"/>
              <a:ext cx="1594397" cy="370426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41150" y="1984854"/>
              <a:ext cx="596368" cy="370423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0011" y="1984854"/>
              <a:ext cx="1692276" cy="370425"/>
            </a:xfrm>
            <a:prstGeom prst="rect">
              <a:avLst/>
            </a:prstGeom>
            <a:solidFill>
              <a:srgbClr val="558ED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3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Summary and Conclusions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BR flow in JFM is dominated by runoff.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BR watershed is more arid and has a lower average rain </a:t>
            </a:r>
            <a:r>
              <a:rPr lang="el-G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than the NR watershed.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LW contributions to BR flow in JAS increases conductivity, but other high </a:t>
            </a:r>
            <a:r>
              <a:rPr lang="el-G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waters dilute these.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BR probably received the greatest proportion of flow from the Alluvium Aquifer in OND in 2012.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Acknowledgements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162" y="992798"/>
            <a:ext cx="7305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The presenter would like to thank for their assistance (A-Z) Lauren </a:t>
            </a:r>
            <a:r>
              <a:rPr lang="en-US" sz="3200" dirty="0" err="1" smtClean="0">
                <a:solidFill>
                  <a:srgbClr val="FFFF00"/>
                </a:solidFill>
              </a:rPr>
              <a:t>Graniero</a:t>
            </a:r>
            <a:r>
              <a:rPr lang="en-US" sz="3200" dirty="0" smtClean="0">
                <a:solidFill>
                  <a:srgbClr val="FFFF00"/>
                </a:solidFill>
              </a:rPr>
              <a:t>, Chris Higgins, Chris Maupin, Gretchen Miller, Clyde Munster, </a:t>
            </a:r>
            <a:r>
              <a:rPr lang="en-US" sz="3200" dirty="0">
                <a:solidFill>
                  <a:srgbClr val="FFFF00"/>
                </a:solidFill>
              </a:rPr>
              <a:t>John </a:t>
            </a:r>
            <a:r>
              <a:rPr lang="en-US" sz="3200" dirty="0" smtClean="0">
                <a:solidFill>
                  <a:srgbClr val="FFFF00"/>
                </a:solidFill>
              </a:rPr>
              <a:t>Nielsen-Gammon, </a:t>
            </a:r>
            <a:r>
              <a:rPr lang="en-US" sz="3200" dirty="0">
                <a:solidFill>
                  <a:srgbClr val="FFFF00"/>
                </a:solidFill>
              </a:rPr>
              <a:t>Andy </a:t>
            </a:r>
            <a:r>
              <a:rPr lang="en-US" sz="3200" dirty="0" smtClean="0">
                <a:solidFill>
                  <a:srgbClr val="FFFF00"/>
                </a:solidFill>
              </a:rPr>
              <a:t>Roark, John Robbins, Brock </a:t>
            </a:r>
            <a:r>
              <a:rPr lang="en-US" sz="3200" dirty="0" err="1" smtClean="0">
                <a:solidFill>
                  <a:srgbClr val="FFFF00"/>
                </a:solidFill>
              </a:rPr>
              <a:t>Shenton</a:t>
            </a:r>
            <a:r>
              <a:rPr lang="en-US" sz="3200" dirty="0" smtClean="0">
                <a:solidFill>
                  <a:srgbClr val="FFFF00"/>
                </a:solidFill>
              </a:rPr>
              <a:t>, Jason West, Ralph Wurbs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84413" y="110063"/>
            <a:ext cx="2011041" cy="484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References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115" y="645835"/>
            <a:ext cx="83159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/>
            <a:r>
              <a:rPr lang="en-US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Chowdhury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A.,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Osting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T.,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Furnans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J., Mathews, R. 2010. Groundwater-Surface Water Interaction in the Brazos River Basin: Evidence from Lake Connection History and Chemical and Isotopic Compositions. Texas Water Development Board, Report 375, August 2010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460375" indent="-460375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Cronin, J., and Wilson, C. 1967. Ground Water in the Flood-Plain Alluvium of the Brazos River, Whitney Dam to Vicinity of Richmond, Texas. Texas Water Development Board, Report 41.</a:t>
            </a:r>
          </a:p>
          <a:p>
            <a:pPr marL="460375" indent="-460375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Larkin, T.,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Bomar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G. 1983. Climatic Atlas of Texas. Texas Department of Water Resources, LP-192.</a:t>
            </a:r>
          </a:p>
          <a:p>
            <a:pPr marL="460375" indent="-460375"/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Munster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C., Mathewson, C.,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Wrobleski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C. 1996. The Texas A&amp;M University Brazos River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Hydrogeologic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Field Site. Environmental &amp; Engineering Geoscience, vol. II, No. 4, pp. 517-530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460375" indent="-460375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Rawson, J. 1967. Study and Interpretation of Chemical Quality of Surface Waters in the Brazos River Basins, Texas. Texas Water Development Board, Report 55.</a:t>
            </a:r>
          </a:p>
          <a:p>
            <a:pPr marL="460375" indent="-460375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Shah, S., Houston, N., Braun, C. 2007.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Hydrogeologic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Characterization of the Brazos River Alluvium Aquifer,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Bozque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County to Fort Bend County, Texas. USGS Scientific Investigations Map 2989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460375" indent="-460375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Wurbs, R., Lee, C. 2009. Salinity Budge and WRAP Salinity Simulation Studies of the Brazos River/Reservoir System. Technical Report No. 352, Texas Water Resource Institute, Texas A&amp;M University System.</a:t>
            </a:r>
          </a:p>
          <a:p>
            <a:pPr marL="460375" indent="-460375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60375" indent="-460375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885824"/>
            <a:ext cx="2409825" cy="3381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846965"/>
              </p:ext>
            </p:extLst>
          </p:nvPr>
        </p:nvGraphicFramePr>
        <p:xfrm>
          <a:off x="583870" y="204621"/>
          <a:ext cx="5663464" cy="4771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8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31523"/>
              </p:ext>
            </p:extLst>
          </p:nvPr>
        </p:nvGraphicFramePr>
        <p:xfrm>
          <a:off x="3581400" y="133349"/>
          <a:ext cx="5249597" cy="491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74864"/>
            <a:ext cx="3124200" cy="192444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24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vs.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δD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the Brazos River and Navasota 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River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for Lake Whitney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378926"/>
            <a:ext cx="2667000" cy="22861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9050"/>
            <a:ext cx="5410200" cy="5039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6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69825091"/>
              </p:ext>
            </p:extLst>
          </p:nvPr>
        </p:nvGraphicFramePr>
        <p:xfrm>
          <a:off x="990600" y="20955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4823996"/>
              </p:ext>
            </p:extLst>
          </p:nvPr>
        </p:nvGraphicFramePr>
        <p:xfrm>
          <a:off x="1295400" y="361950"/>
          <a:ext cx="6705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97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12492028"/>
              </p:ext>
            </p:extLst>
          </p:nvPr>
        </p:nvGraphicFramePr>
        <p:xfrm>
          <a:off x="1603692" y="865823"/>
          <a:ext cx="5936615" cy="341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5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ot of statistics on the past three years of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r="8262"/>
          <a:stretch/>
        </p:blipFill>
        <p:spPr bwMode="auto">
          <a:xfrm>
            <a:off x="1382233" y="964905"/>
            <a:ext cx="7492925" cy="32832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2971800" y="283517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Brazos River Basin Reservoirs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4588591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From: Water Data </a:t>
            </a:r>
            <a:r>
              <a:rPr lang="en-US" sz="1200" dirty="0">
                <a:solidFill>
                  <a:schemeClr val="bg1"/>
                </a:solidFill>
              </a:rPr>
              <a:t>for Texas (http://www.waterdatafortexas.org/reservoirs/basin/brazos)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25242"/>
            <a:ext cx="1447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Background</a:t>
            </a:r>
          </a:p>
          <a:p>
            <a:pPr marL="228600" lvl="1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-Problem</a:t>
            </a:r>
            <a:endParaRPr lang="en-US" b="1" dirty="0">
              <a:solidFill>
                <a:schemeClr val="bg1"/>
              </a:solidFill>
            </a:endParaRP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-Setting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-Stable Isotopes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-Dissolved Ions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-Stable Isotope Hydrology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-Brazos River Ions Sources</a:t>
            </a:r>
          </a:p>
        </p:txBody>
      </p:sp>
    </p:spTree>
    <p:extLst>
      <p:ext uri="{BB962C8B-B14F-4D97-AF65-F5344CB8AC3E}">
        <p14:creationId xmlns:p14="http://schemas.microsoft.com/office/powerpoint/2010/main" val="4110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29011983"/>
              </p:ext>
            </p:extLst>
          </p:nvPr>
        </p:nvGraphicFramePr>
        <p:xfrm>
          <a:off x="441325" y="509270"/>
          <a:ext cx="8261350" cy="412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0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209675"/>
              </p:ext>
            </p:extLst>
          </p:nvPr>
        </p:nvGraphicFramePr>
        <p:xfrm>
          <a:off x="457200" y="28575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48897433"/>
              </p:ext>
            </p:extLst>
          </p:nvPr>
        </p:nvGraphicFramePr>
        <p:xfrm>
          <a:off x="1600200" y="137795"/>
          <a:ext cx="5943600" cy="486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4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44465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marL="0" lvl="1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Results</a:t>
            </a:r>
          </a:p>
          <a:p>
            <a:pPr marL="0" lvl="1" indent="228600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-Stable Isotopes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-Dissolved Ions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-Stable Isotope Hydrology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-Brazos River Ions Sources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33255195"/>
              </p:ext>
            </p:extLst>
          </p:nvPr>
        </p:nvGraphicFramePr>
        <p:xfrm>
          <a:off x="1981200" y="133350"/>
          <a:ext cx="6400800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9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824360"/>
              </p:ext>
            </p:extLst>
          </p:nvPr>
        </p:nvGraphicFramePr>
        <p:xfrm>
          <a:off x="1600200" y="285750"/>
          <a:ext cx="6000750" cy="457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7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44465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Background</a:t>
            </a:r>
          </a:p>
          <a:p>
            <a:pPr marL="228600" lvl="1"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-Problem</a:t>
            </a:r>
            <a:endParaRPr lang="en-US" b="1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-Stable Isotopes</a:t>
            </a:r>
          </a:p>
          <a:p>
            <a:pPr marL="0" lvl="1" indent="228600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-Dissolved Ions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-Stable Isotope Hydrology</a:t>
            </a:r>
          </a:p>
          <a:p>
            <a:pPr marL="228600" lvl="1">
              <a:buClr>
                <a:schemeClr val="bg1"/>
              </a:buClr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-Brazos River Ions Sources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9060"/>
            <a:ext cx="66865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4747435"/>
            <a:ext cx="68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Credit :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Objectives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Characterize seasonal variations in the degree of evaporation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Brazos River (BR) waters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Compare BR and Navasota River (NR) watersheds by their stable isotope trends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Characterize seasonal variations in water sources in the BR</a:t>
            </a:r>
          </a:p>
        </p:txBody>
      </p:sp>
    </p:spTree>
    <p:extLst>
      <p:ext uri="{BB962C8B-B14F-4D97-AF65-F5344CB8AC3E}">
        <p14:creationId xmlns:p14="http://schemas.microsoft.com/office/powerpoint/2010/main" val="30132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13926" y="99774"/>
            <a:ext cx="5999918" cy="5043726"/>
            <a:chOff x="2413926" y="99774"/>
            <a:chExt cx="5999918" cy="5043726"/>
          </a:xfrm>
        </p:grpSpPr>
        <p:grpSp>
          <p:nvGrpSpPr>
            <p:cNvPr id="5" name="Group 4"/>
            <p:cNvGrpSpPr/>
            <p:nvPr/>
          </p:nvGrpSpPr>
          <p:grpSpPr>
            <a:xfrm>
              <a:off x="2782982" y="114300"/>
              <a:ext cx="5630862" cy="5029200"/>
              <a:chOff x="2782982" y="114300"/>
              <a:chExt cx="5630862" cy="5029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782982" y="139700"/>
                <a:ext cx="5527276" cy="5003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4128426" y="1064808"/>
                <a:ext cx="3454400" cy="4026066"/>
              </a:xfrm>
              <a:custGeom>
                <a:avLst/>
                <a:gdLst>
                  <a:gd name="connsiteX0" fmla="*/ 2901950 w 3454400"/>
                  <a:gd name="connsiteY0" fmla="*/ 4026066 h 4026066"/>
                  <a:gd name="connsiteX1" fmla="*/ 2870200 w 3454400"/>
                  <a:gd name="connsiteY1" fmla="*/ 4000666 h 4026066"/>
                  <a:gd name="connsiteX2" fmla="*/ 2870200 w 3454400"/>
                  <a:gd name="connsiteY2" fmla="*/ 3943516 h 4026066"/>
                  <a:gd name="connsiteX3" fmla="*/ 2889250 w 3454400"/>
                  <a:gd name="connsiteY3" fmla="*/ 3937166 h 4026066"/>
                  <a:gd name="connsiteX4" fmla="*/ 2933700 w 3454400"/>
                  <a:gd name="connsiteY4" fmla="*/ 3930816 h 4026066"/>
                  <a:gd name="connsiteX5" fmla="*/ 2984500 w 3454400"/>
                  <a:gd name="connsiteY5" fmla="*/ 3924466 h 4026066"/>
                  <a:gd name="connsiteX6" fmla="*/ 3041650 w 3454400"/>
                  <a:gd name="connsiteY6" fmla="*/ 3911766 h 4026066"/>
                  <a:gd name="connsiteX7" fmla="*/ 3111500 w 3454400"/>
                  <a:gd name="connsiteY7" fmla="*/ 3899066 h 4026066"/>
                  <a:gd name="connsiteX8" fmla="*/ 3130550 w 3454400"/>
                  <a:gd name="connsiteY8" fmla="*/ 3892716 h 4026066"/>
                  <a:gd name="connsiteX9" fmla="*/ 3149600 w 3454400"/>
                  <a:gd name="connsiteY9" fmla="*/ 3873666 h 4026066"/>
                  <a:gd name="connsiteX10" fmla="*/ 3168650 w 3454400"/>
                  <a:gd name="connsiteY10" fmla="*/ 3860966 h 4026066"/>
                  <a:gd name="connsiteX11" fmla="*/ 3181350 w 3454400"/>
                  <a:gd name="connsiteY11" fmla="*/ 3822866 h 4026066"/>
                  <a:gd name="connsiteX12" fmla="*/ 3187700 w 3454400"/>
                  <a:gd name="connsiteY12" fmla="*/ 3803816 h 4026066"/>
                  <a:gd name="connsiteX13" fmla="*/ 3181350 w 3454400"/>
                  <a:gd name="connsiteY13" fmla="*/ 3721266 h 4026066"/>
                  <a:gd name="connsiteX14" fmla="*/ 3136900 w 3454400"/>
                  <a:gd name="connsiteY14" fmla="*/ 3670466 h 4026066"/>
                  <a:gd name="connsiteX15" fmla="*/ 3105150 w 3454400"/>
                  <a:gd name="connsiteY15" fmla="*/ 3638716 h 4026066"/>
                  <a:gd name="connsiteX16" fmla="*/ 3092450 w 3454400"/>
                  <a:gd name="connsiteY16" fmla="*/ 3619666 h 4026066"/>
                  <a:gd name="connsiteX17" fmla="*/ 3054350 w 3454400"/>
                  <a:gd name="connsiteY17" fmla="*/ 3606966 h 4026066"/>
                  <a:gd name="connsiteX18" fmla="*/ 3035300 w 3454400"/>
                  <a:gd name="connsiteY18" fmla="*/ 3600616 h 4026066"/>
                  <a:gd name="connsiteX19" fmla="*/ 3016250 w 3454400"/>
                  <a:gd name="connsiteY19" fmla="*/ 3594266 h 4026066"/>
                  <a:gd name="connsiteX20" fmla="*/ 2997200 w 3454400"/>
                  <a:gd name="connsiteY20" fmla="*/ 3581566 h 4026066"/>
                  <a:gd name="connsiteX21" fmla="*/ 2927350 w 3454400"/>
                  <a:gd name="connsiteY21" fmla="*/ 3562516 h 4026066"/>
                  <a:gd name="connsiteX22" fmla="*/ 2806700 w 3454400"/>
                  <a:gd name="connsiteY22" fmla="*/ 3549816 h 4026066"/>
                  <a:gd name="connsiteX23" fmla="*/ 2749550 w 3454400"/>
                  <a:gd name="connsiteY23" fmla="*/ 3543466 h 4026066"/>
                  <a:gd name="connsiteX24" fmla="*/ 2698750 w 3454400"/>
                  <a:gd name="connsiteY24" fmla="*/ 3530766 h 4026066"/>
                  <a:gd name="connsiteX25" fmla="*/ 2667000 w 3454400"/>
                  <a:gd name="connsiteY25" fmla="*/ 3524416 h 4026066"/>
                  <a:gd name="connsiteX26" fmla="*/ 2616200 w 3454400"/>
                  <a:gd name="connsiteY26" fmla="*/ 3473616 h 4026066"/>
                  <a:gd name="connsiteX27" fmla="*/ 2590800 w 3454400"/>
                  <a:gd name="connsiteY27" fmla="*/ 3416466 h 4026066"/>
                  <a:gd name="connsiteX28" fmla="*/ 2552700 w 3454400"/>
                  <a:gd name="connsiteY28" fmla="*/ 3403766 h 4026066"/>
                  <a:gd name="connsiteX29" fmla="*/ 2501900 w 3454400"/>
                  <a:gd name="connsiteY29" fmla="*/ 3391066 h 4026066"/>
                  <a:gd name="connsiteX30" fmla="*/ 2482850 w 3454400"/>
                  <a:gd name="connsiteY30" fmla="*/ 3384716 h 4026066"/>
                  <a:gd name="connsiteX31" fmla="*/ 2470150 w 3454400"/>
                  <a:gd name="connsiteY31" fmla="*/ 3365666 h 4026066"/>
                  <a:gd name="connsiteX32" fmla="*/ 2432050 w 3454400"/>
                  <a:gd name="connsiteY32" fmla="*/ 3352966 h 4026066"/>
                  <a:gd name="connsiteX33" fmla="*/ 2387600 w 3454400"/>
                  <a:gd name="connsiteY33" fmla="*/ 3333916 h 4026066"/>
                  <a:gd name="connsiteX34" fmla="*/ 2349500 w 3454400"/>
                  <a:gd name="connsiteY34" fmla="*/ 3327566 h 4026066"/>
                  <a:gd name="connsiteX35" fmla="*/ 2266950 w 3454400"/>
                  <a:gd name="connsiteY35" fmla="*/ 3308516 h 4026066"/>
                  <a:gd name="connsiteX36" fmla="*/ 2241550 w 3454400"/>
                  <a:gd name="connsiteY36" fmla="*/ 3302166 h 4026066"/>
                  <a:gd name="connsiteX37" fmla="*/ 2184400 w 3454400"/>
                  <a:gd name="connsiteY37" fmla="*/ 3289466 h 4026066"/>
                  <a:gd name="connsiteX38" fmla="*/ 2165350 w 3454400"/>
                  <a:gd name="connsiteY38" fmla="*/ 3283116 h 4026066"/>
                  <a:gd name="connsiteX39" fmla="*/ 2146300 w 3454400"/>
                  <a:gd name="connsiteY39" fmla="*/ 3270416 h 4026066"/>
                  <a:gd name="connsiteX40" fmla="*/ 2120900 w 3454400"/>
                  <a:gd name="connsiteY40" fmla="*/ 3206916 h 4026066"/>
                  <a:gd name="connsiteX41" fmla="*/ 2108200 w 3454400"/>
                  <a:gd name="connsiteY41" fmla="*/ 3168816 h 4026066"/>
                  <a:gd name="connsiteX42" fmla="*/ 2082800 w 3454400"/>
                  <a:gd name="connsiteY42" fmla="*/ 3130716 h 4026066"/>
                  <a:gd name="connsiteX43" fmla="*/ 2076450 w 3454400"/>
                  <a:gd name="connsiteY43" fmla="*/ 3105316 h 4026066"/>
                  <a:gd name="connsiteX44" fmla="*/ 2038350 w 3454400"/>
                  <a:gd name="connsiteY44" fmla="*/ 3048166 h 4026066"/>
                  <a:gd name="connsiteX45" fmla="*/ 2025650 w 3454400"/>
                  <a:gd name="connsiteY45" fmla="*/ 3029116 h 4026066"/>
                  <a:gd name="connsiteX46" fmla="*/ 1981200 w 3454400"/>
                  <a:gd name="connsiteY46" fmla="*/ 2997366 h 4026066"/>
                  <a:gd name="connsiteX47" fmla="*/ 1949450 w 3454400"/>
                  <a:gd name="connsiteY47" fmla="*/ 2978316 h 4026066"/>
                  <a:gd name="connsiteX48" fmla="*/ 1949450 w 3454400"/>
                  <a:gd name="connsiteY48" fmla="*/ 2921166 h 4026066"/>
                  <a:gd name="connsiteX49" fmla="*/ 1955800 w 3454400"/>
                  <a:gd name="connsiteY49" fmla="*/ 2902116 h 4026066"/>
                  <a:gd name="connsiteX50" fmla="*/ 1962150 w 3454400"/>
                  <a:gd name="connsiteY50" fmla="*/ 2883066 h 4026066"/>
                  <a:gd name="connsiteX51" fmla="*/ 1955800 w 3454400"/>
                  <a:gd name="connsiteY51" fmla="*/ 2851316 h 4026066"/>
                  <a:gd name="connsiteX52" fmla="*/ 1911350 w 3454400"/>
                  <a:gd name="connsiteY52" fmla="*/ 2794166 h 4026066"/>
                  <a:gd name="connsiteX53" fmla="*/ 1892300 w 3454400"/>
                  <a:gd name="connsiteY53" fmla="*/ 2756066 h 4026066"/>
                  <a:gd name="connsiteX54" fmla="*/ 1885950 w 3454400"/>
                  <a:gd name="connsiteY54" fmla="*/ 2737016 h 4026066"/>
                  <a:gd name="connsiteX55" fmla="*/ 1860550 w 3454400"/>
                  <a:gd name="connsiteY55" fmla="*/ 2698916 h 4026066"/>
                  <a:gd name="connsiteX56" fmla="*/ 1847850 w 3454400"/>
                  <a:gd name="connsiteY56" fmla="*/ 2660816 h 4026066"/>
                  <a:gd name="connsiteX57" fmla="*/ 1835150 w 3454400"/>
                  <a:gd name="connsiteY57" fmla="*/ 2641766 h 4026066"/>
                  <a:gd name="connsiteX58" fmla="*/ 1828800 w 3454400"/>
                  <a:gd name="connsiteY58" fmla="*/ 2622716 h 4026066"/>
                  <a:gd name="connsiteX59" fmla="*/ 1816100 w 3454400"/>
                  <a:gd name="connsiteY59" fmla="*/ 2603666 h 4026066"/>
                  <a:gd name="connsiteX60" fmla="*/ 1809750 w 3454400"/>
                  <a:gd name="connsiteY60" fmla="*/ 2584616 h 4026066"/>
                  <a:gd name="connsiteX61" fmla="*/ 1790700 w 3454400"/>
                  <a:gd name="connsiteY61" fmla="*/ 2578266 h 4026066"/>
                  <a:gd name="connsiteX62" fmla="*/ 1771650 w 3454400"/>
                  <a:gd name="connsiteY62" fmla="*/ 2489366 h 4026066"/>
                  <a:gd name="connsiteX63" fmla="*/ 1752600 w 3454400"/>
                  <a:gd name="connsiteY63" fmla="*/ 2483016 h 4026066"/>
                  <a:gd name="connsiteX64" fmla="*/ 1638300 w 3454400"/>
                  <a:gd name="connsiteY64" fmla="*/ 2470316 h 4026066"/>
                  <a:gd name="connsiteX65" fmla="*/ 1441450 w 3454400"/>
                  <a:gd name="connsiteY65" fmla="*/ 2444916 h 4026066"/>
                  <a:gd name="connsiteX66" fmla="*/ 1409700 w 3454400"/>
                  <a:gd name="connsiteY66" fmla="*/ 2438566 h 4026066"/>
                  <a:gd name="connsiteX67" fmla="*/ 1371600 w 3454400"/>
                  <a:gd name="connsiteY67" fmla="*/ 2432216 h 4026066"/>
                  <a:gd name="connsiteX68" fmla="*/ 1314450 w 3454400"/>
                  <a:gd name="connsiteY68" fmla="*/ 2419516 h 4026066"/>
                  <a:gd name="connsiteX69" fmla="*/ 1155700 w 3454400"/>
                  <a:gd name="connsiteY69" fmla="*/ 2400466 h 4026066"/>
                  <a:gd name="connsiteX70" fmla="*/ 1092200 w 3454400"/>
                  <a:gd name="connsiteY70" fmla="*/ 2394116 h 4026066"/>
                  <a:gd name="connsiteX71" fmla="*/ 958850 w 3454400"/>
                  <a:gd name="connsiteY71" fmla="*/ 2400466 h 4026066"/>
                  <a:gd name="connsiteX72" fmla="*/ 927100 w 3454400"/>
                  <a:gd name="connsiteY72" fmla="*/ 2425866 h 4026066"/>
                  <a:gd name="connsiteX73" fmla="*/ 920750 w 3454400"/>
                  <a:gd name="connsiteY73" fmla="*/ 2444916 h 4026066"/>
                  <a:gd name="connsiteX74" fmla="*/ 908050 w 3454400"/>
                  <a:gd name="connsiteY74" fmla="*/ 2463966 h 4026066"/>
                  <a:gd name="connsiteX75" fmla="*/ 901700 w 3454400"/>
                  <a:gd name="connsiteY75" fmla="*/ 2483016 h 4026066"/>
                  <a:gd name="connsiteX76" fmla="*/ 863600 w 3454400"/>
                  <a:gd name="connsiteY76" fmla="*/ 2502066 h 4026066"/>
                  <a:gd name="connsiteX77" fmla="*/ 806450 w 3454400"/>
                  <a:gd name="connsiteY77" fmla="*/ 2552866 h 4026066"/>
                  <a:gd name="connsiteX78" fmla="*/ 787400 w 3454400"/>
                  <a:gd name="connsiteY78" fmla="*/ 2559216 h 4026066"/>
                  <a:gd name="connsiteX79" fmla="*/ 768350 w 3454400"/>
                  <a:gd name="connsiteY79" fmla="*/ 2571916 h 4026066"/>
                  <a:gd name="connsiteX80" fmla="*/ 730250 w 3454400"/>
                  <a:gd name="connsiteY80" fmla="*/ 2584616 h 4026066"/>
                  <a:gd name="connsiteX81" fmla="*/ 679450 w 3454400"/>
                  <a:gd name="connsiteY81" fmla="*/ 2578266 h 4026066"/>
                  <a:gd name="connsiteX82" fmla="*/ 641350 w 3454400"/>
                  <a:gd name="connsiteY82" fmla="*/ 2559216 h 4026066"/>
                  <a:gd name="connsiteX83" fmla="*/ 622300 w 3454400"/>
                  <a:gd name="connsiteY83" fmla="*/ 2552866 h 4026066"/>
                  <a:gd name="connsiteX84" fmla="*/ 615950 w 3454400"/>
                  <a:gd name="connsiteY84" fmla="*/ 2533816 h 4026066"/>
                  <a:gd name="connsiteX85" fmla="*/ 628650 w 3454400"/>
                  <a:gd name="connsiteY85" fmla="*/ 2476666 h 4026066"/>
                  <a:gd name="connsiteX86" fmla="*/ 654050 w 3454400"/>
                  <a:gd name="connsiteY86" fmla="*/ 2438566 h 4026066"/>
                  <a:gd name="connsiteX87" fmla="*/ 666750 w 3454400"/>
                  <a:gd name="connsiteY87" fmla="*/ 2419516 h 4026066"/>
                  <a:gd name="connsiteX88" fmla="*/ 679450 w 3454400"/>
                  <a:gd name="connsiteY88" fmla="*/ 2400466 h 4026066"/>
                  <a:gd name="connsiteX89" fmla="*/ 698500 w 3454400"/>
                  <a:gd name="connsiteY89" fmla="*/ 2362366 h 4026066"/>
                  <a:gd name="connsiteX90" fmla="*/ 704850 w 3454400"/>
                  <a:gd name="connsiteY90" fmla="*/ 2343316 h 4026066"/>
                  <a:gd name="connsiteX91" fmla="*/ 717550 w 3454400"/>
                  <a:gd name="connsiteY91" fmla="*/ 2324266 h 4026066"/>
                  <a:gd name="connsiteX92" fmla="*/ 723900 w 3454400"/>
                  <a:gd name="connsiteY92" fmla="*/ 2305216 h 4026066"/>
                  <a:gd name="connsiteX93" fmla="*/ 736600 w 3454400"/>
                  <a:gd name="connsiteY93" fmla="*/ 2286166 h 4026066"/>
                  <a:gd name="connsiteX94" fmla="*/ 768350 w 3454400"/>
                  <a:gd name="connsiteY94" fmla="*/ 2229016 h 4026066"/>
                  <a:gd name="connsiteX95" fmla="*/ 806450 w 3454400"/>
                  <a:gd name="connsiteY95" fmla="*/ 2203616 h 4026066"/>
                  <a:gd name="connsiteX96" fmla="*/ 844550 w 3454400"/>
                  <a:gd name="connsiteY96" fmla="*/ 2190916 h 4026066"/>
                  <a:gd name="connsiteX97" fmla="*/ 901700 w 3454400"/>
                  <a:gd name="connsiteY97" fmla="*/ 2178216 h 4026066"/>
                  <a:gd name="connsiteX98" fmla="*/ 958850 w 3454400"/>
                  <a:gd name="connsiteY98" fmla="*/ 2165516 h 4026066"/>
                  <a:gd name="connsiteX99" fmla="*/ 1035050 w 3454400"/>
                  <a:gd name="connsiteY99" fmla="*/ 2152816 h 4026066"/>
                  <a:gd name="connsiteX100" fmla="*/ 1060450 w 3454400"/>
                  <a:gd name="connsiteY100" fmla="*/ 2159166 h 4026066"/>
                  <a:gd name="connsiteX101" fmla="*/ 1085850 w 3454400"/>
                  <a:gd name="connsiteY101" fmla="*/ 2197266 h 4026066"/>
                  <a:gd name="connsiteX102" fmla="*/ 1111250 w 3454400"/>
                  <a:gd name="connsiteY102" fmla="*/ 2235366 h 4026066"/>
                  <a:gd name="connsiteX103" fmla="*/ 1130300 w 3454400"/>
                  <a:gd name="connsiteY103" fmla="*/ 2248066 h 4026066"/>
                  <a:gd name="connsiteX104" fmla="*/ 1136650 w 3454400"/>
                  <a:gd name="connsiteY104" fmla="*/ 2267116 h 4026066"/>
                  <a:gd name="connsiteX105" fmla="*/ 1174750 w 3454400"/>
                  <a:gd name="connsiteY105" fmla="*/ 2292516 h 4026066"/>
                  <a:gd name="connsiteX106" fmla="*/ 1193800 w 3454400"/>
                  <a:gd name="connsiteY106" fmla="*/ 2305216 h 4026066"/>
                  <a:gd name="connsiteX107" fmla="*/ 1333500 w 3454400"/>
                  <a:gd name="connsiteY107" fmla="*/ 2305216 h 4026066"/>
                  <a:gd name="connsiteX108" fmla="*/ 1397000 w 3454400"/>
                  <a:gd name="connsiteY108" fmla="*/ 2292516 h 4026066"/>
                  <a:gd name="connsiteX109" fmla="*/ 1422400 w 3454400"/>
                  <a:gd name="connsiteY109" fmla="*/ 2286166 h 4026066"/>
                  <a:gd name="connsiteX110" fmla="*/ 1466850 w 3454400"/>
                  <a:gd name="connsiteY110" fmla="*/ 2292516 h 4026066"/>
                  <a:gd name="connsiteX111" fmla="*/ 1485900 w 3454400"/>
                  <a:gd name="connsiteY111" fmla="*/ 2305216 h 4026066"/>
                  <a:gd name="connsiteX112" fmla="*/ 1524000 w 3454400"/>
                  <a:gd name="connsiteY112" fmla="*/ 2317916 h 4026066"/>
                  <a:gd name="connsiteX113" fmla="*/ 1562100 w 3454400"/>
                  <a:gd name="connsiteY113" fmla="*/ 2330616 h 4026066"/>
                  <a:gd name="connsiteX114" fmla="*/ 1581150 w 3454400"/>
                  <a:gd name="connsiteY114" fmla="*/ 2336966 h 4026066"/>
                  <a:gd name="connsiteX115" fmla="*/ 1612900 w 3454400"/>
                  <a:gd name="connsiteY115" fmla="*/ 2330616 h 4026066"/>
                  <a:gd name="connsiteX116" fmla="*/ 1612900 w 3454400"/>
                  <a:gd name="connsiteY116" fmla="*/ 2292516 h 4026066"/>
                  <a:gd name="connsiteX117" fmla="*/ 1549400 w 3454400"/>
                  <a:gd name="connsiteY117" fmla="*/ 2222666 h 4026066"/>
                  <a:gd name="connsiteX118" fmla="*/ 1530350 w 3454400"/>
                  <a:gd name="connsiteY118" fmla="*/ 2216316 h 4026066"/>
                  <a:gd name="connsiteX119" fmla="*/ 1492250 w 3454400"/>
                  <a:gd name="connsiteY119" fmla="*/ 2159166 h 4026066"/>
                  <a:gd name="connsiteX120" fmla="*/ 1479550 w 3454400"/>
                  <a:gd name="connsiteY120" fmla="*/ 2140116 h 4026066"/>
                  <a:gd name="connsiteX121" fmla="*/ 1473200 w 3454400"/>
                  <a:gd name="connsiteY121" fmla="*/ 2121066 h 4026066"/>
                  <a:gd name="connsiteX122" fmla="*/ 1435100 w 3454400"/>
                  <a:gd name="connsiteY122" fmla="*/ 2044866 h 4026066"/>
                  <a:gd name="connsiteX123" fmla="*/ 1409700 w 3454400"/>
                  <a:gd name="connsiteY123" fmla="*/ 2006766 h 4026066"/>
                  <a:gd name="connsiteX124" fmla="*/ 1403350 w 3454400"/>
                  <a:gd name="connsiteY124" fmla="*/ 1987716 h 4026066"/>
                  <a:gd name="connsiteX125" fmla="*/ 1390650 w 3454400"/>
                  <a:gd name="connsiteY125" fmla="*/ 1968666 h 4026066"/>
                  <a:gd name="connsiteX126" fmla="*/ 1377950 w 3454400"/>
                  <a:gd name="connsiteY126" fmla="*/ 1930566 h 4026066"/>
                  <a:gd name="connsiteX127" fmla="*/ 1371600 w 3454400"/>
                  <a:gd name="connsiteY127" fmla="*/ 1892466 h 4026066"/>
                  <a:gd name="connsiteX128" fmla="*/ 1365250 w 3454400"/>
                  <a:gd name="connsiteY128" fmla="*/ 1867066 h 4026066"/>
                  <a:gd name="connsiteX129" fmla="*/ 1346200 w 3454400"/>
                  <a:gd name="connsiteY129" fmla="*/ 1828966 h 4026066"/>
                  <a:gd name="connsiteX130" fmla="*/ 1320800 w 3454400"/>
                  <a:gd name="connsiteY130" fmla="*/ 1822616 h 4026066"/>
                  <a:gd name="connsiteX131" fmla="*/ 1301750 w 3454400"/>
                  <a:gd name="connsiteY131" fmla="*/ 1816266 h 4026066"/>
                  <a:gd name="connsiteX132" fmla="*/ 1282700 w 3454400"/>
                  <a:gd name="connsiteY132" fmla="*/ 1803566 h 4026066"/>
                  <a:gd name="connsiteX133" fmla="*/ 1257300 w 3454400"/>
                  <a:gd name="connsiteY133" fmla="*/ 1771816 h 4026066"/>
                  <a:gd name="connsiteX134" fmla="*/ 1244600 w 3454400"/>
                  <a:gd name="connsiteY134" fmla="*/ 1752766 h 4026066"/>
                  <a:gd name="connsiteX135" fmla="*/ 1238250 w 3454400"/>
                  <a:gd name="connsiteY135" fmla="*/ 1733716 h 4026066"/>
                  <a:gd name="connsiteX136" fmla="*/ 1212850 w 3454400"/>
                  <a:gd name="connsiteY136" fmla="*/ 1695616 h 4026066"/>
                  <a:gd name="connsiteX137" fmla="*/ 1193800 w 3454400"/>
                  <a:gd name="connsiteY137" fmla="*/ 1657516 h 4026066"/>
                  <a:gd name="connsiteX138" fmla="*/ 1187450 w 3454400"/>
                  <a:gd name="connsiteY138" fmla="*/ 1638466 h 4026066"/>
                  <a:gd name="connsiteX139" fmla="*/ 1162050 w 3454400"/>
                  <a:gd name="connsiteY139" fmla="*/ 1600366 h 4026066"/>
                  <a:gd name="connsiteX140" fmla="*/ 1149350 w 3454400"/>
                  <a:gd name="connsiteY140" fmla="*/ 1581316 h 4026066"/>
                  <a:gd name="connsiteX141" fmla="*/ 1136650 w 3454400"/>
                  <a:gd name="connsiteY141" fmla="*/ 1562266 h 4026066"/>
                  <a:gd name="connsiteX142" fmla="*/ 1117600 w 3454400"/>
                  <a:gd name="connsiteY142" fmla="*/ 1549566 h 4026066"/>
                  <a:gd name="connsiteX143" fmla="*/ 1092200 w 3454400"/>
                  <a:gd name="connsiteY143" fmla="*/ 1517816 h 4026066"/>
                  <a:gd name="connsiteX144" fmla="*/ 1073150 w 3454400"/>
                  <a:gd name="connsiteY144" fmla="*/ 1479716 h 4026066"/>
                  <a:gd name="connsiteX145" fmla="*/ 1035050 w 3454400"/>
                  <a:gd name="connsiteY145" fmla="*/ 1454316 h 4026066"/>
                  <a:gd name="connsiteX146" fmla="*/ 1016000 w 3454400"/>
                  <a:gd name="connsiteY146" fmla="*/ 1441616 h 4026066"/>
                  <a:gd name="connsiteX147" fmla="*/ 1003300 w 3454400"/>
                  <a:gd name="connsiteY147" fmla="*/ 1422566 h 4026066"/>
                  <a:gd name="connsiteX148" fmla="*/ 984250 w 3454400"/>
                  <a:gd name="connsiteY148" fmla="*/ 1409866 h 4026066"/>
                  <a:gd name="connsiteX149" fmla="*/ 971550 w 3454400"/>
                  <a:gd name="connsiteY149" fmla="*/ 1371766 h 4026066"/>
                  <a:gd name="connsiteX150" fmla="*/ 952500 w 3454400"/>
                  <a:gd name="connsiteY150" fmla="*/ 1352716 h 4026066"/>
                  <a:gd name="connsiteX151" fmla="*/ 927100 w 3454400"/>
                  <a:gd name="connsiteY151" fmla="*/ 1314616 h 4026066"/>
                  <a:gd name="connsiteX152" fmla="*/ 914400 w 3454400"/>
                  <a:gd name="connsiteY152" fmla="*/ 1295566 h 4026066"/>
                  <a:gd name="connsiteX153" fmla="*/ 901700 w 3454400"/>
                  <a:gd name="connsiteY153" fmla="*/ 1257466 h 4026066"/>
                  <a:gd name="connsiteX154" fmla="*/ 895350 w 3454400"/>
                  <a:gd name="connsiteY154" fmla="*/ 1238416 h 4026066"/>
                  <a:gd name="connsiteX155" fmla="*/ 857250 w 3454400"/>
                  <a:gd name="connsiteY155" fmla="*/ 1181266 h 4026066"/>
                  <a:gd name="connsiteX156" fmla="*/ 844550 w 3454400"/>
                  <a:gd name="connsiteY156" fmla="*/ 1162216 h 4026066"/>
                  <a:gd name="connsiteX157" fmla="*/ 825500 w 3454400"/>
                  <a:gd name="connsiteY157" fmla="*/ 1143166 h 4026066"/>
                  <a:gd name="connsiteX158" fmla="*/ 800100 w 3454400"/>
                  <a:gd name="connsiteY158" fmla="*/ 1105066 h 4026066"/>
                  <a:gd name="connsiteX159" fmla="*/ 787400 w 3454400"/>
                  <a:gd name="connsiteY159" fmla="*/ 1086016 h 4026066"/>
                  <a:gd name="connsiteX160" fmla="*/ 768350 w 3454400"/>
                  <a:gd name="connsiteY160" fmla="*/ 1066966 h 4026066"/>
                  <a:gd name="connsiteX161" fmla="*/ 755650 w 3454400"/>
                  <a:gd name="connsiteY161" fmla="*/ 1047916 h 4026066"/>
                  <a:gd name="connsiteX162" fmla="*/ 749300 w 3454400"/>
                  <a:gd name="connsiteY162" fmla="*/ 1028866 h 4026066"/>
                  <a:gd name="connsiteX163" fmla="*/ 736600 w 3454400"/>
                  <a:gd name="connsiteY163" fmla="*/ 984416 h 4026066"/>
                  <a:gd name="connsiteX164" fmla="*/ 723900 w 3454400"/>
                  <a:gd name="connsiteY164" fmla="*/ 965366 h 4026066"/>
                  <a:gd name="connsiteX165" fmla="*/ 717550 w 3454400"/>
                  <a:gd name="connsiteY165" fmla="*/ 946316 h 4026066"/>
                  <a:gd name="connsiteX166" fmla="*/ 698500 w 3454400"/>
                  <a:gd name="connsiteY166" fmla="*/ 933616 h 4026066"/>
                  <a:gd name="connsiteX167" fmla="*/ 692150 w 3454400"/>
                  <a:gd name="connsiteY167" fmla="*/ 914566 h 4026066"/>
                  <a:gd name="connsiteX168" fmla="*/ 660400 w 3454400"/>
                  <a:gd name="connsiteY168" fmla="*/ 876466 h 4026066"/>
                  <a:gd name="connsiteX169" fmla="*/ 641350 w 3454400"/>
                  <a:gd name="connsiteY169" fmla="*/ 762166 h 4026066"/>
                  <a:gd name="connsiteX170" fmla="*/ 635000 w 3454400"/>
                  <a:gd name="connsiteY170" fmla="*/ 743116 h 4026066"/>
                  <a:gd name="connsiteX171" fmla="*/ 628650 w 3454400"/>
                  <a:gd name="connsiteY171" fmla="*/ 711366 h 4026066"/>
                  <a:gd name="connsiteX172" fmla="*/ 609600 w 3454400"/>
                  <a:gd name="connsiteY172" fmla="*/ 654216 h 4026066"/>
                  <a:gd name="connsiteX173" fmla="*/ 590550 w 3454400"/>
                  <a:gd name="connsiteY173" fmla="*/ 647866 h 4026066"/>
                  <a:gd name="connsiteX174" fmla="*/ 558800 w 3454400"/>
                  <a:gd name="connsiteY174" fmla="*/ 616116 h 4026066"/>
                  <a:gd name="connsiteX175" fmla="*/ 539750 w 3454400"/>
                  <a:gd name="connsiteY175" fmla="*/ 603416 h 4026066"/>
                  <a:gd name="connsiteX176" fmla="*/ 520700 w 3454400"/>
                  <a:gd name="connsiteY176" fmla="*/ 565316 h 4026066"/>
                  <a:gd name="connsiteX177" fmla="*/ 501650 w 3454400"/>
                  <a:gd name="connsiteY177" fmla="*/ 552616 h 4026066"/>
                  <a:gd name="connsiteX178" fmla="*/ 495300 w 3454400"/>
                  <a:gd name="connsiteY178" fmla="*/ 533566 h 4026066"/>
                  <a:gd name="connsiteX179" fmla="*/ 457200 w 3454400"/>
                  <a:gd name="connsiteY179" fmla="*/ 508166 h 4026066"/>
                  <a:gd name="connsiteX180" fmla="*/ 387350 w 3454400"/>
                  <a:gd name="connsiteY180" fmla="*/ 489116 h 4026066"/>
                  <a:gd name="connsiteX181" fmla="*/ 349250 w 3454400"/>
                  <a:gd name="connsiteY181" fmla="*/ 476416 h 4026066"/>
                  <a:gd name="connsiteX182" fmla="*/ 330200 w 3454400"/>
                  <a:gd name="connsiteY182" fmla="*/ 419266 h 4026066"/>
                  <a:gd name="connsiteX183" fmla="*/ 311150 w 3454400"/>
                  <a:gd name="connsiteY183" fmla="*/ 362116 h 4026066"/>
                  <a:gd name="connsiteX184" fmla="*/ 304800 w 3454400"/>
                  <a:gd name="connsiteY184" fmla="*/ 343066 h 4026066"/>
                  <a:gd name="connsiteX185" fmla="*/ 298450 w 3454400"/>
                  <a:gd name="connsiteY185" fmla="*/ 324016 h 4026066"/>
                  <a:gd name="connsiteX186" fmla="*/ 285750 w 3454400"/>
                  <a:gd name="connsiteY186" fmla="*/ 304966 h 4026066"/>
                  <a:gd name="connsiteX187" fmla="*/ 279400 w 3454400"/>
                  <a:gd name="connsiteY187" fmla="*/ 285916 h 4026066"/>
                  <a:gd name="connsiteX188" fmla="*/ 260350 w 3454400"/>
                  <a:gd name="connsiteY188" fmla="*/ 273216 h 4026066"/>
                  <a:gd name="connsiteX189" fmla="*/ 241300 w 3454400"/>
                  <a:gd name="connsiteY189" fmla="*/ 254166 h 4026066"/>
                  <a:gd name="connsiteX190" fmla="*/ 203200 w 3454400"/>
                  <a:gd name="connsiteY190" fmla="*/ 228766 h 4026066"/>
                  <a:gd name="connsiteX191" fmla="*/ 184150 w 3454400"/>
                  <a:gd name="connsiteY191" fmla="*/ 216066 h 4026066"/>
                  <a:gd name="connsiteX192" fmla="*/ 146050 w 3454400"/>
                  <a:gd name="connsiteY192" fmla="*/ 203366 h 4026066"/>
                  <a:gd name="connsiteX193" fmla="*/ 107950 w 3454400"/>
                  <a:gd name="connsiteY193" fmla="*/ 190666 h 4026066"/>
                  <a:gd name="connsiteX194" fmla="*/ 88900 w 3454400"/>
                  <a:gd name="connsiteY194" fmla="*/ 184316 h 4026066"/>
                  <a:gd name="connsiteX195" fmla="*/ 69850 w 3454400"/>
                  <a:gd name="connsiteY195" fmla="*/ 171616 h 4026066"/>
                  <a:gd name="connsiteX196" fmla="*/ 44450 w 3454400"/>
                  <a:gd name="connsiteY196" fmla="*/ 133516 h 4026066"/>
                  <a:gd name="connsiteX197" fmla="*/ 25400 w 3454400"/>
                  <a:gd name="connsiteY197" fmla="*/ 76366 h 4026066"/>
                  <a:gd name="connsiteX198" fmla="*/ 19050 w 3454400"/>
                  <a:gd name="connsiteY198" fmla="*/ 50966 h 4026066"/>
                  <a:gd name="connsiteX199" fmla="*/ 6350 w 3454400"/>
                  <a:gd name="connsiteY199" fmla="*/ 31916 h 4026066"/>
                  <a:gd name="connsiteX200" fmla="*/ 0 w 3454400"/>
                  <a:gd name="connsiteY200" fmla="*/ 12866 h 4026066"/>
                  <a:gd name="connsiteX201" fmla="*/ 63500 w 3454400"/>
                  <a:gd name="connsiteY201" fmla="*/ 38266 h 4026066"/>
                  <a:gd name="connsiteX202" fmla="*/ 76200 w 3454400"/>
                  <a:gd name="connsiteY202" fmla="*/ 57316 h 4026066"/>
                  <a:gd name="connsiteX203" fmla="*/ 114300 w 3454400"/>
                  <a:gd name="connsiteY203" fmla="*/ 70016 h 4026066"/>
                  <a:gd name="connsiteX204" fmla="*/ 133350 w 3454400"/>
                  <a:gd name="connsiteY204" fmla="*/ 76366 h 4026066"/>
                  <a:gd name="connsiteX205" fmla="*/ 152400 w 3454400"/>
                  <a:gd name="connsiteY205" fmla="*/ 146216 h 4026066"/>
                  <a:gd name="connsiteX206" fmla="*/ 171450 w 3454400"/>
                  <a:gd name="connsiteY206" fmla="*/ 152566 h 4026066"/>
                  <a:gd name="connsiteX207" fmla="*/ 298450 w 3454400"/>
                  <a:gd name="connsiteY207" fmla="*/ 146216 h 4026066"/>
                  <a:gd name="connsiteX208" fmla="*/ 317500 w 3454400"/>
                  <a:gd name="connsiteY208" fmla="*/ 152566 h 4026066"/>
                  <a:gd name="connsiteX209" fmla="*/ 330200 w 3454400"/>
                  <a:gd name="connsiteY209" fmla="*/ 171616 h 4026066"/>
                  <a:gd name="connsiteX210" fmla="*/ 349250 w 3454400"/>
                  <a:gd name="connsiteY210" fmla="*/ 184316 h 4026066"/>
                  <a:gd name="connsiteX211" fmla="*/ 381000 w 3454400"/>
                  <a:gd name="connsiteY211" fmla="*/ 216066 h 4026066"/>
                  <a:gd name="connsiteX212" fmla="*/ 412750 w 3454400"/>
                  <a:gd name="connsiteY212" fmla="*/ 247816 h 4026066"/>
                  <a:gd name="connsiteX213" fmla="*/ 431800 w 3454400"/>
                  <a:gd name="connsiteY213" fmla="*/ 285916 h 4026066"/>
                  <a:gd name="connsiteX214" fmla="*/ 444500 w 3454400"/>
                  <a:gd name="connsiteY214" fmla="*/ 304966 h 4026066"/>
                  <a:gd name="connsiteX215" fmla="*/ 450850 w 3454400"/>
                  <a:gd name="connsiteY215" fmla="*/ 324016 h 4026066"/>
                  <a:gd name="connsiteX216" fmla="*/ 476250 w 3454400"/>
                  <a:gd name="connsiteY216" fmla="*/ 349416 h 4026066"/>
                  <a:gd name="connsiteX217" fmla="*/ 514350 w 3454400"/>
                  <a:gd name="connsiteY217" fmla="*/ 374816 h 4026066"/>
                  <a:gd name="connsiteX218" fmla="*/ 533400 w 3454400"/>
                  <a:gd name="connsiteY218" fmla="*/ 387516 h 4026066"/>
                  <a:gd name="connsiteX219" fmla="*/ 546100 w 3454400"/>
                  <a:gd name="connsiteY219" fmla="*/ 406566 h 4026066"/>
                  <a:gd name="connsiteX220" fmla="*/ 565150 w 3454400"/>
                  <a:gd name="connsiteY220" fmla="*/ 419266 h 4026066"/>
                  <a:gd name="connsiteX221" fmla="*/ 590550 w 3454400"/>
                  <a:gd name="connsiteY221" fmla="*/ 457366 h 4026066"/>
                  <a:gd name="connsiteX222" fmla="*/ 628650 w 3454400"/>
                  <a:gd name="connsiteY222" fmla="*/ 482766 h 4026066"/>
                  <a:gd name="connsiteX223" fmla="*/ 673100 w 3454400"/>
                  <a:gd name="connsiteY223" fmla="*/ 495466 h 4026066"/>
                  <a:gd name="connsiteX224" fmla="*/ 717550 w 3454400"/>
                  <a:gd name="connsiteY224" fmla="*/ 508166 h 4026066"/>
                  <a:gd name="connsiteX225" fmla="*/ 755650 w 3454400"/>
                  <a:gd name="connsiteY225" fmla="*/ 533566 h 4026066"/>
                  <a:gd name="connsiteX226" fmla="*/ 806450 w 3454400"/>
                  <a:gd name="connsiteY226" fmla="*/ 609766 h 4026066"/>
                  <a:gd name="connsiteX227" fmla="*/ 812800 w 3454400"/>
                  <a:gd name="connsiteY227" fmla="*/ 628816 h 4026066"/>
                  <a:gd name="connsiteX228" fmla="*/ 825500 w 3454400"/>
                  <a:gd name="connsiteY228" fmla="*/ 705016 h 4026066"/>
                  <a:gd name="connsiteX229" fmla="*/ 838200 w 3454400"/>
                  <a:gd name="connsiteY229" fmla="*/ 743116 h 4026066"/>
                  <a:gd name="connsiteX230" fmla="*/ 876300 w 3454400"/>
                  <a:gd name="connsiteY230" fmla="*/ 768516 h 4026066"/>
                  <a:gd name="connsiteX231" fmla="*/ 889000 w 3454400"/>
                  <a:gd name="connsiteY231" fmla="*/ 787566 h 4026066"/>
                  <a:gd name="connsiteX232" fmla="*/ 895350 w 3454400"/>
                  <a:gd name="connsiteY232" fmla="*/ 908216 h 4026066"/>
                  <a:gd name="connsiteX233" fmla="*/ 908050 w 3454400"/>
                  <a:gd name="connsiteY233" fmla="*/ 927266 h 4026066"/>
                  <a:gd name="connsiteX234" fmla="*/ 958850 w 3454400"/>
                  <a:gd name="connsiteY234" fmla="*/ 939966 h 4026066"/>
                  <a:gd name="connsiteX235" fmla="*/ 1003300 w 3454400"/>
                  <a:gd name="connsiteY235" fmla="*/ 990766 h 4026066"/>
                  <a:gd name="connsiteX236" fmla="*/ 1016000 w 3454400"/>
                  <a:gd name="connsiteY236" fmla="*/ 1009816 h 4026066"/>
                  <a:gd name="connsiteX237" fmla="*/ 1035050 w 3454400"/>
                  <a:gd name="connsiteY237" fmla="*/ 1124116 h 4026066"/>
                  <a:gd name="connsiteX238" fmla="*/ 1054100 w 3454400"/>
                  <a:gd name="connsiteY238" fmla="*/ 1130466 h 4026066"/>
                  <a:gd name="connsiteX239" fmla="*/ 1187450 w 3454400"/>
                  <a:gd name="connsiteY239" fmla="*/ 1149516 h 4026066"/>
                  <a:gd name="connsiteX240" fmla="*/ 1238250 w 3454400"/>
                  <a:gd name="connsiteY240" fmla="*/ 1162216 h 4026066"/>
                  <a:gd name="connsiteX241" fmla="*/ 1257300 w 3454400"/>
                  <a:gd name="connsiteY241" fmla="*/ 1200316 h 4026066"/>
                  <a:gd name="connsiteX242" fmla="*/ 1276350 w 3454400"/>
                  <a:gd name="connsiteY242" fmla="*/ 1238416 h 4026066"/>
                  <a:gd name="connsiteX243" fmla="*/ 1270000 w 3454400"/>
                  <a:gd name="connsiteY243" fmla="*/ 1327316 h 4026066"/>
                  <a:gd name="connsiteX244" fmla="*/ 1263650 w 3454400"/>
                  <a:gd name="connsiteY244" fmla="*/ 1346366 h 4026066"/>
                  <a:gd name="connsiteX245" fmla="*/ 1270000 w 3454400"/>
                  <a:gd name="connsiteY245" fmla="*/ 1365416 h 4026066"/>
                  <a:gd name="connsiteX246" fmla="*/ 1308100 w 3454400"/>
                  <a:gd name="connsiteY246" fmla="*/ 1378116 h 4026066"/>
                  <a:gd name="connsiteX247" fmla="*/ 1333500 w 3454400"/>
                  <a:gd name="connsiteY247" fmla="*/ 1454316 h 4026066"/>
                  <a:gd name="connsiteX248" fmla="*/ 1352550 w 3454400"/>
                  <a:gd name="connsiteY248" fmla="*/ 1492416 h 4026066"/>
                  <a:gd name="connsiteX249" fmla="*/ 1371600 w 3454400"/>
                  <a:gd name="connsiteY249" fmla="*/ 1498766 h 4026066"/>
                  <a:gd name="connsiteX250" fmla="*/ 1416050 w 3454400"/>
                  <a:gd name="connsiteY250" fmla="*/ 1505116 h 4026066"/>
                  <a:gd name="connsiteX251" fmla="*/ 1428750 w 3454400"/>
                  <a:gd name="connsiteY251" fmla="*/ 1657516 h 4026066"/>
                  <a:gd name="connsiteX252" fmla="*/ 1466850 w 3454400"/>
                  <a:gd name="connsiteY252" fmla="*/ 1733716 h 4026066"/>
                  <a:gd name="connsiteX253" fmla="*/ 1479550 w 3454400"/>
                  <a:gd name="connsiteY253" fmla="*/ 1771816 h 4026066"/>
                  <a:gd name="connsiteX254" fmla="*/ 1485900 w 3454400"/>
                  <a:gd name="connsiteY254" fmla="*/ 1790866 h 4026066"/>
                  <a:gd name="connsiteX255" fmla="*/ 1492250 w 3454400"/>
                  <a:gd name="connsiteY255" fmla="*/ 1809916 h 4026066"/>
                  <a:gd name="connsiteX256" fmla="*/ 1524000 w 3454400"/>
                  <a:gd name="connsiteY256" fmla="*/ 1848016 h 4026066"/>
                  <a:gd name="connsiteX257" fmla="*/ 1562100 w 3454400"/>
                  <a:gd name="connsiteY257" fmla="*/ 1873416 h 4026066"/>
                  <a:gd name="connsiteX258" fmla="*/ 1574800 w 3454400"/>
                  <a:gd name="connsiteY258" fmla="*/ 1892466 h 4026066"/>
                  <a:gd name="connsiteX259" fmla="*/ 1593850 w 3454400"/>
                  <a:gd name="connsiteY259" fmla="*/ 1905166 h 4026066"/>
                  <a:gd name="connsiteX260" fmla="*/ 1612900 w 3454400"/>
                  <a:gd name="connsiteY260" fmla="*/ 1924216 h 4026066"/>
                  <a:gd name="connsiteX261" fmla="*/ 1619250 w 3454400"/>
                  <a:gd name="connsiteY261" fmla="*/ 1943266 h 4026066"/>
                  <a:gd name="connsiteX262" fmla="*/ 1638300 w 3454400"/>
                  <a:gd name="connsiteY262" fmla="*/ 1949616 h 4026066"/>
                  <a:gd name="connsiteX263" fmla="*/ 1644650 w 3454400"/>
                  <a:gd name="connsiteY263" fmla="*/ 1981366 h 4026066"/>
                  <a:gd name="connsiteX264" fmla="*/ 1682750 w 3454400"/>
                  <a:gd name="connsiteY264" fmla="*/ 1994066 h 4026066"/>
                  <a:gd name="connsiteX265" fmla="*/ 1739900 w 3454400"/>
                  <a:gd name="connsiteY265" fmla="*/ 2038516 h 4026066"/>
                  <a:gd name="connsiteX266" fmla="*/ 1765300 w 3454400"/>
                  <a:gd name="connsiteY266" fmla="*/ 2076616 h 4026066"/>
                  <a:gd name="connsiteX267" fmla="*/ 1809750 w 3454400"/>
                  <a:gd name="connsiteY267" fmla="*/ 2133766 h 4026066"/>
                  <a:gd name="connsiteX268" fmla="*/ 1847850 w 3454400"/>
                  <a:gd name="connsiteY268" fmla="*/ 2209966 h 4026066"/>
                  <a:gd name="connsiteX269" fmla="*/ 1873250 w 3454400"/>
                  <a:gd name="connsiteY269" fmla="*/ 2248066 h 4026066"/>
                  <a:gd name="connsiteX270" fmla="*/ 1898650 w 3454400"/>
                  <a:gd name="connsiteY270" fmla="*/ 2286166 h 4026066"/>
                  <a:gd name="connsiteX271" fmla="*/ 1905000 w 3454400"/>
                  <a:gd name="connsiteY271" fmla="*/ 2305216 h 4026066"/>
                  <a:gd name="connsiteX272" fmla="*/ 1962150 w 3454400"/>
                  <a:gd name="connsiteY272" fmla="*/ 2349666 h 4026066"/>
                  <a:gd name="connsiteX273" fmla="*/ 2000250 w 3454400"/>
                  <a:gd name="connsiteY273" fmla="*/ 2406816 h 4026066"/>
                  <a:gd name="connsiteX274" fmla="*/ 2044700 w 3454400"/>
                  <a:gd name="connsiteY274" fmla="*/ 2438566 h 4026066"/>
                  <a:gd name="connsiteX275" fmla="*/ 2070100 w 3454400"/>
                  <a:gd name="connsiteY275" fmla="*/ 2476666 h 4026066"/>
                  <a:gd name="connsiteX276" fmla="*/ 2082800 w 3454400"/>
                  <a:gd name="connsiteY276" fmla="*/ 2495716 h 4026066"/>
                  <a:gd name="connsiteX277" fmla="*/ 2120900 w 3454400"/>
                  <a:gd name="connsiteY277" fmla="*/ 2521116 h 4026066"/>
                  <a:gd name="connsiteX278" fmla="*/ 2139950 w 3454400"/>
                  <a:gd name="connsiteY278" fmla="*/ 2533816 h 4026066"/>
                  <a:gd name="connsiteX279" fmla="*/ 2152650 w 3454400"/>
                  <a:gd name="connsiteY279" fmla="*/ 2552866 h 4026066"/>
                  <a:gd name="connsiteX280" fmla="*/ 2165350 w 3454400"/>
                  <a:gd name="connsiteY280" fmla="*/ 2622716 h 4026066"/>
                  <a:gd name="connsiteX281" fmla="*/ 2171700 w 3454400"/>
                  <a:gd name="connsiteY281" fmla="*/ 2641766 h 4026066"/>
                  <a:gd name="connsiteX282" fmla="*/ 2184400 w 3454400"/>
                  <a:gd name="connsiteY282" fmla="*/ 2705266 h 4026066"/>
                  <a:gd name="connsiteX283" fmla="*/ 2190750 w 3454400"/>
                  <a:gd name="connsiteY283" fmla="*/ 2724316 h 4026066"/>
                  <a:gd name="connsiteX284" fmla="*/ 2209800 w 3454400"/>
                  <a:gd name="connsiteY284" fmla="*/ 2737016 h 4026066"/>
                  <a:gd name="connsiteX285" fmla="*/ 2241550 w 3454400"/>
                  <a:gd name="connsiteY285" fmla="*/ 2762416 h 4026066"/>
                  <a:gd name="connsiteX286" fmla="*/ 2279650 w 3454400"/>
                  <a:gd name="connsiteY286" fmla="*/ 2787816 h 4026066"/>
                  <a:gd name="connsiteX287" fmla="*/ 2292350 w 3454400"/>
                  <a:gd name="connsiteY287" fmla="*/ 2806866 h 4026066"/>
                  <a:gd name="connsiteX288" fmla="*/ 2324100 w 3454400"/>
                  <a:gd name="connsiteY288" fmla="*/ 2838616 h 4026066"/>
                  <a:gd name="connsiteX289" fmla="*/ 2343150 w 3454400"/>
                  <a:gd name="connsiteY289" fmla="*/ 2902116 h 4026066"/>
                  <a:gd name="connsiteX290" fmla="*/ 2349500 w 3454400"/>
                  <a:gd name="connsiteY290" fmla="*/ 2921166 h 4026066"/>
                  <a:gd name="connsiteX291" fmla="*/ 2387600 w 3454400"/>
                  <a:gd name="connsiteY291" fmla="*/ 2946566 h 4026066"/>
                  <a:gd name="connsiteX292" fmla="*/ 2400300 w 3454400"/>
                  <a:gd name="connsiteY292" fmla="*/ 2965616 h 4026066"/>
                  <a:gd name="connsiteX293" fmla="*/ 2406650 w 3454400"/>
                  <a:gd name="connsiteY293" fmla="*/ 2991016 h 4026066"/>
                  <a:gd name="connsiteX294" fmla="*/ 2419350 w 3454400"/>
                  <a:gd name="connsiteY294" fmla="*/ 3029116 h 4026066"/>
                  <a:gd name="connsiteX295" fmla="*/ 2438400 w 3454400"/>
                  <a:gd name="connsiteY295" fmla="*/ 3041816 h 4026066"/>
                  <a:gd name="connsiteX296" fmla="*/ 2495550 w 3454400"/>
                  <a:gd name="connsiteY296" fmla="*/ 3060866 h 4026066"/>
                  <a:gd name="connsiteX297" fmla="*/ 2514600 w 3454400"/>
                  <a:gd name="connsiteY297" fmla="*/ 3067216 h 4026066"/>
                  <a:gd name="connsiteX298" fmla="*/ 2533650 w 3454400"/>
                  <a:gd name="connsiteY298" fmla="*/ 3073566 h 4026066"/>
                  <a:gd name="connsiteX299" fmla="*/ 2552700 w 3454400"/>
                  <a:gd name="connsiteY299" fmla="*/ 3092616 h 4026066"/>
                  <a:gd name="connsiteX300" fmla="*/ 2597150 w 3454400"/>
                  <a:gd name="connsiteY300" fmla="*/ 3111666 h 4026066"/>
                  <a:gd name="connsiteX301" fmla="*/ 2622550 w 3454400"/>
                  <a:gd name="connsiteY301" fmla="*/ 3149766 h 4026066"/>
                  <a:gd name="connsiteX302" fmla="*/ 2641600 w 3454400"/>
                  <a:gd name="connsiteY302" fmla="*/ 3175166 h 4026066"/>
                  <a:gd name="connsiteX303" fmla="*/ 2667000 w 3454400"/>
                  <a:gd name="connsiteY303" fmla="*/ 3213266 h 4026066"/>
                  <a:gd name="connsiteX304" fmla="*/ 2679700 w 3454400"/>
                  <a:gd name="connsiteY304" fmla="*/ 3232316 h 4026066"/>
                  <a:gd name="connsiteX305" fmla="*/ 2698750 w 3454400"/>
                  <a:gd name="connsiteY305" fmla="*/ 3238666 h 4026066"/>
                  <a:gd name="connsiteX306" fmla="*/ 2730500 w 3454400"/>
                  <a:gd name="connsiteY306" fmla="*/ 3295816 h 4026066"/>
                  <a:gd name="connsiteX307" fmla="*/ 2743200 w 3454400"/>
                  <a:gd name="connsiteY307" fmla="*/ 3314866 h 4026066"/>
                  <a:gd name="connsiteX308" fmla="*/ 2762250 w 3454400"/>
                  <a:gd name="connsiteY308" fmla="*/ 3321216 h 4026066"/>
                  <a:gd name="connsiteX309" fmla="*/ 2889250 w 3454400"/>
                  <a:gd name="connsiteY309" fmla="*/ 3327566 h 4026066"/>
                  <a:gd name="connsiteX310" fmla="*/ 3003550 w 3454400"/>
                  <a:gd name="connsiteY310" fmla="*/ 3346616 h 4026066"/>
                  <a:gd name="connsiteX311" fmla="*/ 3028950 w 3454400"/>
                  <a:gd name="connsiteY311" fmla="*/ 3340266 h 4026066"/>
                  <a:gd name="connsiteX312" fmla="*/ 3067050 w 3454400"/>
                  <a:gd name="connsiteY312" fmla="*/ 3327566 h 4026066"/>
                  <a:gd name="connsiteX313" fmla="*/ 3105150 w 3454400"/>
                  <a:gd name="connsiteY313" fmla="*/ 3314866 h 4026066"/>
                  <a:gd name="connsiteX314" fmla="*/ 3143250 w 3454400"/>
                  <a:gd name="connsiteY314" fmla="*/ 3302166 h 4026066"/>
                  <a:gd name="connsiteX315" fmla="*/ 3162300 w 3454400"/>
                  <a:gd name="connsiteY315" fmla="*/ 3295816 h 4026066"/>
                  <a:gd name="connsiteX316" fmla="*/ 3200400 w 3454400"/>
                  <a:gd name="connsiteY316" fmla="*/ 3289466 h 4026066"/>
                  <a:gd name="connsiteX317" fmla="*/ 3263900 w 3454400"/>
                  <a:gd name="connsiteY317" fmla="*/ 3283116 h 4026066"/>
                  <a:gd name="connsiteX318" fmla="*/ 3302000 w 3454400"/>
                  <a:gd name="connsiteY318" fmla="*/ 3340266 h 4026066"/>
                  <a:gd name="connsiteX319" fmla="*/ 3321050 w 3454400"/>
                  <a:gd name="connsiteY319" fmla="*/ 3359316 h 4026066"/>
                  <a:gd name="connsiteX320" fmla="*/ 3327400 w 3454400"/>
                  <a:gd name="connsiteY320" fmla="*/ 3378366 h 4026066"/>
                  <a:gd name="connsiteX321" fmla="*/ 3314700 w 3454400"/>
                  <a:gd name="connsiteY321" fmla="*/ 3429166 h 4026066"/>
                  <a:gd name="connsiteX322" fmla="*/ 3333750 w 3454400"/>
                  <a:gd name="connsiteY322" fmla="*/ 3448216 h 4026066"/>
                  <a:gd name="connsiteX323" fmla="*/ 3352800 w 3454400"/>
                  <a:gd name="connsiteY323" fmla="*/ 3454566 h 4026066"/>
                  <a:gd name="connsiteX324" fmla="*/ 3371850 w 3454400"/>
                  <a:gd name="connsiteY324" fmla="*/ 3467266 h 4026066"/>
                  <a:gd name="connsiteX325" fmla="*/ 3384550 w 3454400"/>
                  <a:gd name="connsiteY325" fmla="*/ 3486316 h 4026066"/>
                  <a:gd name="connsiteX326" fmla="*/ 3403600 w 3454400"/>
                  <a:gd name="connsiteY326" fmla="*/ 3492666 h 4026066"/>
                  <a:gd name="connsiteX327" fmla="*/ 3429000 w 3454400"/>
                  <a:gd name="connsiteY327" fmla="*/ 3505366 h 4026066"/>
                  <a:gd name="connsiteX328" fmla="*/ 3448050 w 3454400"/>
                  <a:gd name="connsiteY328" fmla="*/ 3543466 h 4026066"/>
                  <a:gd name="connsiteX329" fmla="*/ 3454400 w 3454400"/>
                  <a:gd name="connsiteY329" fmla="*/ 3562516 h 4026066"/>
                  <a:gd name="connsiteX330" fmla="*/ 3448050 w 3454400"/>
                  <a:gd name="connsiteY330" fmla="*/ 3581566 h 4026066"/>
                  <a:gd name="connsiteX331" fmla="*/ 3409950 w 3454400"/>
                  <a:gd name="connsiteY331" fmla="*/ 3600616 h 4026066"/>
                  <a:gd name="connsiteX332" fmla="*/ 3371850 w 3454400"/>
                  <a:gd name="connsiteY332" fmla="*/ 3676816 h 4026066"/>
                  <a:gd name="connsiteX333" fmla="*/ 3365500 w 3454400"/>
                  <a:gd name="connsiteY333" fmla="*/ 3695866 h 4026066"/>
                  <a:gd name="connsiteX334" fmla="*/ 3378200 w 3454400"/>
                  <a:gd name="connsiteY334" fmla="*/ 3765716 h 4026066"/>
                  <a:gd name="connsiteX335" fmla="*/ 3390900 w 3454400"/>
                  <a:gd name="connsiteY335" fmla="*/ 3784766 h 4026066"/>
                  <a:gd name="connsiteX336" fmla="*/ 3384550 w 3454400"/>
                  <a:gd name="connsiteY336" fmla="*/ 3860966 h 4026066"/>
                  <a:gd name="connsiteX337" fmla="*/ 3378200 w 3454400"/>
                  <a:gd name="connsiteY337" fmla="*/ 3880016 h 4026066"/>
                  <a:gd name="connsiteX338" fmla="*/ 3340100 w 3454400"/>
                  <a:gd name="connsiteY338" fmla="*/ 3905416 h 4026066"/>
                  <a:gd name="connsiteX339" fmla="*/ 3327400 w 3454400"/>
                  <a:gd name="connsiteY339" fmla="*/ 3924466 h 4026066"/>
                  <a:gd name="connsiteX340" fmla="*/ 3308350 w 3454400"/>
                  <a:gd name="connsiteY340" fmla="*/ 3930816 h 4026066"/>
                  <a:gd name="connsiteX341" fmla="*/ 3289300 w 3454400"/>
                  <a:gd name="connsiteY341" fmla="*/ 3943516 h 4026066"/>
                  <a:gd name="connsiteX342" fmla="*/ 3225800 w 3454400"/>
                  <a:gd name="connsiteY342" fmla="*/ 3962566 h 4026066"/>
                  <a:gd name="connsiteX343" fmla="*/ 3168650 w 3454400"/>
                  <a:gd name="connsiteY343" fmla="*/ 3981616 h 4026066"/>
                  <a:gd name="connsiteX344" fmla="*/ 3149600 w 3454400"/>
                  <a:gd name="connsiteY344" fmla="*/ 3987966 h 4026066"/>
                  <a:gd name="connsiteX345" fmla="*/ 3143250 w 3454400"/>
                  <a:gd name="connsiteY345" fmla="*/ 4026066 h 4026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</a:cxnLst>
                <a:rect l="l" t="t" r="r" b="b"/>
                <a:pathLst>
                  <a:path w="3454400" h="4026066">
                    <a:moveTo>
                      <a:pt x="2901950" y="4026066"/>
                    </a:moveTo>
                    <a:cubicBezTo>
                      <a:pt x="2891367" y="4017599"/>
                      <a:pt x="2877718" y="4011943"/>
                      <a:pt x="2870200" y="4000666"/>
                    </a:cubicBezTo>
                    <a:cubicBezTo>
                      <a:pt x="2862969" y="3989819"/>
                      <a:pt x="2860561" y="3955565"/>
                      <a:pt x="2870200" y="3943516"/>
                    </a:cubicBezTo>
                    <a:cubicBezTo>
                      <a:pt x="2874381" y="3938289"/>
                      <a:pt x="2882686" y="3938479"/>
                      <a:pt x="2889250" y="3937166"/>
                    </a:cubicBezTo>
                    <a:cubicBezTo>
                      <a:pt x="2903926" y="3934231"/>
                      <a:pt x="2918864" y="3932794"/>
                      <a:pt x="2933700" y="3930816"/>
                    </a:cubicBezTo>
                    <a:cubicBezTo>
                      <a:pt x="2950615" y="3928561"/>
                      <a:pt x="2967633" y="3927061"/>
                      <a:pt x="2984500" y="3924466"/>
                    </a:cubicBezTo>
                    <a:cubicBezTo>
                      <a:pt x="3032558" y="3917072"/>
                      <a:pt x="2999513" y="3920193"/>
                      <a:pt x="3041650" y="3911766"/>
                    </a:cubicBezTo>
                    <a:cubicBezTo>
                      <a:pt x="3069957" y="3906105"/>
                      <a:pt x="3084258" y="3905876"/>
                      <a:pt x="3111500" y="3899066"/>
                    </a:cubicBezTo>
                    <a:cubicBezTo>
                      <a:pt x="3117994" y="3897443"/>
                      <a:pt x="3124200" y="3894833"/>
                      <a:pt x="3130550" y="3892716"/>
                    </a:cubicBezTo>
                    <a:cubicBezTo>
                      <a:pt x="3136900" y="3886366"/>
                      <a:pt x="3142701" y="3879415"/>
                      <a:pt x="3149600" y="3873666"/>
                    </a:cubicBezTo>
                    <a:cubicBezTo>
                      <a:pt x="3155463" y="3868780"/>
                      <a:pt x="3164605" y="3867438"/>
                      <a:pt x="3168650" y="3860966"/>
                    </a:cubicBezTo>
                    <a:cubicBezTo>
                      <a:pt x="3175745" y="3849614"/>
                      <a:pt x="3177117" y="3835566"/>
                      <a:pt x="3181350" y="3822866"/>
                    </a:cubicBezTo>
                    <a:lnTo>
                      <a:pt x="3187700" y="3803816"/>
                    </a:lnTo>
                    <a:cubicBezTo>
                      <a:pt x="3185583" y="3776299"/>
                      <a:pt x="3188373" y="3747955"/>
                      <a:pt x="3181350" y="3721266"/>
                    </a:cubicBezTo>
                    <a:cubicBezTo>
                      <a:pt x="3173469" y="3691317"/>
                      <a:pt x="3157774" y="3684382"/>
                      <a:pt x="3136900" y="3670466"/>
                    </a:cubicBezTo>
                    <a:cubicBezTo>
                      <a:pt x="3103033" y="3619666"/>
                      <a:pt x="3147483" y="3681049"/>
                      <a:pt x="3105150" y="3638716"/>
                    </a:cubicBezTo>
                    <a:cubicBezTo>
                      <a:pt x="3099754" y="3633320"/>
                      <a:pt x="3098922" y="3623711"/>
                      <a:pt x="3092450" y="3619666"/>
                    </a:cubicBezTo>
                    <a:cubicBezTo>
                      <a:pt x="3081098" y="3612571"/>
                      <a:pt x="3067050" y="3611199"/>
                      <a:pt x="3054350" y="3606966"/>
                    </a:cubicBezTo>
                    <a:lnTo>
                      <a:pt x="3035300" y="3600616"/>
                    </a:lnTo>
                    <a:lnTo>
                      <a:pt x="3016250" y="3594266"/>
                    </a:lnTo>
                    <a:cubicBezTo>
                      <a:pt x="3009900" y="3590033"/>
                      <a:pt x="3004174" y="3584666"/>
                      <a:pt x="2997200" y="3581566"/>
                    </a:cubicBezTo>
                    <a:cubicBezTo>
                      <a:pt x="2978743" y="3573363"/>
                      <a:pt x="2948135" y="3565114"/>
                      <a:pt x="2927350" y="3562516"/>
                    </a:cubicBezTo>
                    <a:cubicBezTo>
                      <a:pt x="2887223" y="3557500"/>
                      <a:pt x="2846892" y="3554282"/>
                      <a:pt x="2806700" y="3549816"/>
                    </a:cubicBezTo>
                    <a:cubicBezTo>
                      <a:pt x="2787650" y="3547699"/>
                      <a:pt x="2768525" y="3546177"/>
                      <a:pt x="2749550" y="3543466"/>
                    </a:cubicBezTo>
                    <a:cubicBezTo>
                      <a:pt x="2694938" y="3535664"/>
                      <a:pt x="2738147" y="3540615"/>
                      <a:pt x="2698750" y="3530766"/>
                    </a:cubicBezTo>
                    <a:cubicBezTo>
                      <a:pt x="2688279" y="3528148"/>
                      <a:pt x="2677583" y="3526533"/>
                      <a:pt x="2667000" y="3524416"/>
                    </a:cubicBezTo>
                    <a:cubicBezTo>
                      <a:pt x="2627948" y="3504890"/>
                      <a:pt x="2646851" y="3519592"/>
                      <a:pt x="2616200" y="3473616"/>
                    </a:cubicBezTo>
                    <a:cubicBezTo>
                      <a:pt x="2610481" y="3465037"/>
                      <a:pt x="2605570" y="3425697"/>
                      <a:pt x="2590800" y="3416466"/>
                    </a:cubicBezTo>
                    <a:cubicBezTo>
                      <a:pt x="2579448" y="3409371"/>
                      <a:pt x="2565400" y="3407999"/>
                      <a:pt x="2552700" y="3403766"/>
                    </a:cubicBezTo>
                    <a:cubicBezTo>
                      <a:pt x="2509154" y="3389251"/>
                      <a:pt x="2563202" y="3406391"/>
                      <a:pt x="2501900" y="3391066"/>
                    </a:cubicBezTo>
                    <a:cubicBezTo>
                      <a:pt x="2495406" y="3389443"/>
                      <a:pt x="2489200" y="3386833"/>
                      <a:pt x="2482850" y="3384716"/>
                    </a:cubicBezTo>
                    <a:cubicBezTo>
                      <a:pt x="2478617" y="3378366"/>
                      <a:pt x="2476622" y="3369711"/>
                      <a:pt x="2470150" y="3365666"/>
                    </a:cubicBezTo>
                    <a:cubicBezTo>
                      <a:pt x="2458798" y="3358571"/>
                      <a:pt x="2444024" y="3358953"/>
                      <a:pt x="2432050" y="3352966"/>
                    </a:cubicBezTo>
                    <a:cubicBezTo>
                      <a:pt x="2416519" y="3345201"/>
                      <a:pt x="2404418" y="3337653"/>
                      <a:pt x="2387600" y="3333916"/>
                    </a:cubicBezTo>
                    <a:cubicBezTo>
                      <a:pt x="2375031" y="3331123"/>
                      <a:pt x="2362168" y="3329869"/>
                      <a:pt x="2349500" y="3327566"/>
                    </a:cubicBezTo>
                    <a:cubicBezTo>
                      <a:pt x="2313665" y="3321051"/>
                      <a:pt x="2307147" y="3318565"/>
                      <a:pt x="2266950" y="3308516"/>
                    </a:cubicBezTo>
                    <a:cubicBezTo>
                      <a:pt x="2258483" y="3306399"/>
                      <a:pt x="2250108" y="3303878"/>
                      <a:pt x="2241550" y="3302166"/>
                    </a:cubicBezTo>
                    <a:cubicBezTo>
                      <a:pt x="2219726" y="3297801"/>
                      <a:pt x="2205325" y="3295444"/>
                      <a:pt x="2184400" y="3289466"/>
                    </a:cubicBezTo>
                    <a:cubicBezTo>
                      <a:pt x="2177964" y="3287627"/>
                      <a:pt x="2171700" y="3285233"/>
                      <a:pt x="2165350" y="3283116"/>
                    </a:cubicBezTo>
                    <a:cubicBezTo>
                      <a:pt x="2159000" y="3278883"/>
                      <a:pt x="2151696" y="3275812"/>
                      <a:pt x="2146300" y="3270416"/>
                    </a:cubicBezTo>
                    <a:cubicBezTo>
                      <a:pt x="2129118" y="3253234"/>
                      <a:pt x="2127451" y="3228753"/>
                      <a:pt x="2120900" y="3206916"/>
                    </a:cubicBezTo>
                    <a:cubicBezTo>
                      <a:pt x="2117053" y="3194094"/>
                      <a:pt x="2115626" y="3179955"/>
                      <a:pt x="2108200" y="3168816"/>
                    </a:cubicBezTo>
                    <a:lnTo>
                      <a:pt x="2082800" y="3130716"/>
                    </a:lnTo>
                    <a:cubicBezTo>
                      <a:pt x="2080683" y="3122249"/>
                      <a:pt x="2080353" y="3113122"/>
                      <a:pt x="2076450" y="3105316"/>
                    </a:cubicBezTo>
                    <a:lnTo>
                      <a:pt x="2038350" y="3048166"/>
                    </a:lnTo>
                    <a:cubicBezTo>
                      <a:pt x="2034117" y="3041816"/>
                      <a:pt x="2032476" y="3032529"/>
                      <a:pt x="2025650" y="3029116"/>
                    </a:cubicBezTo>
                    <a:cubicBezTo>
                      <a:pt x="1965082" y="2998832"/>
                      <a:pt x="2032687" y="3035981"/>
                      <a:pt x="1981200" y="2997366"/>
                    </a:cubicBezTo>
                    <a:cubicBezTo>
                      <a:pt x="1971326" y="2989961"/>
                      <a:pt x="1960033" y="2984666"/>
                      <a:pt x="1949450" y="2978316"/>
                    </a:cubicBezTo>
                    <a:cubicBezTo>
                      <a:pt x="1929324" y="2948127"/>
                      <a:pt x="1934337" y="2966506"/>
                      <a:pt x="1949450" y="2921166"/>
                    </a:cubicBezTo>
                    <a:lnTo>
                      <a:pt x="1955800" y="2902116"/>
                    </a:lnTo>
                    <a:lnTo>
                      <a:pt x="1962150" y="2883066"/>
                    </a:lnTo>
                    <a:cubicBezTo>
                      <a:pt x="1960033" y="2872483"/>
                      <a:pt x="1960266" y="2861142"/>
                      <a:pt x="1955800" y="2851316"/>
                    </a:cubicBezTo>
                    <a:cubicBezTo>
                      <a:pt x="1943141" y="2823466"/>
                      <a:pt x="1930766" y="2813582"/>
                      <a:pt x="1911350" y="2794166"/>
                    </a:cubicBezTo>
                    <a:cubicBezTo>
                      <a:pt x="1895389" y="2746283"/>
                      <a:pt x="1916919" y="2805305"/>
                      <a:pt x="1892300" y="2756066"/>
                    </a:cubicBezTo>
                    <a:cubicBezTo>
                      <a:pt x="1889307" y="2750079"/>
                      <a:pt x="1889201" y="2742867"/>
                      <a:pt x="1885950" y="2737016"/>
                    </a:cubicBezTo>
                    <a:cubicBezTo>
                      <a:pt x="1878537" y="2723673"/>
                      <a:pt x="1865377" y="2713396"/>
                      <a:pt x="1860550" y="2698916"/>
                    </a:cubicBezTo>
                    <a:cubicBezTo>
                      <a:pt x="1856317" y="2686216"/>
                      <a:pt x="1855276" y="2671955"/>
                      <a:pt x="1847850" y="2660816"/>
                    </a:cubicBezTo>
                    <a:cubicBezTo>
                      <a:pt x="1843617" y="2654466"/>
                      <a:pt x="1838563" y="2648592"/>
                      <a:pt x="1835150" y="2641766"/>
                    </a:cubicBezTo>
                    <a:cubicBezTo>
                      <a:pt x="1832157" y="2635779"/>
                      <a:pt x="1831793" y="2628703"/>
                      <a:pt x="1828800" y="2622716"/>
                    </a:cubicBezTo>
                    <a:cubicBezTo>
                      <a:pt x="1825387" y="2615890"/>
                      <a:pt x="1819513" y="2610492"/>
                      <a:pt x="1816100" y="2603666"/>
                    </a:cubicBezTo>
                    <a:cubicBezTo>
                      <a:pt x="1813107" y="2597679"/>
                      <a:pt x="1814483" y="2589349"/>
                      <a:pt x="1809750" y="2584616"/>
                    </a:cubicBezTo>
                    <a:cubicBezTo>
                      <a:pt x="1805017" y="2579883"/>
                      <a:pt x="1797050" y="2580383"/>
                      <a:pt x="1790700" y="2578266"/>
                    </a:cubicBezTo>
                    <a:cubicBezTo>
                      <a:pt x="1789055" y="2560176"/>
                      <a:pt x="1795557" y="2508492"/>
                      <a:pt x="1771650" y="2489366"/>
                    </a:cubicBezTo>
                    <a:cubicBezTo>
                      <a:pt x="1766423" y="2485185"/>
                      <a:pt x="1759134" y="2484468"/>
                      <a:pt x="1752600" y="2483016"/>
                    </a:cubicBezTo>
                    <a:cubicBezTo>
                      <a:pt x="1711972" y="2473988"/>
                      <a:pt x="1682565" y="2474742"/>
                      <a:pt x="1638300" y="2470316"/>
                    </a:cubicBezTo>
                    <a:cubicBezTo>
                      <a:pt x="1572499" y="2463736"/>
                      <a:pt x="1506566" y="2456755"/>
                      <a:pt x="1441450" y="2444916"/>
                    </a:cubicBezTo>
                    <a:cubicBezTo>
                      <a:pt x="1430831" y="2442985"/>
                      <a:pt x="1420319" y="2440497"/>
                      <a:pt x="1409700" y="2438566"/>
                    </a:cubicBezTo>
                    <a:cubicBezTo>
                      <a:pt x="1397032" y="2436263"/>
                      <a:pt x="1384225" y="2434741"/>
                      <a:pt x="1371600" y="2432216"/>
                    </a:cubicBezTo>
                    <a:cubicBezTo>
                      <a:pt x="1269678" y="2411832"/>
                      <a:pt x="1436443" y="2441697"/>
                      <a:pt x="1314450" y="2419516"/>
                    </a:cubicBezTo>
                    <a:cubicBezTo>
                      <a:pt x="1252523" y="2408257"/>
                      <a:pt x="1238707" y="2409053"/>
                      <a:pt x="1155700" y="2400466"/>
                    </a:cubicBezTo>
                    <a:lnTo>
                      <a:pt x="1092200" y="2394116"/>
                    </a:lnTo>
                    <a:cubicBezTo>
                      <a:pt x="1047750" y="2396233"/>
                      <a:pt x="1003197" y="2396770"/>
                      <a:pt x="958850" y="2400466"/>
                    </a:cubicBezTo>
                    <a:cubicBezTo>
                      <a:pt x="939744" y="2402058"/>
                      <a:pt x="935321" y="2409423"/>
                      <a:pt x="927100" y="2425866"/>
                    </a:cubicBezTo>
                    <a:cubicBezTo>
                      <a:pt x="924107" y="2431853"/>
                      <a:pt x="923743" y="2438929"/>
                      <a:pt x="920750" y="2444916"/>
                    </a:cubicBezTo>
                    <a:cubicBezTo>
                      <a:pt x="917337" y="2451742"/>
                      <a:pt x="911463" y="2457140"/>
                      <a:pt x="908050" y="2463966"/>
                    </a:cubicBezTo>
                    <a:cubicBezTo>
                      <a:pt x="905057" y="2469953"/>
                      <a:pt x="905881" y="2477789"/>
                      <a:pt x="901700" y="2483016"/>
                    </a:cubicBezTo>
                    <a:cubicBezTo>
                      <a:pt x="892748" y="2494207"/>
                      <a:pt x="876149" y="2497883"/>
                      <a:pt x="863600" y="2502066"/>
                    </a:cubicBezTo>
                    <a:cubicBezTo>
                      <a:pt x="829606" y="2524729"/>
                      <a:pt x="849946" y="2509370"/>
                      <a:pt x="806450" y="2552866"/>
                    </a:cubicBezTo>
                    <a:cubicBezTo>
                      <a:pt x="801717" y="2557599"/>
                      <a:pt x="793750" y="2557099"/>
                      <a:pt x="787400" y="2559216"/>
                    </a:cubicBezTo>
                    <a:cubicBezTo>
                      <a:pt x="781050" y="2563449"/>
                      <a:pt x="775324" y="2568816"/>
                      <a:pt x="768350" y="2571916"/>
                    </a:cubicBezTo>
                    <a:cubicBezTo>
                      <a:pt x="756117" y="2577353"/>
                      <a:pt x="730250" y="2584616"/>
                      <a:pt x="730250" y="2584616"/>
                    </a:cubicBezTo>
                    <a:cubicBezTo>
                      <a:pt x="713317" y="2582499"/>
                      <a:pt x="696240" y="2581319"/>
                      <a:pt x="679450" y="2578266"/>
                    </a:cubicBezTo>
                    <a:cubicBezTo>
                      <a:pt x="654369" y="2573706"/>
                      <a:pt x="664591" y="2570837"/>
                      <a:pt x="641350" y="2559216"/>
                    </a:cubicBezTo>
                    <a:cubicBezTo>
                      <a:pt x="635363" y="2556223"/>
                      <a:pt x="628650" y="2554983"/>
                      <a:pt x="622300" y="2552866"/>
                    </a:cubicBezTo>
                    <a:cubicBezTo>
                      <a:pt x="620183" y="2546516"/>
                      <a:pt x="615950" y="2540509"/>
                      <a:pt x="615950" y="2533816"/>
                    </a:cubicBezTo>
                    <a:cubicBezTo>
                      <a:pt x="615950" y="2526580"/>
                      <a:pt x="622102" y="2488453"/>
                      <a:pt x="628650" y="2476666"/>
                    </a:cubicBezTo>
                    <a:cubicBezTo>
                      <a:pt x="636063" y="2463323"/>
                      <a:pt x="645583" y="2451266"/>
                      <a:pt x="654050" y="2438566"/>
                    </a:cubicBezTo>
                    <a:lnTo>
                      <a:pt x="666750" y="2419516"/>
                    </a:lnTo>
                    <a:cubicBezTo>
                      <a:pt x="670983" y="2413166"/>
                      <a:pt x="677037" y="2407706"/>
                      <a:pt x="679450" y="2400466"/>
                    </a:cubicBezTo>
                    <a:cubicBezTo>
                      <a:pt x="695411" y="2352583"/>
                      <a:pt x="673881" y="2411605"/>
                      <a:pt x="698500" y="2362366"/>
                    </a:cubicBezTo>
                    <a:cubicBezTo>
                      <a:pt x="701493" y="2356379"/>
                      <a:pt x="701857" y="2349303"/>
                      <a:pt x="704850" y="2343316"/>
                    </a:cubicBezTo>
                    <a:cubicBezTo>
                      <a:pt x="708263" y="2336490"/>
                      <a:pt x="714137" y="2331092"/>
                      <a:pt x="717550" y="2324266"/>
                    </a:cubicBezTo>
                    <a:cubicBezTo>
                      <a:pt x="720543" y="2318279"/>
                      <a:pt x="720907" y="2311203"/>
                      <a:pt x="723900" y="2305216"/>
                    </a:cubicBezTo>
                    <a:cubicBezTo>
                      <a:pt x="727313" y="2298390"/>
                      <a:pt x="733187" y="2292992"/>
                      <a:pt x="736600" y="2286166"/>
                    </a:cubicBezTo>
                    <a:cubicBezTo>
                      <a:pt x="748180" y="2263006"/>
                      <a:pt x="738317" y="2249038"/>
                      <a:pt x="768350" y="2229016"/>
                    </a:cubicBezTo>
                    <a:lnTo>
                      <a:pt x="806450" y="2203616"/>
                    </a:lnTo>
                    <a:cubicBezTo>
                      <a:pt x="817589" y="2196190"/>
                      <a:pt x="831850" y="2195149"/>
                      <a:pt x="844550" y="2190916"/>
                    </a:cubicBezTo>
                    <a:cubicBezTo>
                      <a:pt x="878138" y="2179720"/>
                      <a:pt x="852527" y="2187156"/>
                      <a:pt x="901700" y="2178216"/>
                    </a:cubicBezTo>
                    <a:cubicBezTo>
                      <a:pt x="954367" y="2168640"/>
                      <a:pt x="912985" y="2175708"/>
                      <a:pt x="958850" y="2165516"/>
                    </a:cubicBezTo>
                    <a:cubicBezTo>
                      <a:pt x="992277" y="2158088"/>
                      <a:pt x="997942" y="2158117"/>
                      <a:pt x="1035050" y="2152816"/>
                    </a:cubicBezTo>
                    <a:cubicBezTo>
                      <a:pt x="1043517" y="2154933"/>
                      <a:pt x="1053882" y="2153419"/>
                      <a:pt x="1060450" y="2159166"/>
                    </a:cubicBezTo>
                    <a:cubicBezTo>
                      <a:pt x="1071937" y="2169217"/>
                      <a:pt x="1077383" y="2184566"/>
                      <a:pt x="1085850" y="2197266"/>
                    </a:cubicBezTo>
                    <a:lnTo>
                      <a:pt x="1111250" y="2235366"/>
                    </a:lnTo>
                    <a:cubicBezTo>
                      <a:pt x="1115483" y="2241716"/>
                      <a:pt x="1123950" y="2243833"/>
                      <a:pt x="1130300" y="2248066"/>
                    </a:cubicBezTo>
                    <a:cubicBezTo>
                      <a:pt x="1132417" y="2254416"/>
                      <a:pt x="1132937" y="2261547"/>
                      <a:pt x="1136650" y="2267116"/>
                    </a:cubicBezTo>
                    <a:cubicBezTo>
                      <a:pt x="1150240" y="2287501"/>
                      <a:pt x="1154778" y="2285859"/>
                      <a:pt x="1174750" y="2292516"/>
                    </a:cubicBezTo>
                    <a:cubicBezTo>
                      <a:pt x="1181100" y="2296749"/>
                      <a:pt x="1186974" y="2301803"/>
                      <a:pt x="1193800" y="2305216"/>
                    </a:cubicBezTo>
                    <a:cubicBezTo>
                      <a:pt x="1233788" y="2325210"/>
                      <a:pt x="1310059" y="2306450"/>
                      <a:pt x="1333500" y="2305216"/>
                    </a:cubicBezTo>
                    <a:cubicBezTo>
                      <a:pt x="1372623" y="2292175"/>
                      <a:pt x="1332790" y="2304191"/>
                      <a:pt x="1397000" y="2292516"/>
                    </a:cubicBezTo>
                    <a:cubicBezTo>
                      <a:pt x="1405586" y="2290955"/>
                      <a:pt x="1413933" y="2288283"/>
                      <a:pt x="1422400" y="2286166"/>
                    </a:cubicBezTo>
                    <a:cubicBezTo>
                      <a:pt x="1437217" y="2288283"/>
                      <a:pt x="1452514" y="2288215"/>
                      <a:pt x="1466850" y="2292516"/>
                    </a:cubicBezTo>
                    <a:cubicBezTo>
                      <a:pt x="1474160" y="2294709"/>
                      <a:pt x="1478926" y="2302116"/>
                      <a:pt x="1485900" y="2305216"/>
                    </a:cubicBezTo>
                    <a:cubicBezTo>
                      <a:pt x="1498133" y="2310653"/>
                      <a:pt x="1511300" y="2313683"/>
                      <a:pt x="1524000" y="2317916"/>
                    </a:cubicBezTo>
                    <a:lnTo>
                      <a:pt x="1562100" y="2330616"/>
                    </a:lnTo>
                    <a:lnTo>
                      <a:pt x="1581150" y="2336966"/>
                    </a:lnTo>
                    <a:cubicBezTo>
                      <a:pt x="1591733" y="2334849"/>
                      <a:pt x="1603920" y="2336603"/>
                      <a:pt x="1612900" y="2330616"/>
                    </a:cubicBezTo>
                    <a:cubicBezTo>
                      <a:pt x="1625257" y="2322378"/>
                      <a:pt x="1617477" y="2300754"/>
                      <a:pt x="1612900" y="2292516"/>
                    </a:cubicBezTo>
                    <a:cubicBezTo>
                      <a:pt x="1598101" y="2265878"/>
                      <a:pt x="1577653" y="2236792"/>
                      <a:pt x="1549400" y="2222666"/>
                    </a:cubicBezTo>
                    <a:cubicBezTo>
                      <a:pt x="1543413" y="2219673"/>
                      <a:pt x="1536700" y="2218433"/>
                      <a:pt x="1530350" y="2216316"/>
                    </a:cubicBezTo>
                    <a:lnTo>
                      <a:pt x="1492250" y="2159166"/>
                    </a:lnTo>
                    <a:cubicBezTo>
                      <a:pt x="1488017" y="2152816"/>
                      <a:pt x="1481963" y="2147356"/>
                      <a:pt x="1479550" y="2140116"/>
                    </a:cubicBezTo>
                    <a:cubicBezTo>
                      <a:pt x="1477433" y="2133766"/>
                      <a:pt x="1476451" y="2126917"/>
                      <a:pt x="1473200" y="2121066"/>
                    </a:cubicBezTo>
                    <a:cubicBezTo>
                      <a:pt x="1432168" y="2047208"/>
                      <a:pt x="1459824" y="2119039"/>
                      <a:pt x="1435100" y="2044866"/>
                    </a:cubicBezTo>
                    <a:cubicBezTo>
                      <a:pt x="1430273" y="2030386"/>
                      <a:pt x="1418167" y="2019466"/>
                      <a:pt x="1409700" y="2006766"/>
                    </a:cubicBezTo>
                    <a:cubicBezTo>
                      <a:pt x="1405987" y="2001197"/>
                      <a:pt x="1406343" y="1993703"/>
                      <a:pt x="1403350" y="1987716"/>
                    </a:cubicBezTo>
                    <a:cubicBezTo>
                      <a:pt x="1399937" y="1980890"/>
                      <a:pt x="1393750" y="1975640"/>
                      <a:pt x="1390650" y="1968666"/>
                    </a:cubicBezTo>
                    <a:cubicBezTo>
                      <a:pt x="1385213" y="1956433"/>
                      <a:pt x="1382183" y="1943266"/>
                      <a:pt x="1377950" y="1930566"/>
                    </a:cubicBezTo>
                    <a:cubicBezTo>
                      <a:pt x="1373879" y="1918352"/>
                      <a:pt x="1374125" y="1905091"/>
                      <a:pt x="1371600" y="1892466"/>
                    </a:cubicBezTo>
                    <a:cubicBezTo>
                      <a:pt x="1369888" y="1883908"/>
                      <a:pt x="1367648" y="1875457"/>
                      <a:pt x="1365250" y="1867066"/>
                    </a:cubicBezTo>
                    <a:cubicBezTo>
                      <a:pt x="1362267" y="1856625"/>
                      <a:pt x="1356022" y="1835514"/>
                      <a:pt x="1346200" y="1828966"/>
                    </a:cubicBezTo>
                    <a:cubicBezTo>
                      <a:pt x="1338938" y="1824125"/>
                      <a:pt x="1329191" y="1825014"/>
                      <a:pt x="1320800" y="1822616"/>
                    </a:cubicBezTo>
                    <a:cubicBezTo>
                      <a:pt x="1314364" y="1820777"/>
                      <a:pt x="1308100" y="1818383"/>
                      <a:pt x="1301750" y="1816266"/>
                    </a:cubicBezTo>
                    <a:cubicBezTo>
                      <a:pt x="1295400" y="1812033"/>
                      <a:pt x="1287468" y="1809525"/>
                      <a:pt x="1282700" y="1803566"/>
                    </a:cubicBezTo>
                    <a:cubicBezTo>
                      <a:pt x="1247647" y="1759749"/>
                      <a:pt x="1311895" y="1808212"/>
                      <a:pt x="1257300" y="1771816"/>
                    </a:cubicBezTo>
                    <a:cubicBezTo>
                      <a:pt x="1253067" y="1765466"/>
                      <a:pt x="1248013" y="1759592"/>
                      <a:pt x="1244600" y="1752766"/>
                    </a:cubicBezTo>
                    <a:cubicBezTo>
                      <a:pt x="1241607" y="1746779"/>
                      <a:pt x="1241501" y="1739567"/>
                      <a:pt x="1238250" y="1733716"/>
                    </a:cubicBezTo>
                    <a:cubicBezTo>
                      <a:pt x="1230837" y="1720373"/>
                      <a:pt x="1217677" y="1710096"/>
                      <a:pt x="1212850" y="1695616"/>
                    </a:cubicBezTo>
                    <a:cubicBezTo>
                      <a:pt x="1196889" y="1647733"/>
                      <a:pt x="1218419" y="1706755"/>
                      <a:pt x="1193800" y="1657516"/>
                    </a:cubicBezTo>
                    <a:cubicBezTo>
                      <a:pt x="1190807" y="1651529"/>
                      <a:pt x="1190701" y="1644317"/>
                      <a:pt x="1187450" y="1638466"/>
                    </a:cubicBezTo>
                    <a:cubicBezTo>
                      <a:pt x="1180037" y="1625123"/>
                      <a:pt x="1170517" y="1613066"/>
                      <a:pt x="1162050" y="1600366"/>
                    </a:cubicBezTo>
                    <a:lnTo>
                      <a:pt x="1149350" y="1581316"/>
                    </a:lnTo>
                    <a:cubicBezTo>
                      <a:pt x="1145117" y="1574966"/>
                      <a:pt x="1143000" y="1566499"/>
                      <a:pt x="1136650" y="1562266"/>
                    </a:cubicBezTo>
                    <a:lnTo>
                      <a:pt x="1117600" y="1549566"/>
                    </a:lnTo>
                    <a:cubicBezTo>
                      <a:pt x="1101639" y="1501683"/>
                      <a:pt x="1125026" y="1558848"/>
                      <a:pt x="1092200" y="1517816"/>
                    </a:cubicBezTo>
                    <a:cubicBezTo>
                      <a:pt x="1066533" y="1485732"/>
                      <a:pt x="1108836" y="1510942"/>
                      <a:pt x="1073150" y="1479716"/>
                    </a:cubicBezTo>
                    <a:cubicBezTo>
                      <a:pt x="1061663" y="1469665"/>
                      <a:pt x="1047750" y="1462783"/>
                      <a:pt x="1035050" y="1454316"/>
                    </a:cubicBezTo>
                    <a:lnTo>
                      <a:pt x="1016000" y="1441616"/>
                    </a:lnTo>
                    <a:cubicBezTo>
                      <a:pt x="1011767" y="1435266"/>
                      <a:pt x="1008696" y="1427962"/>
                      <a:pt x="1003300" y="1422566"/>
                    </a:cubicBezTo>
                    <a:cubicBezTo>
                      <a:pt x="997904" y="1417170"/>
                      <a:pt x="988295" y="1416338"/>
                      <a:pt x="984250" y="1409866"/>
                    </a:cubicBezTo>
                    <a:cubicBezTo>
                      <a:pt x="977155" y="1398514"/>
                      <a:pt x="975783" y="1384466"/>
                      <a:pt x="971550" y="1371766"/>
                    </a:cubicBezTo>
                    <a:cubicBezTo>
                      <a:pt x="968710" y="1363247"/>
                      <a:pt x="958013" y="1359805"/>
                      <a:pt x="952500" y="1352716"/>
                    </a:cubicBezTo>
                    <a:cubicBezTo>
                      <a:pt x="943129" y="1340668"/>
                      <a:pt x="935567" y="1327316"/>
                      <a:pt x="927100" y="1314616"/>
                    </a:cubicBezTo>
                    <a:cubicBezTo>
                      <a:pt x="922867" y="1308266"/>
                      <a:pt x="916813" y="1302806"/>
                      <a:pt x="914400" y="1295566"/>
                    </a:cubicBezTo>
                    <a:lnTo>
                      <a:pt x="901700" y="1257466"/>
                    </a:lnTo>
                    <a:cubicBezTo>
                      <a:pt x="899583" y="1251116"/>
                      <a:pt x="899063" y="1243985"/>
                      <a:pt x="895350" y="1238416"/>
                    </a:cubicBezTo>
                    <a:lnTo>
                      <a:pt x="857250" y="1181266"/>
                    </a:lnTo>
                    <a:cubicBezTo>
                      <a:pt x="853017" y="1174916"/>
                      <a:pt x="849946" y="1167612"/>
                      <a:pt x="844550" y="1162216"/>
                    </a:cubicBezTo>
                    <a:cubicBezTo>
                      <a:pt x="838200" y="1155866"/>
                      <a:pt x="831013" y="1150255"/>
                      <a:pt x="825500" y="1143166"/>
                    </a:cubicBezTo>
                    <a:cubicBezTo>
                      <a:pt x="816129" y="1131118"/>
                      <a:pt x="808567" y="1117766"/>
                      <a:pt x="800100" y="1105066"/>
                    </a:cubicBezTo>
                    <a:cubicBezTo>
                      <a:pt x="795867" y="1098716"/>
                      <a:pt x="792796" y="1091412"/>
                      <a:pt x="787400" y="1086016"/>
                    </a:cubicBezTo>
                    <a:cubicBezTo>
                      <a:pt x="781050" y="1079666"/>
                      <a:pt x="774099" y="1073865"/>
                      <a:pt x="768350" y="1066966"/>
                    </a:cubicBezTo>
                    <a:cubicBezTo>
                      <a:pt x="763464" y="1061103"/>
                      <a:pt x="759063" y="1054742"/>
                      <a:pt x="755650" y="1047916"/>
                    </a:cubicBezTo>
                    <a:cubicBezTo>
                      <a:pt x="752657" y="1041929"/>
                      <a:pt x="751139" y="1035302"/>
                      <a:pt x="749300" y="1028866"/>
                    </a:cubicBezTo>
                    <a:cubicBezTo>
                      <a:pt x="746587" y="1019371"/>
                      <a:pt x="741675" y="994566"/>
                      <a:pt x="736600" y="984416"/>
                    </a:cubicBezTo>
                    <a:cubicBezTo>
                      <a:pt x="733187" y="977590"/>
                      <a:pt x="727313" y="972192"/>
                      <a:pt x="723900" y="965366"/>
                    </a:cubicBezTo>
                    <a:cubicBezTo>
                      <a:pt x="720907" y="959379"/>
                      <a:pt x="721731" y="951543"/>
                      <a:pt x="717550" y="946316"/>
                    </a:cubicBezTo>
                    <a:cubicBezTo>
                      <a:pt x="712782" y="940357"/>
                      <a:pt x="704850" y="937849"/>
                      <a:pt x="698500" y="933616"/>
                    </a:cubicBezTo>
                    <a:cubicBezTo>
                      <a:pt x="696383" y="927266"/>
                      <a:pt x="695143" y="920553"/>
                      <a:pt x="692150" y="914566"/>
                    </a:cubicBezTo>
                    <a:cubicBezTo>
                      <a:pt x="683309" y="896885"/>
                      <a:pt x="674444" y="890510"/>
                      <a:pt x="660400" y="876466"/>
                    </a:cubicBezTo>
                    <a:cubicBezTo>
                      <a:pt x="635721" y="802429"/>
                      <a:pt x="656273" y="874092"/>
                      <a:pt x="641350" y="762166"/>
                    </a:cubicBezTo>
                    <a:cubicBezTo>
                      <a:pt x="640465" y="755531"/>
                      <a:pt x="636623" y="749610"/>
                      <a:pt x="635000" y="743116"/>
                    </a:cubicBezTo>
                    <a:cubicBezTo>
                      <a:pt x="632382" y="732645"/>
                      <a:pt x="630581" y="721985"/>
                      <a:pt x="628650" y="711366"/>
                    </a:cubicBezTo>
                    <a:cubicBezTo>
                      <a:pt x="625222" y="692511"/>
                      <a:pt x="626966" y="668109"/>
                      <a:pt x="609600" y="654216"/>
                    </a:cubicBezTo>
                    <a:cubicBezTo>
                      <a:pt x="604373" y="650035"/>
                      <a:pt x="596900" y="649983"/>
                      <a:pt x="590550" y="647866"/>
                    </a:cubicBezTo>
                    <a:cubicBezTo>
                      <a:pt x="539750" y="613999"/>
                      <a:pt x="601133" y="658449"/>
                      <a:pt x="558800" y="616116"/>
                    </a:cubicBezTo>
                    <a:cubicBezTo>
                      <a:pt x="553404" y="610720"/>
                      <a:pt x="546100" y="607649"/>
                      <a:pt x="539750" y="603416"/>
                    </a:cubicBezTo>
                    <a:cubicBezTo>
                      <a:pt x="534585" y="587922"/>
                      <a:pt x="533010" y="577626"/>
                      <a:pt x="520700" y="565316"/>
                    </a:cubicBezTo>
                    <a:cubicBezTo>
                      <a:pt x="515304" y="559920"/>
                      <a:pt x="508000" y="556849"/>
                      <a:pt x="501650" y="552616"/>
                    </a:cubicBezTo>
                    <a:cubicBezTo>
                      <a:pt x="499533" y="546266"/>
                      <a:pt x="500033" y="538299"/>
                      <a:pt x="495300" y="533566"/>
                    </a:cubicBezTo>
                    <a:cubicBezTo>
                      <a:pt x="484507" y="522773"/>
                      <a:pt x="469900" y="516633"/>
                      <a:pt x="457200" y="508166"/>
                    </a:cubicBezTo>
                    <a:cubicBezTo>
                      <a:pt x="423951" y="486000"/>
                      <a:pt x="445723" y="496413"/>
                      <a:pt x="387350" y="489116"/>
                    </a:cubicBezTo>
                    <a:lnTo>
                      <a:pt x="349250" y="476416"/>
                    </a:lnTo>
                    <a:lnTo>
                      <a:pt x="330200" y="419266"/>
                    </a:lnTo>
                    <a:lnTo>
                      <a:pt x="311150" y="362116"/>
                    </a:lnTo>
                    <a:lnTo>
                      <a:pt x="304800" y="343066"/>
                    </a:lnTo>
                    <a:cubicBezTo>
                      <a:pt x="302683" y="336716"/>
                      <a:pt x="302163" y="329585"/>
                      <a:pt x="298450" y="324016"/>
                    </a:cubicBezTo>
                    <a:cubicBezTo>
                      <a:pt x="294217" y="317666"/>
                      <a:pt x="289163" y="311792"/>
                      <a:pt x="285750" y="304966"/>
                    </a:cubicBezTo>
                    <a:cubicBezTo>
                      <a:pt x="282757" y="298979"/>
                      <a:pt x="283581" y="291143"/>
                      <a:pt x="279400" y="285916"/>
                    </a:cubicBezTo>
                    <a:cubicBezTo>
                      <a:pt x="274632" y="279957"/>
                      <a:pt x="266213" y="278102"/>
                      <a:pt x="260350" y="273216"/>
                    </a:cubicBezTo>
                    <a:cubicBezTo>
                      <a:pt x="253451" y="267467"/>
                      <a:pt x="248389" y="259679"/>
                      <a:pt x="241300" y="254166"/>
                    </a:cubicBezTo>
                    <a:cubicBezTo>
                      <a:pt x="229252" y="244795"/>
                      <a:pt x="215900" y="237233"/>
                      <a:pt x="203200" y="228766"/>
                    </a:cubicBezTo>
                    <a:cubicBezTo>
                      <a:pt x="196850" y="224533"/>
                      <a:pt x="191390" y="218479"/>
                      <a:pt x="184150" y="216066"/>
                    </a:cubicBezTo>
                    <a:lnTo>
                      <a:pt x="146050" y="203366"/>
                    </a:lnTo>
                    <a:lnTo>
                      <a:pt x="107950" y="190666"/>
                    </a:lnTo>
                    <a:lnTo>
                      <a:pt x="88900" y="184316"/>
                    </a:lnTo>
                    <a:cubicBezTo>
                      <a:pt x="82550" y="180083"/>
                      <a:pt x="74876" y="177359"/>
                      <a:pt x="69850" y="171616"/>
                    </a:cubicBezTo>
                    <a:cubicBezTo>
                      <a:pt x="59799" y="160129"/>
                      <a:pt x="52917" y="146216"/>
                      <a:pt x="44450" y="133516"/>
                    </a:cubicBezTo>
                    <a:lnTo>
                      <a:pt x="25400" y="76366"/>
                    </a:lnTo>
                    <a:cubicBezTo>
                      <a:pt x="22640" y="68087"/>
                      <a:pt x="22488" y="58988"/>
                      <a:pt x="19050" y="50966"/>
                    </a:cubicBezTo>
                    <a:cubicBezTo>
                      <a:pt x="16044" y="43951"/>
                      <a:pt x="9763" y="38742"/>
                      <a:pt x="6350" y="31916"/>
                    </a:cubicBezTo>
                    <a:cubicBezTo>
                      <a:pt x="3357" y="25929"/>
                      <a:pt x="2117" y="19216"/>
                      <a:pt x="0" y="12866"/>
                    </a:cubicBezTo>
                    <a:cubicBezTo>
                      <a:pt x="52580" y="-4661"/>
                      <a:pt x="30674" y="-10973"/>
                      <a:pt x="63500" y="38266"/>
                    </a:cubicBezTo>
                    <a:cubicBezTo>
                      <a:pt x="67733" y="44616"/>
                      <a:pt x="68960" y="54903"/>
                      <a:pt x="76200" y="57316"/>
                    </a:cubicBezTo>
                    <a:lnTo>
                      <a:pt x="114300" y="70016"/>
                    </a:lnTo>
                    <a:lnTo>
                      <a:pt x="133350" y="76366"/>
                    </a:lnTo>
                    <a:cubicBezTo>
                      <a:pt x="142325" y="121243"/>
                      <a:pt x="136287" y="97877"/>
                      <a:pt x="152400" y="146216"/>
                    </a:cubicBezTo>
                    <a:cubicBezTo>
                      <a:pt x="154517" y="152566"/>
                      <a:pt x="165100" y="150449"/>
                      <a:pt x="171450" y="152566"/>
                    </a:cubicBezTo>
                    <a:cubicBezTo>
                      <a:pt x="237734" y="130471"/>
                      <a:pt x="196197" y="138912"/>
                      <a:pt x="298450" y="146216"/>
                    </a:cubicBezTo>
                    <a:cubicBezTo>
                      <a:pt x="304800" y="148333"/>
                      <a:pt x="312273" y="148385"/>
                      <a:pt x="317500" y="152566"/>
                    </a:cubicBezTo>
                    <a:cubicBezTo>
                      <a:pt x="323459" y="157334"/>
                      <a:pt x="324804" y="166220"/>
                      <a:pt x="330200" y="171616"/>
                    </a:cubicBezTo>
                    <a:cubicBezTo>
                      <a:pt x="335596" y="177012"/>
                      <a:pt x="342900" y="180083"/>
                      <a:pt x="349250" y="184316"/>
                    </a:cubicBezTo>
                    <a:cubicBezTo>
                      <a:pt x="383117" y="235116"/>
                      <a:pt x="338667" y="173733"/>
                      <a:pt x="381000" y="216066"/>
                    </a:cubicBezTo>
                    <a:cubicBezTo>
                      <a:pt x="423333" y="258399"/>
                      <a:pt x="361950" y="213949"/>
                      <a:pt x="412750" y="247816"/>
                    </a:cubicBezTo>
                    <a:cubicBezTo>
                      <a:pt x="449146" y="302411"/>
                      <a:pt x="405510" y="233336"/>
                      <a:pt x="431800" y="285916"/>
                    </a:cubicBezTo>
                    <a:cubicBezTo>
                      <a:pt x="435213" y="292742"/>
                      <a:pt x="441087" y="298140"/>
                      <a:pt x="444500" y="304966"/>
                    </a:cubicBezTo>
                    <a:cubicBezTo>
                      <a:pt x="447493" y="310953"/>
                      <a:pt x="446959" y="318569"/>
                      <a:pt x="450850" y="324016"/>
                    </a:cubicBezTo>
                    <a:cubicBezTo>
                      <a:pt x="457810" y="333759"/>
                      <a:pt x="466900" y="341936"/>
                      <a:pt x="476250" y="349416"/>
                    </a:cubicBezTo>
                    <a:cubicBezTo>
                      <a:pt x="488169" y="358951"/>
                      <a:pt x="501650" y="366349"/>
                      <a:pt x="514350" y="374816"/>
                    </a:cubicBezTo>
                    <a:lnTo>
                      <a:pt x="533400" y="387516"/>
                    </a:lnTo>
                    <a:cubicBezTo>
                      <a:pt x="537633" y="393866"/>
                      <a:pt x="540704" y="401170"/>
                      <a:pt x="546100" y="406566"/>
                    </a:cubicBezTo>
                    <a:cubicBezTo>
                      <a:pt x="551496" y="411962"/>
                      <a:pt x="560124" y="413523"/>
                      <a:pt x="565150" y="419266"/>
                    </a:cubicBezTo>
                    <a:cubicBezTo>
                      <a:pt x="575201" y="430753"/>
                      <a:pt x="577850" y="448899"/>
                      <a:pt x="590550" y="457366"/>
                    </a:cubicBezTo>
                    <a:lnTo>
                      <a:pt x="628650" y="482766"/>
                    </a:lnTo>
                    <a:cubicBezTo>
                      <a:pt x="634359" y="486572"/>
                      <a:pt x="669395" y="494408"/>
                      <a:pt x="673100" y="495466"/>
                    </a:cubicBezTo>
                    <a:cubicBezTo>
                      <a:pt x="736869" y="513686"/>
                      <a:pt x="638145" y="488315"/>
                      <a:pt x="717550" y="508166"/>
                    </a:cubicBezTo>
                    <a:cubicBezTo>
                      <a:pt x="730250" y="516633"/>
                      <a:pt x="747183" y="520866"/>
                      <a:pt x="755650" y="533566"/>
                    </a:cubicBezTo>
                    <a:lnTo>
                      <a:pt x="806450" y="609766"/>
                    </a:lnTo>
                    <a:cubicBezTo>
                      <a:pt x="810163" y="615335"/>
                      <a:pt x="810683" y="622466"/>
                      <a:pt x="812800" y="628816"/>
                    </a:cubicBezTo>
                    <a:cubicBezTo>
                      <a:pt x="815526" y="647897"/>
                      <a:pt x="819929" y="684588"/>
                      <a:pt x="825500" y="705016"/>
                    </a:cubicBezTo>
                    <a:cubicBezTo>
                      <a:pt x="829022" y="717931"/>
                      <a:pt x="833967" y="730416"/>
                      <a:pt x="838200" y="743116"/>
                    </a:cubicBezTo>
                    <a:cubicBezTo>
                      <a:pt x="843027" y="757596"/>
                      <a:pt x="876300" y="768516"/>
                      <a:pt x="876300" y="768516"/>
                    </a:cubicBezTo>
                    <a:cubicBezTo>
                      <a:pt x="880533" y="774866"/>
                      <a:pt x="887969" y="780004"/>
                      <a:pt x="889000" y="787566"/>
                    </a:cubicBezTo>
                    <a:cubicBezTo>
                      <a:pt x="894441" y="827469"/>
                      <a:pt x="889909" y="868313"/>
                      <a:pt x="895350" y="908216"/>
                    </a:cubicBezTo>
                    <a:cubicBezTo>
                      <a:pt x="896381" y="915778"/>
                      <a:pt x="902091" y="922498"/>
                      <a:pt x="908050" y="927266"/>
                    </a:cubicBezTo>
                    <a:cubicBezTo>
                      <a:pt x="914559" y="932473"/>
                      <a:pt x="957269" y="939650"/>
                      <a:pt x="958850" y="939966"/>
                    </a:cubicBezTo>
                    <a:cubicBezTo>
                      <a:pt x="990600" y="961133"/>
                      <a:pt x="973667" y="946316"/>
                      <a:pt x="1003300" y="990766"/>
                    </a:cubicBezTo>
                    <a:lnTo>
                      <a:pt x="1016000" y="1009816"/>
                    </a:lnTo>
                    <a:cubicBezTo>
                      <a:pt x="1016619" y="1019107"/>
                      <a:pt x="1006195" y="1101032"/>
                      <a:pt x="1035050" y="1124116"/>
                    </a:cubicBezTo>
                    <a:cubicBezTo>
                      <a:pt x="1040277" y="1128297"/>
                      <a:pt x="1047750" y="1128349"/>
                      <a:pt x="1054100" y="1130466"/>
                    </a:cubicBezTo>
                    <a:cubicBezTo>
                      <a:pt x="1107546" y="1166097"/>
                      <a:pt x="1052298" y="1133922"/>
                      <a:pt x="1187450" y="1149516"/>
                    </a:cubicBezTo>
                    <a:cubicBezTo>
                      <a:pt x="1204789" y="1151517"/>
                      <a:pt x="1238250" y="1162216"/>
                      <a:pt x="1238250" y="1162216"/>
                    </a:cubicBezTo>
                    <a:cubicBezTo>
                      <a:pt x="1274646" y="1216811"/>
                      <a:pt x="1231010" y="1147736"/>
                      <a:pt x="1257300" y="1200316"/>
                    </a:cubicBezTo>
                    <a:cubicBezTo>
                      <a:pt x="1281919" y="1249555"/>
                      <a:pt x="1260389" y="1190533"/>
                      <a:pt x="1276350" y="1238416"/>
                    </a:cubicBezTo>
                    <a:cubicBezTo>
                      <a:pt x="1274233" y="1268049"/>
                      <a:pt x="1273471" y="1297811"/>
                      <a:pt x="1270000" y="1327316"/>
                    </a:cubicBezTo>
                    <a:cubicBezTo>
                      <a:pt x="1269218" y="1333964"/>
                      <a:pt x="1263650" y="1339673"/>
                      <a:pt x="1263650" y="1346366"/>
                    </a:cubicBezTo>
                    <a:cubicBezTo>
                      <a:pt x="1263650" y="1353059"/>
                      <a:pt x="1264553" y="1361525"/>
                      <a:pt x="1270000" y="1365416"/>
                    </a:cubicBezTo>
                    <a:cubicBezTo>
                      <a:pt x="1280893" y="1373197"/>
                      <a:pt x="1308100" y="1378116"/>
                      <a:pt x="1308100" y="1378116"/>
                    </a:cubicBezTo>
                    <a:lnTo>
                      <a:pt x="1333500" y="1454316"/>
                    </a:lnTo>
                    <a:cubicBezTo>
                      <a:pt x="1337683" y="1466865"/>
                      <a:pt x="1341359" y="1483464"/>
                      <a:pt x="1352550" y="1492416"/>
                    </a:cubicBezTo>
                    <a:cubicBezTo>
                      <a:pt x="1357777" y="1496597"/>
                      <a:pt x="1365036" y="1497453"/>
                      <a:pt x="1371600" y="1498766"/>
                    </a:cubicBezTo>
                    <a:cubicBezTo>
                      <a:pt x="1386276" y="1501701"/>
                      <a:pt x="1401233" y="1502999"/>
                      <a:pt x="1416050" y="1505116"/>
                    </a:cubicBezTo>
                    <a:cubicBezTo>
                      <a:pt x="1438478" y="1572401"/>
                      <a:pt x="1408745" y="1477470"/>
                      <a:pt x="1428750" y="1657516"/>
                    </a:cubicBezTo>
                    <a:cubicBezTo>
                      <a:pt x="1435948" y="1722294"/>
                      <a:pt x="1445801" y="1670570"/>
                      <a:pt x="1466850" y="1733716"/>
                    </a:cubicBezTo>
                    <a:lnTo>
                      <a:pt x="1479550" y="1771816"/>
                    </a:lnTo>
                    <a:lnTo>
                      <a:pt x="1485900" y="1790866"/>
                    </a:lnTo>
                    <a:cubicBezTo>
                      <a:pt x="1488017" y="1797216"/>
                      <a:pt x="1488537" y="1804347"/>
                      <a:pt x="1492250" y="1809916"/>
                    </a:cubicBezTo>
                    <a:cubicBezTo>
                      <a:pt x="1503539" y="1826849"/>
                      <a:pt x="1507076" y="1834853"/>
                      <a:pt x="1524000" y="1848016"/>
                    </a:cubicBezTo>
                    <a:cubicBezTo>
                      <a:pt x="1536048" y="1857387"/>
                      <a:pt x="1562100" y="1873416"/>
                      <a:pt x="1562100" y="1873416"/>
                    </a:cubicBezTo>
                    <a:cubicBezTo>
                      <a:pt x="1566333" y="1879766"/>
                      <a:pt x="1569404" y="1887070"/>
                      <a:pt x="1574800" y="1892466"/>
                    </a:cubicBezTo>
                    <a:cubicBezTo>
                      <a:pt x="1580196" y="1897862"/>
                      <a:pt x="1587987" y="1900280"/>
                      <a:pt x="1593850" y="1905166"/>
                    </a:cubicBezTo>
                    <a:cubicBezTo>
                      <a:pt x="1600749" y="1910915"/>
                      <a:pt x="1606550" y="1917866"/>
                      <a:pt x="1612900" y="1924216"/>
                    </a:cubicBezTo>
                    <a:cubicBezTo>
                      <a:pt x="1615017" y="1930566"/>
                      <a:pt x="1614517" y="1938533"/>
                      <a:pt x="1619250" y="1943266"/>
                    </a:cubicBezTo>
                    <a:cubicBezTo>
                      <a:pt x="1623983" y="1947999"/>
                      <a:pt x="1634587" y="1944047"/>
                      <a:pt x="1638300" y="1949616"/>
                    </a:cubicBezTo>
                    <a:cubicBezTo>
                      <a:pt x="1644287" y="1958596"/>
                      <a:pt x="1637018" y="1973734"/>
                      <a:pt x="1644650" y="1981366"/>
                    </a:cubicBezTo>
                    <a:cubicBezTo>
                      <a:pt x="1654116" y="1990832"/>
                      <a:pt x="1682750" y="1994066"/>
                      <a:pt x="1682750" y="1994066"/>
                    </a:cubicBezTo>
                    <a:cubicBezTo>
                      <a:pt x="1704911" y="2008840"/>
                      <a:pt x="1723831" y="2017856"/>
                      <a:pt x="1739900" y="2038516"/>
                    </a:cubicBezTo>
                    <a:cubicBezTo>
                      <a:pt x="1749271" y="2050564"/>
                      <a:pt x="1754507" y="2065823"/>
                      <a:pt x="1765300" y="2076616"/>
                    </a:cubicBezTo>
                    <a:cubicBezTo>
                      <a:pt x="1786206" y="2097522"/>
                      <a:pt x="1794559" y="2103385"/>
                      <a:pt x="1809750" y="2133766"/>
                    </a:cubicBezTo>
                    <a:lnTo>
                      <a:pt x="1847850" y="2209966"/>
                    </a:lnTo>
                    <a:cubicBezTo>
                      <a:pt x="1854676" y="2223618"/>
                      <a:pt x="1864783" y="2235366"/>
                      <a:pt x="1873250" y="2248066"/>
                    </a:cubicBezTo>
                    <a:cubicBezTo>
                      <a:pt x="1910009" y="2303205"/>
                      <a:pt x="1837879" y="2225395"/>
                      <a:pt x="1898650" y="2286166"/>
                    </a:cubicBezTo>
                    <a:cubicBezTo>
                      <a:pt x="1900767" y="2292516"/>
                      <a:pt x="1900891" y="2299932"/>
                      <a:pt x="1905000" y="2305216"/>
                    </a:cubicBezTo>
                    <a:cubicBezTo>
                      <a:pt x="1934983" y="2343766"/>
                      <a:pt x="1930850" y="2339233"/>
                      <a:pt x="1962150" y="2349666"/>
                    </a:cubicBezTo>
                    <a:lnTo>
                      <a:pt x="2000250" y="2406816"/>
                    </a:lnTo>
                    <a:cubicBezTo>
                      <a:pt x="2003401" y="2411542"/>
                      <a:pt x="2037291" y="2433627"/>
                      <a:pt x="2044700" y="2438566"/>
                    </a:cubicBezTo>
                    <a:lnTo>
                      <a:pt x="2070100" y="2476666"/>
                    </a:lnTo>
                    <a:cubicBezTo>
                      <a:pt x="2074333" y="2483016"/>
                      <a:pt x="2076450" y="2491483"/>
                      <a:pt x="2082800" y="2495716"/>
                    </a:cubicBezTo>
                    <a:lnTo>
                      <a:pt x="2120900" y="2521116"/>
                    </a:lnTo>
                    <a:lnTo>
                      <a:pt x="2139950" y="2533816"/>
                    </a:lnTo>
                    <a:cubicBezTo>
                      <a:pt x="2144183" y="2540166"/>
                      <a:pt x="2149644" y="2545851"/>
                      <a:pt x="2152650" y="2552866"/>
                    </a:cubicBezTo>
                    <a:cubicBezTo>
                      <a:pt x="2159709" y="2569338"/>
                      <a:pt x="2162775" y="2609840"/>
                      <a:pt x="2165350" y="2622716"/>
                    </a:cubicBezTo>
                    <a:cubicBezTo>
                      <a:pt x="2166663" y="2629280"/>
                      <a:pt x="2170195" y="2635244"/>
                      <a:pt x="2171700" y="2641766"/>
                    </a:cubicBezTo>
                    <a:cubicBezTo>
                      <a:pt x="2176554" y="2662799"/>
                      <a:pt x="2179546" y="2684233"/>
                      <a:pt x="2184400" y="2705266"/>
                    </a:cubicBezTo>
                    <a:cubicBezTo>
                      <a:pt x="2185905" y="2711788"/>
                      <a:pt x="2186569" y="2719089"/>
                      <a:pt x="2190750" y="2724316"/>
                    </a:cubicBezTo>
                    <a:cubicBezTo>
                      <a:pt x="2195518" y="2730275"/>
                      <a:pt x="2203450" y="2732783"/>
                      <a:pt x="2209800" y="2737016"/>
                    </a:cubicBezTo>
                    <a:cubicBezTo>
                      <a:pt x="2233266" y="2772215"/>
                      <a:pt x="2209074" y="2744374"/>
                      <a:pt x="2241550" y="2762416"/>
                    </a:cubicBezTo>
                    <a:cubicBezTo>
                      <a:pt x="2254893" y="2769829"/>
                      <a:pt x="2279650" y="2787816"/>
                      <a:pt x="2279650" y="2787816"/>
                    </a:cubicBezTo>
                    <a:cubicBezTo>
                      <a:pt x="2283883" y="2794166"/>
                      <a:pt x="2286954" y="2801470"/>
                      <a:pt x="2292350" y="2806866"/>
                    </a:cubicBezTo>
                    <a:cubicBezTo>
                      <a:pt x="2334683" y="2849199"/>
                      <a:pt x="2290233" y="2787816"/>
                      <a:pt x="2324100" y="2838616"/>
                    </a:cubicBezTo>
                    <a:cubicBezTo>
                      <a:pt x="2333697" y="2877003"/>
                      <a:pt x="2327690" y="2855737"/>
                      <a:pt x="2343150" y="2902116"/>
                    </a:cubicBezTo>
                    <a:cubicBezTo>
                      <a:pt x="2345267" y="2908466"/>
                      <a:pt x="2343931" y="2917453"/>
                      <a:pt x="2349500" y="2921166"/>
                    </a:cubicBezTo>
                    <a:lnTo>
                      <a:pt x="2387600" y="2946566"/>
                    </a:lnTo>
                    <a:cubicBezTo>
                      <a:pt x="2391833" y="2952916"/>
                      <a:pt x="2397294" y="2958601"/>
                      <a:pt x="2400300" y="2965616"/>
                    </a:cubicBezTo>
                    <a:cubicBezTo>
                      <a:pt x="2403738" y="2973638"/>
                      <a:pt x="2404142" y="2982657"/>
                      <a:pt x="2406650" y="2991016"/>
                    </a:cubicBezTo>
                    <a:cubicBezTo>
                      <a:pt x="2410497" y="3003838"/>
                      <a:pt x="2415117" y="3016416"/>
                      <a:pt x="2419350" y="3029116"/>
                    </a:cubicBezTo>
                    <a:cubicBezTo>
                      <a:pt x="2421763" y="3036356"/>
                      <a:pt x="2431426" y="3038716"/>
                      <a:pt x="2438400" y="3041816"/>
                    </a:cubicBezTo>
                    <a:lnTo>
                      <a:pt x="2495550" y="3060866"/>
                    </a:lnTo>
                    <a:lnTo>
                      <a:pt x="2514600" y="3067216"/>
                    </a:lnTo>
                    <a:lnTo>
                      <a:pt x="2533650" y="3073566"/>
                    </a:lnTo>
                    <a:cubicBezTo>
                      <a:pt x="2540000" y="3079916"/>
                      <a:pt x="2545392" y="3087396"/>
                      <a:pt x="2552700" y="3092616"/>
                    </a:cubicBezTo>
                    <a:cubicBezTo>
                      <a:pt x="2566432" y="3102424"/>
                      <a:pt x="2581604" y="3106484"/>
                      <a:pt x="2597150" y="3111666"/>
                    </a:cubicBezTo>
                    <a:cubicBezTo>
                      <a:pt x="2605617" y="3124366"/>
                      <a:pt x="2613392" y="3137555"/>
                      <a:pt x="2622550" y="3149766"/>
                    </a:cubicBezTo>
                    <a:cubicBezTo>
                      <a:pt x="2628900" y="3158233"/>
                      <a:pt x="2635531" y="3166496"/>
                      <a:pt x="2641600" y="3175166"/>
                    </a:cubicBezTo>
                    <a:cubicBezTo>
                      <a:pt x="2650353" y="3187670"/>
                      <a:pt x="2658533" y="3200566"/>
                      <a:pt x="2667000" y="3213266"/>
                    </a:cubicBezTo>
                    <a:cubicBezTo>
                      <a:pt x="2671233" y="3219616"/>
                      <a:pt x="2672460" y="3229903"/>
                      <a:pt x="2679700" y="3232316"/>
                    </a:cubicBezTo>
                    <a:lnTo>
                      <a:pt x="2698750" y="3238666"/>
                    </a:lnTo>
                    <a:cubicBezTo>
                      <a:pt x="2778837" y="3358796"/>
                      <a:pt x="2696970" y="3228756"/>
                      <a:pt x="2730500" y="3295816"/>
                    </a:cubicBezTo>
                    <a:cubicBezTo>
                      <a:pt x="2733913" y="3302642"/>
                      <a:pt x="2737241" y="3310098"/>
                      <a:pt x="2743200" y="3314866"/>
                    </a:cubicBezTo>
                    <a:cubicBezTo>
                      <a:pt x="2748427" y="3319047"/>
                      <a:pt x="2755582" y="3320636"/>
                      <a:pt x="2762250" y="3321216"/>
                    </a:cubicBezTo>
                    <a:cubicBezTo>
                      <a:pt x="2804477" y="3324888"/>
                      <a:pt x="2846917" y="3325449"/>
                      <a:pt x="2889250" y="3327566"/>
                    </a:cubicBezTo>
                    <a:cubicBezTo>
                      <a:pt x="2948557" y="3367104"/>
                      <a:pt x="2912139" y="3354234"/>
                      <a:pt x="3003550" y="3346616"/>
                    </a:cubicBezTo>
                    <a:cubicBezTo>
                      <a:pt x="3012017" y="3344499"/>
                      <a:pt x="3020591" y="3342774"/>
                      <a:pt x="3028950" y="3340266"/>
                    </a:cubicBezTo>
                    <a:cubicBezTo>
                      <a:pt x="3041772" y="3336419"/>
                      <a:pt x="3054350" y="3331799"/>
                      <a:pt x="3067050" y="3327566"/>
                    </a:cubicBezTo>
                    <a:lnTo>
                      <a:pt x="3105150" y="3314866"/>
                    </a:lnTo>
                    <a:lnTo>
                      <a:pt x="3143250" y="3302166"/>
                    </a:lnTo>
                    <a:cubicBezTo>
                      <a:pt x="3149600" y="3300049"/>
                      <a:pt x="3155698" y="3296916"/>
                      <a:pt x="3162300" y="3295816"/>
                    </a:cubicBezTo>
                    <a:lnTo>
                      <a:pt x="3200400" y="3289466"/>
                    </a:lnTo>
                    <a:cubicBezTo>
                      <a:pt x="3246779" y="3274006"/>
                      <a:pt x="3225513" y="3273519"/>
                      <a:pt x="3263900" y="3283116"/>
                    </a:cubicBezTo>
                    <a:lnTo>
                      <a:pt x="3302000" y="3340266"/>
                    </a:lnTo>
                    <a:cubicBezTo>
                      <a:pt x="3306981" y="3347738"/>
                      <a:pt x="3314700" y="3352966"/>
                      <a:pt x="3321050" y="3359316"/>
                    </a:cubicBezTo>
                    <a:cubicBezTo>
                      <a:pt x="3323167" y="3365666"/>
                      <a:pt x="3327400" y="3371673"/>
                      <a:pt x="3327400" y="3378366"/>
                    </a:cubicBezTo>
                    <a:cubicBezTo>
                      <a:pt x="3327400" y="3393691"/>
                      <a:pt x="3319711" y="3414134"/>
                      <a:pt x="3314700" y="3429166"/>
                    </a:cubicBezTo>
                    <a:cubicBezTo>
                      <a:pt x="3321050" y="3435516"/>
                      <a:pt x="3326278" y="3443235"/>
                      <a:pt x="3333750" y="3448216"/>
                    </a:cubicBezTo>
                    <a:cubicBezTo>
                      <a:pt x="3339319" y="3451929"/>
                      <a:pt x="3346813" y="3451573"/>
                      <a:pt x="3352800" y="3454566"/>
                    </a:cubicBezTo>
                    <a:cubicBezTo>
                      <a:pt x="3359626" y="3457979"/>
                      <a:pt x="3365500" y="3463033"/>
                      <a:pt x="3371850" y="3467266"/>
                    </a:cubicBezTo>
                    <a:cubicBezTo>
                      <a:pt x="3376083" y="3473616"/>
                      <a:pt x="3378591" y="3481548"/>
                      <a:pt x="3384550" y="3486316"/>
                    </a:cubicBezTo>
                    <a:cubicBezTo>
                      <a:pt x="3389777" y="3490497"/>
                      <a:pt x="3397448" y="3490029"/>
                      <a:pt x="3403600" y="3492666"/>
                    </a:cubicBezTo>
                    <a:cubicBezTo>
                      <a:pt x="3412301" y="3496395"/>
                      <a:pt x="3420533" y="3501133"/>
                      <a:pt x="3429000" y="3505366"/>
                    </a:cubicBezTo>
                    <a:cubicBezTo>
                      <a:pt x="3444961" y="3553249"/>
                      <a:pt x="3423431" y="3494227"/>
                      <a:pt x="3448050" y="3543466"/>
                    </a:cubicBezTo>
                    <a:cubicBezTo>
                      <a:pt x="3451043" y="3549453"/>
                      <a:pt x="3452283" y="3556166"/>
                      <a:pt x="3454400" y="3562516"/>
                    </a:cubicBezTo>
                    <a:cubicBezTo>
                      <a:pt x="3452283" y="3568866"/>
                      <a:pt x="3452231" y="3576339"/>
                      <a:pt x="3448050" y="3581566"/>
                    </a:cubicBezTo>
                    <a:cubicBezTo>
                      <a:pt x="3439098" y="3592757"/>
                      <a:pt x="3422499" y="3596433"/>
                      <a:pt x="3409950" y="3600616"/>
                    </a:cubicBezTo>
                    <a:cubicBezTo>
                      <a:pt x="3377124" y="3649855"/>
                      <a:pt x="3389377" y="3624236"/>
                      <a:pt x="3371850" y="3676816"/>
                    </a:cubicBezTo>
                    <a:lnTo>
                      <a:pt x="3365500" y="3695866"/>
                    </a:lnTo>
                    <a:cubicBezTo>
                      <a:pt x="3367689" y="3713378"/>
                      <a:pt x="3368411" y="3746139"/>
                      <a:pt x="3378200" y="3765716"/>
                    </a:cubicBezTo>
                    <a:cubicBezTo>
                      <a:pt x="3381613" y="3772542"/>
                      <a:pt x="3386667" y="3778416"/>
                      <a:pt x="3390900" y="3784766"/>
                    </a:cubicBezTo>
                    <a:cubicBezTo>
                      <a:pt x="3388783" y="3810166"/>
                      <a:pt x="3387919" y="3835702"/>
                      <a:pt x="3384550" y="3860966"/>
                    </a:cubicBezTo>
                    <a:cubicBezTo>
                      <a:pt x="3383665" y="3867601"/>
                      <a:pt x="3382933" y="3875283"/>
                      <a:pt x="3378200" y="3880016"/>
                    </a:cubicBezTo>
                    <a:cubicBezTo>
                      <a:pt x="3367407" y="3890809"/>
                      <a:pt x="3340100" y="3905416"/>
                      <a:pt x="3340100" y="3905416"/>
                    </a:cubicBezTo>
                    <a:cubicBezTo>
                      <a:pt x="3335867" y="3911766"/>
                      <a:pt x="3333359" y="3919698"/>
                      <a:pt x="3327400" y="3924466"/>
                    </a:cubicBezTo>
                    <a:cubicBezTo>
                      <a:pt x="3322173" y="3928647"/>
                      <a:pt x="3314337" y="3927823"/>
                      <a:pt x="3308350" y="3930816"/>
                    </a:cubicBezTo>
                    <a:cubicBezTo>
                      <a:pt x="3301524" y="3934229"/>
                      <a:pt x="3296274" y="3940416"/>
                      <a:pt x="3289300" y="3943516"/>
                    </a:cubicBezTo>
                    <a:cubicBezTo>
                      <a:pt x="3258214" y="3957332"/>
                      <a:pt x="3254217" y="3954041"/>
                      <a:pt x="3225800" y="3962566"/>
                    </a:cubicBezTo>
                    <a:cubicBezTo>
                      <a:pt x="3206566" y="3968336"/>
                      <a:pt x="3187700" y="3975266"/>
                      <a:pt x="3168650" y="3981616"/>
                    </a:cubicBezTo>
                    <a:lnTo>
                      <a:pt x="3149600" y="3987966"/>
                    </a:lnTo>
                    <a:cubicBezTo>
                      <a:pt x="3141242" y="4013040"/>
                      <a:pt x="3143250" y="4000323"/>
                      <a:pt x="3143250" y="4026066"/>
                    </a:cubicBezTo>
                  </a:path>
                </a:pathLst>
              </a:cu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018726" y="1332792"/>
                <a:ext cx="1288256" cy="367421"/>
              </a:xfrm>
              <a:custGeom>
                <a:avLst/>
                <a:gdLst>
                  <a:gd name="connsiteX0" fmla="*/ 0 w 1288256"/>
                  <a:gd name="connsiteY0" fmla="*/ 36427 h 367421"/>
                  <a:gd name="connsiteX1" fmla="*/ 14287 w 1288256"/>
                  <a:gd name="connsiteY1" fmla="*/ 38808 h 367421"/>
                  <a:gd name="connsiteX2" fmla="*/ 109537 w 1288256"/>
                  <a:gd name="connsiteY2" fmla="*/ 34046 h 367421"/>
                  <a:gd name="connsiteX3" fmla="*/ 128587 w 1288256"/>
                  <a:gd name="connsiteY3" fmla="*/ 29283 h 367421"/>
                  <a:gd name="connsiteX4" fmla="*/ 142875 w 1288256"/>
                  <a:gd name="connsiteY4" fmla="*/ 24521 h 367421"/>
                  <a:gd name="connsiteX5" fmla="*/ 152400 w 1288256"/>
                  <a:gd name="connsiteY5" fmla="*/ 22139 h 367421"/>
                  <a:gd name="connsiteX6" fmla="*/ 166687 w 1288256"/>
                  <a:gd name="connsiteY6" fmla="*/ 14996 h 367421"/>
                  <a:gd name="connsiteX7" fmla="*/ 180975 w 1288256"/>
                  <a:gd name="connsiteY7" fmla="*/ 7852 h 367421"/>
                  <a:gd name="connsiteX8" fmla="*/ 188119 w 1288256"/>
                  <a:gd name="connsiteY8" fmla="*/ 3089 h 367421"/>
                  <a:gd name="connsiteX9" fmla="*/ 230981 w 1288256"/>
                  <a:gd name="connsiteY9" fmla="*/ 3089 h 367421"/>
                  <a:gd name="connsiteX10" fmla="*/ 254794 w 1288256"/>
                  <a:gd name="connsiteY10" fmla="*/ 17377 h 367421"/>
                  <a:gd name="connsiteX11" fmla="*/ 266700 w 1288256"/>
                  <a:gd name="connsiteY11" fmla="*/ 19758 h 367421"/>
                  <a:gd name="connsiteX12" fmla="*/ 276225 w 1288256"/>
                  <a:gd name="connsiteY12" fmla="*/ 22139 h 367421"/>
                  <a:gd name="connsiteX13" fmla="*/ 283369 w 1288256"/>
                  <a:gd name="connsiteY13" fmla="*/ 24521 h 367421"/>
                  <a:gd name="connsiteX14" fmla="*/ 323850 w 1288256"/>
                  <a:gd name="connsiteY14" fmla="*/ 26902 h 367421"/>
                  <a:gd name="connsiteX15" fmla="*/ 352425 w 1288256"/>
                  <a:gd name="connsiteY15" fmla="*/ 12614 h 367421"/>
                  <a:gd name="connsiteX16" fmla="*/ 361950 w 1288256"/>
                  <a:gd name="connsiteY16" fmla="*/ 10233 h 367421"/>
                  <a:gd name="connsiteX17" fmla="*/ 378619 w 1288256"/>
                  <a:gd name="connsiteY17" fmla="*/ 5471 h 367421"/>
                  <a:gd name="connsiteX18" fmla="*/ 419100 w 1288256"/>
                  <a:gd name="connsiteY18" fmla="*/ 7852 h 367421"/>
                  <a:gd name="connsiteX19" fmla="*/ 423862 w 1288256"/>
                  <a:gd name="connsiteY19" fmla="*/ 14996 h 367421"/>
                  <a:gd name="connsiteX20" fmla="*/ 438150 w 1288256"/>
                  <a:gd name="connsiteY20" fmla="*/ 24521 h 367421"/>
                  <a:gd name="connsiteX21" fmla="*/ 442912 w 1288256"/>
                  <a:gd name="connsiteY21" fmla="*/ 31664 h 367421"/>
                  <a:gd name="connsiteX22" fmla="*/ 450056 w 1288256"/>
                  <a:gd name="connsiteY22" fmla="*/ 34046 h 367421"/>
                  <a:gd name="connsiteX23" fmla="*/ 464344 w 1288256"/>
                  <a:gd name="connsiteY23" fmla="*/ 41189 h 367421"/>
                  <a:gd name="connsiteX24" fmla="*/ 471487 w 1288256"/>
                  <a:gd name="connsiteY24" fmla="*/ 45952 h 367421"/>
                  <a:gd name="connsiteX25" fmla="*/ 478631 w 1288256"/>
                  <a:gd name="connsiteY25" fmla="*/ 48333 h 367421"/>
                  <a:gd name="connsiteX26" fmla="*/ 488156 w 1288256"/>
                  <a:gd name="connsiteY26" fmla="*/ 57858 h 367421"/>
                  <a:gd name="connsiteX27" fmla="*/ 502444 w 1288256"/>
                  <a:gd name="connsiteY27" fmla="*/ 62621 h 367421"/>
                  <a:gd name="connsiteX28" fmla="*/ 511969 w 1288256"/>
                  <a:gd name="connsiteY28" fmla="*/ 67383 h 367421"/>
                  <a:gd name="connsiteX29" fmla="*/ 528637 w 1288256"/>
                  <a:gd name="connsiteY29" fmla="*/ 72146 h 367421"/>
                  <a:gd name="connsiteX30" fmla="*/ 535781 w 1288256"/>
                  <a:gd name="connsiteY30" fmla="*/ 74527 h 367421"/>
                  <a:gd name="connsiteX31" fmla="*/ 545306 w 1288256"/>
                  <a:gd name="connsiteY31" fmla="*/ 76908 h 367421"/>
                  <a:gd name="connsiteX32" fmla="*/ 566737 w 1288256"/>
                  <a:gd name="connsiteY32" fmla="*/ 84052 h 367421"/>
                  <a:gd name="connsiteX33" fmla="*/ 583406 w 1288256"/>
                  <a:gd name="connsiteY33" fmla="*/ 93577 h 367421"/>
                  <a:gd name="connsiteX34" fmla="*/ 590550 w 1288256"/>
                  <a:gd name="connsiteY34" fmla="*/ 95958 h 367421"/>
                  <a:gd name="connsiteX35" fmla="*/ 611981 w 1288256"/>
                  <a:gd name="connsiteY35" fmla="*/ 105483 h 367421"/>
                  <a:gd name="connsiteX36" fmla="*/ 638175 w 1288256"/>
                  <a:gd name="connsiteY36" fmla="*/ 122152 h 367421"/>
                  <a:gd name="connsiteX37" fmla="*/ 652462 w 1288256"/>
                  <a:gd name="connsiteY37" fmla="*/ 126914 h 367421"/>
                  <a:gd name="connsiteX38" fmla="*/ 666750 w 1288256"/>
                  <a:gd name="connsiteY38" fmla="*/ 134058 h 367421"/>
                  <a:gd name="connsiteX39" fmla="*/ 688181 w 1288256"/>
                  <a:gd name="connsiteY39" fmla="*/ 148346 h 367421"/>
                  <a:gd name="connsiteX40" fmla="*/ 697706 w 1288256"/>
                  <a:gd name="connsiteY40" fmla="*/ 150727 h 367421"/>
                  <a:gd name="connsiteX41" fmla="*/ 714375 w 1288256"/>
                  <a:gd name="connsiteY41" fmla="*/ 157871 h 367421"/>
                  <a:gd name="connsiteX42" fmla="*/ 728662 w 1288256"/>
                  <a:gd name="connsiteY42" fmla="*/ 160252 h 367421"/>
                  <a:gd name="connsiteX43" fmla="*/ 750094 w 1288256"/>
                  <a:gd name="connsiteY43" fmla="*/ 165014 h 367421"/>
                  <a:gd name="connsiteX44" fmla="*/ 771525 w 1288256"/>
                  <a:gd name="connsiteY44" fmla="*/ 167396 h 367421"/>
                  <a:gd name="connsiteX45" fmla="*/ 788194 w 1288256"/>
                  <a:gd name="connsiteY45" fmla="*/ 169777 h 367421"/>
                  <a:gd name="connsiteX46" fmla="*/ 804862 w 1288256"/>
                  <a:gd name="connsiteY46" fmla="*/ 176921 h 367421"/>
                  <a:gd name="connsiteX47" fmla="*/ 812006 w 1288256"/>
                  <a:gd name="connsiteY47" fmla="*/ 179302 h 367421"/>
                  <a:gd name="connsiteX48" fmla="*/ 819150 w 1288256"/>
                  <a:gd name="connsiteY48" fmla="*/ 184064 h 367421"/>
                  <a:gd name="connsiteX49" fmla="*/ 826294 w 1288256"/>
                  <a:gd name="connsiteY49" fmla="*/ 186446 h 367421"/>
                  <a:gd name="connsiteX50" fmla="*/ 840581 w 1288256"/>
                  <a:gd name="connsiteY50" fmla="*/ 195971 h 367421"/>
                  <a:gd name="connsiteX51" fmla="*/ 850106 w 1288256"/>
                  <a:gd name="connsiteY51" fmla="*/ 200733 h 367421"/>
                  <a:gd name="connsiteX52" fmla="*/ 857250 w 1288256"/>
                  <a:gd name="connsiteY52" fmla="*/ 205496 h 367421"/>
                  <a:gd name="connsiteX53" fmla="*/ 864394 w 1288256"/>
                  <a:gd name="connsiteY53" fmla="*/ 207877 h 367421"/>
                  <a:gd name="connsiteX54" fmla="*/ 873919 w 1288256"/>
                  <a:gd name="connsiteY54" fmla="*/ 212639 h 367421"/>
                  <a:gd name="connsiteX55" fmla="*/ 881062 w 1288256"/>
                  <a:gd name="connsiteY55" fmla="*/ 215021 h 367421"/>
                  <a:gd name="connsiteX56" fmla="*/ 897731 w 1288256"/>
                  <a:gd name="connsiteY56" fmla="*/ 226927 h 367421"/>
                  <a:gd name="connsiteX57" fmla="*/ 904875 w 1288256"/>
                  <a:gd name="connsiteY57" fmla="*/ 229308 h 367421"/>
                  <a:gd name="connsiteX58" fmla="*/ 912019 w 1288256"/>
                  <a:gd name="connsiteY58" fmla="*/ 234071 h 367421"/>
                  <a:gd name="connsiteX59" fmla="*/ 923925 w 1288256"/>
                  <a:gd name="connsiteY59" fmla="*/ 238833 h 367421"/>
                  <a:gd name="connsiteX60" fmla="*/ 945356 w 1288256"/>
                  <a:gd name="connsiteY60" fmla="*/ 245977 h 367421"/>
                  <a:gd name="connsiteX61" fmla="*/ 962025 w 1288256"/>
                  <a:gd name="connsiteY61" fmla="*/ 248358 h 367421"/>
                  <a:gd name="connsiteX62" fmla="*/ 983456 w 1288256"/>
                  <a:gd name="connsiteY62" fmla="*/ 255502 h 367421"/>
                  <a:gd name="connsiteX63" fmla="*/ 990600 w 1288256"/>
                  <a:gd name="connsiteY63" fmla="*/ 257883 h 367421"/>
                  <a:gd name="connsiteX64" fmla="*/ 995362 w 1288256"/>
                  <a:gd name="connsiteY64" fmla="*/ 265027 h 367421"/>
                  <a:gd name="connsiteX65" fmla="*/ 1002506 w 1288256"/>
                  <a:gd name="connsiteY65" fmla="*/ 267408 h 367421"/>
                  <a:gd name="connsiteX66" fmla="*/ 1009650 w 1288256"/>
                  <a:gd name="connsiteY66" fmla="*/ 272171 h 367421"/>
                  <a:gd name="connsiteX67" fmla="*/ 1021556 w 1288256"/>
                  <a:gd name="connsiteY67" fmla="*/ 286458 h 367421"/>
                  <a:gd name="connsiteX68" fmla="*/ 1028700 w 1288256"/>
                  <a:gd name="connsiteY68" fmla="*/ 295983 h 367421"/>
                  <a:gd name="connsiteX69" fmla="*/ 1042987 w 1288256"/>
                  <a:gd name="connsiteY69" fmla="*/ 310271 h 367421"/>
                  <a:gd name="connsiteX70" fmla="*/ 1045369 w 1288256"/>
                  <a:gd name="connsiteY70" fmla="*/ 317414 h 367421"/>
                  <a:gd name="connsiteX71" fmla="*/ 1066800 w 1288256"/>
                  <a:gd name="connsiteY71" fmla="*/ 324558 h 367421"/>
                  <a:gd name="connsiteX72" fmla="*/ 1088231 w 1288256"/>
                  <a:gd name="connsiteY72" fmla="*/ 329321 h 367421"/>
                  <a:gd name="connsiteX73" fmla="*/ 1095375 w 1288256"/>
                  <a:gd name="connsiteY73" fmla="*/ 334083 h 367421"/>
                  <a:gd name="connsiteX74" fmla="*/ 1102519 w 1288256"/>
                  <a:gd name="connsiteY74" fmla="*/ 336464 h 367421"/>
                  <a:gd name="connsiteX75" fmla="*/ 1133475 w 1288256"/>
                  <a:gd name="connsiteY75" fmla="*/ 341227 h 367421"/>
                  <a:gd name="connsiteX76" fmla="*/ 1159669 w 1288256"/>
                  <a:gd name="connsiteY76" fmla="*/ 343608 h 367421"/>
                  <a:gd name="connsiteX77" fmla="*/ 1176337 w 1288256"/>
                  <a:gd name="connsiteY77" fmla="*/ 345989 h 367421"/>
                  <a:gd name="connsiteX78" fmla="*/ 1202531 w 1288256"/>
                  <a:gd name="connsiteY78" fmla="*/ 348371 h 367421"/>
                  <a:gd name="connsiteX79" fmla="*/ 1212056 w 1288256"/>
                  <a:gd name="connsiteY79" fmla="*/ 350752 h 367421"/>
                  <a:gd name="connsiteX80" fmla="*/ 1233487 w 1288256"/>
                  <a:gd name="connsiteY80" fmla="*/ 357896 h 367421"/>
                  <a:gd name="connsiteX81" fmla="*/ 1243012 w 1288256"/>
                  <a:gd name="connsiteY81" fmla="*/ 360277 h 367421"/>
                  <a:gd name="connsiteX82" fmla="*/ 1257300 w 1288256"/>
                  <a:gd name="connsiteY82" fmla="*/ 365039 h 367421"/>
                  <a:gd name="connsiteX83" fmla="*/ 1264444 w 1288256"/>
                  <a:gd name="connsiteY83" fmla="*/ 367421 h 367421"/>
                  <a:gd name="connsiteX84" fmla="*/ 1285875 w 1288256"/>
                  <a:gd name="connsiteY84" fmla="*/ 362658 h 367421"/>
                  <a:gd name="connsiteX85" fmla="*/ 1288256 w 1288256"/>
                  <a:gd name="connsiteY85" fmla="*/ 360277 h 36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88256" h="367421">
                    <a:moveTo>
                      <a:pt x="0" y="36427"/>
                    </a:moveTo>
                    <a:cubicBezTo>
                      <a:pt x="4762" y="37221"/>
                      <a:pt x="9459" y="38808"/>
                      <a:pt x="14287" y="38808"/>
                    </a:cubicBezTo>
                    <a:cubicBezTo>
                      <a:pt x="84937" y="38808"/>
                      <a:pt x="71325" y="40414"/>
                      <a:pt x="109537" y="34046"/>
                    </a:cubicBezTo>
                    <a:cubicBezTo>
                      <a:pt x="131190" y="26826"/>
                      <a:pt x="97017" y="37892"/>
                      <a:pt x="128587" y="29283"/>
                    </a:cubicBezTo>
                    <a:cubicBezTo>
                      <a:pt x="133430" y="27962"/>
                      <a:pt x="138005" y="25739"/>
                      <a:pt x="142875" y="24521"/>
                    </a:cubicBezTo>
                    <a:lnTo>
                      <a:pt x="152400" y="22139"/>
                    </a:lnTo>
                    <a:cubicBezTo>
                      <a:pt x="172884" y="8485"/>
                      <a:pt x="146961" y="24860"/>
                      <a:pt x="166687" y="14996"/>
                    </a:cubicBezTo>
                    <a:cubicBezTo>
                      <a:pt x="185148" y="5765"/>
                      <a:pt x="163022" y="13835"/>
                      <a:pt x="180975" y="7852"/>
                    </a:cubicBezTo>
                    <a:cubicBezTo>
                      <a:pt x="183356" y="6264"/>
                      <a:pt x="185559" y="4369"/>
                      <a:pt x="188119" y="3089"/>
                    </a:cubicBezTo>
                    <a:cubicBezTo>
                      <a:pt x="201151" y="-3428"/>
                      <a:pt x="218581" y="2262"/>
                      <a:pt x="230981" y="3089"/>
                    </a:cubicBezTo>
                    <a:cubicBezTo>
                      <a:pt x="236412" y="6709"/>
                      <a:pt x="247474" y="14937"/>
                      <a:pt x="254794" y="17377"/>
                    </a:cubicBezTo>
                    <a:cubicBezTo>
                      <a:pt x="258634" y="18657"/>
                      <a:pt x="262749" y="18880"/>
                      <a:pt x="266700" y="19758"/>
                    </a:cubicBezTo>
                    <a:cubicBezTo>
                      <a:pt x="269895" y="20468"/>
                      <a:pt x="273078" y="21240"/>
                      <a:pt x="276225" y="22139"/>
                    </a:cubicBezTo>
                    <a:cubicBezTo>
                      <a:pt x="278639" y="22829"/>
                      <a:pt x="280871" y="24271"/>
                      <a:pt x="283369" y="24521"/>
                    </a:cubicBezTo>
                    <a:cubicBezTo>
                      <a:pt x="296819" y="25866"/>
                      <a:pt x="310356" y="26108"/>
                      <a:pt x="323850" y="26902"/>
                    </a:cubicBezTo>
                    <a:cubicBezTo>
                      <a:pt x="343567" y="20329"/>
                      <a:pt x="333960" y="24924"/>
                      <a:pt x="352425" y="12614"/>
                    </a:cubicBezTo>
                    <a:cubicBezTo>
                      <a:pt x="355148" y="10799"/>
                      <a:pt x="358803" y="11132"/>
                      <a:pt x="361950" y="10233"/>
                    </a:cubicBezTo>
                    <a:cubicBezTo>
                      <a:pt x="385863" y="3401"/>
                      <a:pt x="348843" y="12914"/>
                      <a:pt x="378619" y="5471"/>
                    </a:cubicBezTo>
                    <a:cubicBezTo>
                      <a:pt x="392113" y="6265"/>
                      <a:pt x="405873" y="5067"/>
                      <a:pt x="419100" y="7852"/>
                    </a:cubicBezTo>
                    <a:cubicBezTo>
                      <a:pt x="421900" y="8442"/>
                      <a:pt x="422030" y="12797"/>
                      <a:pt x="423862" y="14996"/>
                    </a:cubicBezTo>
                    <a:cubicBezTo>
                      <a:pt x="430721" y="23227"/>
                      <a:pt x="429347" y="21586"/>
                      <a:pt x="438150" y="24521"/>
                    </a:cubicBezTo>
                    <a:cubicBezTo>
                      <a:pt x="439737" y="26902"/>
                      <a:pt x="440677" y="29876"/>
                      <a:pt x="442912" y="31664"/>
                    </a:cubicBezTo>
                    <a:cubicBezTo>
                      <a:pt x="444872" y="33232"/>
                      <a:pt x="447811" y="32923"/>
                      <a:pt x="450056" y="34046"/>
                    </a:cubicBezTo>
                    <a:cubicBezTo>
                      <a:pt x="468514" y="43275"/>
                      <a:pt x="446394" y="35206"/>
                      <a:pt x="464344" y="41189"/>
                    </a:cubicBezTo>
                    <a:cubicBezTo>
                      <a:pt x="466725" y="42777"/>
                      <a:pt x="468927" y="44672"/>
                      <a:pt x="471487" y="45952"/>
                    </a:cubicBezTo>
                    <a:cubicBezTo>
                      <a:pt x="473732" y="47075"/>
                      <a:pt x="476588" y="46874"/>
                      <a:pt x="478631" y="48333"/>
                    </a:cubicBezTo>
                    <a:cubicBezTo>
                      <a:pt x="482285" y="50943"/>
                      <a:pt x="484306" y="55548"/>
                      <a:pt x="488156" y="57858"/>
                    </a:cubicBezTo>
                    <a:cubicBezTo>
                      <a:pt x="492461" y="60441"/>
                      <a:pt x="497954" y="60376"/>
                      <a:pt x="502444" y="62621"/>
                    </a:cubicBezTo>
                    <a:cubicBezTo>
                      <a:pt x="505619" y="64208"/>
                      <a:pt x="508706" y="65985"/>
                      <a:pt x="511969" y="67383"/>
                    </a:cubicBezTo>
                    <a:cubicBezTo>
                      <a:pt x="517675" y="69828"/>
                      <a:pt x="522600" y="70421"/>
                      <a:pt x="528637" y="72146"/>
                    </a:cubicBezTo>
                    <a:cubicBezTo>
                      <a:pt x="531051" y="72836"/>
                      <a:pt x="533367" y="73837"/>
                      <a:pt x="535781" y="74527"/>
                    </a:cubicBezTo>
                    <a:cubicBezTo>
                      <a:pt x="538928" y="75426"/>
                      <a:pt x="542171" y="75968"/>
                      <a:pt x="545306" y="76908"/>
                    </a:cubicBezTo>
                    <a:cubicBezTo>
                      <a:pt x="552519" y="79072"/>
                      <a:pt x="559593" y="81671"/>
                      <a:pt x="566737" y="84052"/>
                    </a:cubicBezTo>
                    <a:cubicBezTo>
                      <a:pt x="579268" y="88229"/>
                      <a:pt x="572949" y="88349"/>
                      <a:pt x="583406" y="93577"/>
                    </a:cubicBezTo>
                    <a:cubicBezTo>
                      <a:pt x="585651" y="94700"/>
                      <a:pt x="588200" y="95077"/>
                      <a:pt x="590550" y="95958"/>
                    </a:cubicBezTo>
                    <a:cubicBezTo>
                      <a:pt x="598693" y="99012"/>
                      <a:pt x="604495" y="101324"/>
                      <a:pt x="611981" y="105483"/>
                    </a:cubicBezTo>
                    <a:cubicBezTo>
                      <a:pt x="622063" y="111084"/>
                      <a:pt x="628362" y="115611"/>
                      <a:pt x="638175" y="122152"/>
                    </a:cubicBezTo>
                    <a:cubicBezTo>
                      <a:pt x="642352" y="124936"/>
                      <a:pt x="652462" y="126914"/>
                      <a:pt x="652462" y="126914"/>
                    </a:cubicBezTo>
                    <a:cubicBezTo>
                      <a:pt x="684172" y="148055"/>
                      <a:pt x="637178" y="117629"/>
                      <a:pt x="666750" y="134058"/>
                    </a:cubicBezTo>
                    <a:lnTo>
                      <a:pt x="688181" y="148346"/>
                    </a:lnTo>
                    <a:cubicBezTo>
                      <a:pt x="690904" y="150161"/>
                      <a:pt x="694642" y="149578"/>
                      <a:pt x="697706" y="150727"/>
                    </a:cubicBezTo>
                    <a:cubicBezTo>
                      <a:pt x="708288" y="154695"/>
                      <a:pt x="704704" y="155722"/>
                      <a:pt x="714375" y="157871"/>
                    </a:cubicBezTo>
                    <a:cubicBezTo>
                      <a:pt x="719088" y="158918"/>
                      <a:pt x="723949" y="159205"/>
                      <a:pt x="728662" y="160252"/>
                    </a:cubicBezTo>
                    <a:cubicBezTo>
                      <a:pt x="751779" y="165389"/>
                      <a:pt x="711417" y="159857"/>
                      <a:pt x="750094" y="165014"/>
                    </a:cubicBezTo>
                    <a:cubicBezTo>
                      <a:pt x="757219" y="165964"/>
                      <a:pt x="764393" y="166504"/>
                      <a:pt x="771525" y="167396"/>
                    </a:cubicBezTo>
                    <a:cubicBezTo>
                      <a:pt x="777094" y="168092"/>
                      <a:pt x="782638" y="168983"/>
                      <a:pt x="788194" y="169777"/>
                    </a:cubicBezTo>
                    <a:cubicBezTo>
                      <a:pt x="804949" y="175362"/>
                      <a:pt x="784260" y="168092"/>
                      <a:pt x="804862" y="176921"/>
                    </a:cubicBezTo>
                    <a:cubicBezTo>
                      <a:pt x="807169" y="177910"/>
                      <a:pt x="809761" y="178180"/>
                      <a:pt x="812006" y="179302"/>
                    </a:cubicBezTo>
                    <a:cubicBezTo>
                      <a:pt x="814566" y="180582"/>
                      <a:pt x="816590" y="182784"/>
                      <a:pt x="819150" y="184064"/>
                    </a:cubicBezTo>
                    <a:cubicBezTo>
                      <a:pt x="821395" y="185187"/>
                      <a:pt x="824100" y="185227"/>
                      <a:pt x="826294" y="186446"/>
                    </a:cubicBezTo>
                    <a:cubicBezTo>
                      <a:pt x="831297" y="189226"/>
                      <a:pt x="835819" y="192796"/>
                      <a:pt x="840581" y="195971"/>
                    </a:cubicBezTo>
                    <a:cubicBezTo>
                      <a:pt x="843534" y="197940"/>
                      <a:pt x="847024" y="198972"/>
                      <a:pt x="850106" y="200733"/>
                    </a:cubicBezTo>
                    <a:cubicBezTo>
                      <a:pt x="852591" y="202153"/>
                      <a:pt x="854690" y="204216"/>
                      <a:pt x="857250" y="205496"/>
                    </a:cubicBezTo>
                    <a:cubicBezTo>
                      <a:pt x="859495" y="206619"/>
                      <a:pt x="862087" y="206888"/>
                      <a:pt x="864394" y="207877"/>
                    </a:cubicBezTo>
                    <a:cubicBezTo>
                      <a:pt x="867657" y="209275"/>
                      <a:pt x="870656" y="211241"/>
                      <a:pt x="873919" y="212639"/>
                    </a:cubicBezTo>
                    <a:cubicBezTo>
                      <a:pt x="876226" y="213628"/>
                      <a:pt x="878817" y="213898"/>
                      <a:pt x="881062" y="215021"/>
                    </a:cubicBezTo>
                    <a:cubicBezTo>
                      <a:pt x="888453" y="218717"/>
                      <a:pt x="890154" y="222597"/>
                      <a:pt x="897731" y="226927"/>
                    </a:cubicBezTo>
                    <a:cubicBezTo>
                      <a:pt x="899910" y="228172"/>
                      <a:pt x="902494" y="228514"/>
                      <a:pt x="904875" y="229308"/>
                    </a:cubicBezTo>
                    <a:cubicBezTo>
                      <a:pt x="907256" y="230896"/>
                      <a:pt x="909459" y="232791"/>
                      <a:pt x="912019" y="234071"/>
                    </a:cubicBezTo>
                    <a:cubicBezTo>
                      <a:pt x="915842" y="235983"/>
                      <a:pt x="919908" y="237372"/>
                      <a:pt x="923925" y="238833"/>
                    </a:cubicBezTo>
                    <a:cubicBezTo>
                      <a:pt x="923976" y="238852"/>
                      <a:pt x="941758" y="244778"/>
                      <a:pt x="945356" y="245977"/>
                    </a:cubicBezTo>
                    <a:cubicBezTo>
                      <a:pt x="950681" y="247752"/>
                      <a:pt x="956469" y="247564"/>
                      <a:pt x="962025" y="248358"/>
                    </a:cubicBezTo>
                    <a:lnTo>
                      <a:pt x="983456" y="255502"/>
                    </a:lnTo>
                    <a:lnTo>
                      <a:pt x="990600" y="257883"/>
                    </a:lnTo>
                    <a:cubicBezTo>
                      <a:pt x="992187" y="260264"/>
                      <a:pt x="993127" y="263239"/>
                      <a:pt x="995362" y="265027"/>
                    </a:cubicBezTo>
                    <a:cubicBezTo>
                      <a:pt x="997322" y="266595"/>
                      <a:pt x="1000261" y="266285"/>
                      <a:pt x="1002506" y="267408"/>
                    </a:cubicBezTo>
                    <a:cubicBezTo>
                      <a:pt x="1005066" y="268688"/>
                      <a:pt x="1007451" y="270339"/>
                      <a:pt x="1009650" y="272171"/>
                    </a:cubicBezTo>
                    <a:cubicBezTo>
                      <a:pt x="1017502" y="278714"/>
                      <a:pt x="1016045" y="278742"/>
                      <a:pt x="1021556" y="286458"/>
                    </a:cubicBezTo>
                    <a:cubicBezTo>
                      <a:pt x="1023863" y="289688"/>
                      <a:pt x="1026045" y="293033"/>
                      <a:pt x="1028700" y="295983"/>
                    </a:cubicBezTo>
                    <a:cubicBezTo>
                      <a:pt x="1033206" y="300989"/>
                      <a:pt x="1042987" y="310271"/>
                      <a:pt x="1042987" y="310271"/>
                    </a:cubicBezTo>
                    <a:cubicBezTo>
                      <a:pt x="1043781" y="312652"/>
                      <a:pt x="1043801" y="315454"/>
                      <a:pt x="1045369" y="317414"/>
                    </a:cubicBezTo>
                    <a:cubicBezTo>
                      <a:pt x="1050580" y="323928"/>
                      <a:pt x="1059726" y="323272"/>
                      <a:pt x="1066800" y="324558"/>
                    </a:cubicBezTo>
                    <a:cubicBezTo>
                      <a:pt x="1077889" y="326574"/>
                      <a:pt x="1078035" y="326771"/>
                      <a:pt x="1088231" y="329321"/>
                    </a:cubicBezTo>
                    <a:cubicBezTo>
                      <a:pt x="1090612" y="330908"/>
                      <a:pt x="1092815" y="332803"/>
                      <a:pt x="1095375" y="334083"/>
                    </a:cubicBezTo>
                    <a:cubicBezTo>
                      <a:pt x="1097620" y="335205"/>
                      <a:pt x="1100105" y="335774"/>
                      <a:pt x="1102519" y="336464"/>
                    </a:cubicBezTo>
                    <a:cubicBezTo>
                      <a:pt x="1115177" y="340081"/>
                      <a:pt x="1117224" y="339602"/>
                      <a:pt x="1133475" y="341227"/>
                    </a:cubicBezTo>
                    <a:cubicBezTo>
                      <a:pt x="1142199" y="342099"/>
                      <a:pt x="1150955" y="342640"/>
                      <a:pt x="1159669" y="343608"/>
                    </a:cubicBezTo>
                    <a:cubicBezTo>
                      <a:pt x="1165247" y="344228"/>
                      <a:pt x="1170759" y="345369"/>
                      <a:pt x="1176337" y="345989"/>
                    </a:cubicBezTo>
                    <a:cubicBezTo>
                      <a:pt x="1185051" y="346957"/>
                      <a:pt x="1193800" y="347577"/>
                      <a:pt x="1202531" y="348371"/>
                    </a:cubicBezTo>
                    <a:cubicBezTo>
                      <a:pt x="1205706" y="349165"/>
                      <a:pt x="1208921" y="349812"/>
                      <a:pt x="1212056" y="350752"/>
                    </a:cubicBezTo>
                    <a:cubicBezTo>
                      <a:pt x="1212149" y="350780"/>
                      <a:pt x="1229869" y="356690"/>
                      <a:pt x="1233487" y="357896"/>
                    </a:cubicBezTo>
                    <a:cubicBezTo>
                      <a:pt x="1236592" y="358931"/>
                      <a:pt x="1239877" y="359337"/>
                      <a:pt x="1243012" y="360277"/>
                    </a:cubicBezTo>
                    <a:cubicBezTo>
                      <a:pt x="1247821" y="361719"/>
                      <a:pt x="1252537" y="363451"/>
                      <a:pt x="1257300" y="365039"/>
                    </a:cubicBezTo>
                    <a:lnTo>
                      <a:pt x="1264444" y="367421"/>
                    </a:lnTo>
                    <a:cubicBezTo>
                      <a:pt x="1267077" y="366894"/>
                      <a:pt x="1282517" y="364001"/>
                      <a:pt x="1285875" y="362658"/>
                    </a:cubicBezTo>
                    <a:cubicBezTo>
                      <a:pt x="1286917" y="362241"/>
                      <a:pt x="1287462" y="361071"/>
                      <a:pt x="1288256" y="360277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Freeform 2076"/>
              <p:cNvSpPr/>
              <p:nvPr/>
            </p:nvSpPr>
            <p:spPr>
              <a:xfrm>
                <a:off x="7100982" y="2762250"/>
                <a:ext cx="431800" cy="1663700"/>
              </a:xfrm>
              <a:custGeom>
                <a:avLst/>
                <a:gdLst>
                  <a:gd name="connsiteX0" fmla="*/ 311150 w 431800"/>
                  <a:gd name="connsiteY0" fmla="*/ 1638300 h 1663700"/>
                  <a:gd name="connsiteX1" fmla="*/ 260350 w 431800"/>
                  <a:gd name="connsiteY1" fmla="*/ 1504950 h 1663700"/>
                  <a:gd name="connsiteX2" fmla="*/ 228600 w 431800"/>
                  <a:gd name="connsiteY2" fmla="*/ 1428750 h 1663700"/>
                  <a:gd name="connsiteX3" fmla="*/ 241300 w 431800"/>
                  <a:gd name="connsiteY3" fmla="*/ 1308100 h 1663700"/>
                  <a:gd name="connsiteX4" fmla="*/ 266700 w 431800"/>
                  <a:gd name="connsiteY4" fmla="*/ 1193800 h 1663700"/>
                  <a:gd name="connsiteX5" fmla="*/ 260350 w 431800"/>
                  <a:gd name="connsiteY5" fmla="*/ 1079500 h 1663700"/>
                  <a:gd name="connsiteX6" fmla="*/ 273050 w 431800"/>
                  <a:gd name="connsiteY6" fmla="*/ 1041400 h 1663700"/>
                  <a:gd name="connsiteX7" fmla="*/ 285750 w 431800"/>
                  <a:gd name="connsiteY7" fmla="*/ 1009650 h 1663700"/>
                  <a:gd name="connsiteX8" fmla="*/ 260350 w 431800"/>
                  <a:gd name="connsiteY8" fmla="*/ 939800 h 1663700"/>
                  <a:gd name="connsiteX9" fmla="*/ 273050 w 431800"/>
                  <a:gd name="connsiteY9" fmla="*/ 838200 h 1663700"/>
                  <a:gd name="connsiteX10" fmla="*/ 234950 w 431800"/>
                  <a:gd name="connsiteY10" fmla="*/ 762000 h 1663700"/>
                  <a:gd name="connsiteX11" fmla="*/ 184150 w 431800"/>
                  <a:gd name="connsiteY11" fmla="*/ 679450 h 1663700"/>
                  <a:gd name="connsiteX12" fmla="*/ 184150 w 431800"/>
                  <a:gd name="connsiteY12" fmla="*/ 590550 h 1663700"/>
                  <a:gd name="connsiteX13" fmla="*/ 171450 w 431800"/>
                  <a:gd name="connsiteY13" fmla="*/ 539750 h 1663700"/>
                  <a:gd name="connsiteX14" fmla="*/ 76200 w 431800"/>
                  <a:gd name="connsiteY14" fmla="*/ 514350 h 1663700"/>
                  <a:gd name="connsiteX15" fmla="*/ 38100 w 431800"/>
                  <a:gd name="connsiteY15" fmla="*/ 438150 h 1663700"/>
                  <a:gd name="connsiteX16" fmla="*/ 50800 w 431800"/>
                  <a:gd name="connsiteY16" fmla="*/ 355600 h 1663700"/>
                  <a:gd name="connsiteX17" fmla="*/ 57150 w 431800"/>
                  <a:gd name="connsiteY17" fmla="*/ 222250 h 1663700"/>
                  <a:gd name="connsiteX18" fmla="*/ 31750 w 431800"/>
                  <a:gd name="connsiteY18" fmla="*/ 171450 h 1663700"/>
                  <a:gd name="connsiteX19" fmla="*/ 0 w 431800"/>
                  <a:gd name="connsiteY19" fmla="*/ 88900 h 1663700"/>
                  <a:gd name="connsiteX20" fmla="*/ 12700 w 431800"/>
                  <a:gd name="connsiteY20" fmla="*/ 19050 h 1663700"/>
                  <a:gd name="connsiteX21" fmla="*/ 76200 w 431800"/>
                  <a:gd name="connsiteY21" fmla="*/ 0 h 1663700"/>
                  <a:gd name="connsiteX22" fmla="*/ 114300 w 431800"/>
                  <a:gd name="connsiteY22" fmla="*/ 82550 h 1663700"/>
                  <a:gd name="connsiteX23" fmla="*/ 184150 w 431800"/>
                  <a:gd name="connsiteY23" fmla="*/ 152400 h 1663700"/>
                  <a:gd name="connsiteX24" fmla="*/ 203200 w 431800"/>
                  <a:gd name="connsiteY24" fmla="*/ 254000 h 1663700"/>
                  <a:gd name="connsiteX25" fmla="*/ 190500 w 431800"/>
                  <a:gd name="connsiteY25" fmla="*/ 311150 h 1663700"/>
                  <a:gd name="connsiteX26" fmla="*/ 228600 w 431800"/>
                  <a:gd name="connsiteY26" fmla="*/ 419100 h 1663700"/>
                  <a:gd name="connsiteX27" fmla="*/ 317500 w 431800"/>
                  <a:gd name="connsiteY27" fmla="*/ 476250 h 1663700"/>
                  <a:gd name="connsiteX28" fmla="*/ 317500 w 431800"/>
                  <a:gd name="connsiteY28" fmla="*/ 533400 h 1663700"/>
                  <a:gd name="connsiteX29" fmla="*/ 323850 w 431800"/>
                  <a:gd name="connsiteY29" fmla="*/ 641350 h 1663700"/>
                  <a:gd name="connsiteX30" fmla="*/ 431800 w 431800"/>
                  <a:gd name="connsiteY30" fmla="*/ 730250 h 1663700"/>
                  <a:gd name="connsiteX31" fmla="*/ 419100 w 431800"/>
                  <a:gd name="connsiteY31" fmla="*/ 876300 h 1663700"/>
                  <a:gd name="connsiteX32" fmla="*/ 400050 w 431800"/>
                  <a:gd name="connsiteY32" fmla="*/ 990600 h 1663700"/>
                  <a:gd name="connsiteX33" fmla="*/ 406400 w 431800"/>
                  <a:gd name="connsiteY33" fmla="*/ 1111250 h 1663700"/>
                  <a:gd name="connsiteX34" fmla="*/ 381000 w 431800"/>
                  <a:gd name="connsiteY34" fmla="*/ 1193800 h 1663700"/>
                  <a:gd name="connsiteX35" fmla="*/ 387350 w 431800"/>
                  <a:gd name="connsiteY35" fmla="*/ 1289050 h 1663700"/>
                  <a:gd name="connsiteX36" fmla="*/ 387350 w 431800"/>
                  <a:gd name="connsiteY36" fmla="*/ 1390650 h 1663700"/>
                  <a:gd name="connsiteX37" fmla="*/ 400050 w 431800"/>
                  <a:gd name="connsiteY37" fmla="*/ 1498600 h 1663700"/>
                  <a:gd name="connsiteX38" fmla="*/ 431800 w 431800"/>
                  <a:gd name="connsiteY38" fmla="*/ 1663700 h 1663700"/>
                  <a:gd name="connsiteX39" fmla="*/ 425450 w 431800"/>
                  <a:gd name="connsiteY39" fmla="*/ 1663700 h 166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31800" h="1663700">
                    <a:moveTo>
                      <a:pt x="311150" y="1638300"/>
                    </a:moveTo>
                    <a:lnTo>
                      <a:pt x="260350" y="1504950"/>
                    </a:lnTo>
                    <a:lnTo>
                      <a:pt x="228600" y="1428750"/>
                    </a:lnTo>
                    <a:lnTo>
                      <a:pt x="241300" y="1308100"/>
                    </a:lnTo>
                    <a:lnTo>
                      <a:pt x="266700" y="1193800"/>
                    </a:lnTo>
                    <a:lnTo>
                      <a:pt x="260350" y="1079500"/>
                    </a:lnTo>
                    <a:lnTo>
                      <a:pt x="273050" y="1041400"/>
                    </a:lnTo>
                    <a:lnTo>
                      <a:pt x="285750" y="1009650"/>
                    </a:lnTo>
                    <a:lnTo>
                      <a:pt x="260350" y="939800"/>
                    </a:lnTo>
                    <a:lnTo>
                      <a:pt x="273050" y="838200"/>
                    </a:lnTo>
                    <a:lnTo>
                      <a:pt x="234950" y="762000"/>
                    </a:lnTo>
                    <a:lnTo>
                      <a:pt x="184150" y="679450"/>
                    </a:lnTo>
                    <a:lnTo>
                      <a:pt x="184150" y="590550"/>
                    </a:lnTo>
                    <a:lnTo>
                      <a:pt x="171450" y="539750"/>
                    </a:lnTo>
                    <a:lnTo>
                      <a:pt x="76200" y="514350"/>
                    </a:lnTo>
                    <a:lnTo>
                      <a:pt x="38100" y="438150"/>
                    </a:lnTo>
                    <a:lnTo>
                      <a:pt x="50800" y="355600"/>
                    </a:lnTo>
                    <a:lnTo>
                      <a:pt x="57150" y="222250"/>
                    </a:lnTo>
                    <a:lnTo>
                      <a:pt x="31750" y="171450"/>
                    </a:lnTo>
                    <a:lnTo>
                      <a:pt x="0" y="88900"/>
                    </a:lnTo>
                    <a:lnTo>
                      <a:pt x="12700" y="19050"/>
                    </a:lnTo>
                    <a:lnTo>
                      <a:pt x="76200" y="0"/>
                    </a:lnTo>
                    <a:lnTo>
                      <a:pt x="114300" y="82550"/>
                    </a:lnTo>
                    <a:lnTo>
                      <a:pt x="184150" y="152400"/>
                    </a:lnTo>
                    <a:lnTo>
                      <a:pt x="203200" y="254000"/>
                    </a:lnTo>
                    <a:lnTo>
                      <a:pt x="190500" y="311150"/>
                    </a:lnTo>
                    <a:lnTo>
                      <a:pt x="228600" y="419100"/>
                    </a:lnTo>
                    <a:lnTo>
                      <a:pt x="317500" y="476250"/>
                    </a:lnTo>
                    <a:lnTo>
                      <a:pt x="317500" y="533400"/>
                    </a:lnTo>
                    <a:lnTo>
                      <a:pt x="323850" y="641350"/>
                    </a:lnTo>
                    <a:lnTo>
                      <a:pt x="431800" y="730250"/>
                    </a:lnTo>
                    <a:lnTo>
                      <a:pt x="419100" y="876300"/>
                    </a:lnTo>
                    <a:lnTo>
                      <a:pt x="400050" y="990600"/>
                    </a:lnTo>
                    <a:lnTo>
                      <a:pt x="406400" y="1111250"/>
                    </a:lnTo>
                    <a:lnTo>
                      <a:pt x="381000" y="1193800"/>
                    </a:lnTo>
                    <a:lnTo>
                      <a:pt x="387350" y="1289050"/>
                    </a:lnTo>
                    <a:lnTo>
                      <a:pt x="387350" y="1390650"/>
                    </a:lnTo>
                    <a:lnTo>
                      <a:pt x="400050" y="1498600"/>
                    </a:lnTo>
                    <a:lnTo>
                      <a:pt x="431800" y="1663700"/>
                    </a:lnTo>
                    <a:lnTo>
                      <a:pt x="425450" y="1663700"/>
                    </a:lnTo>
                  </a:path>
                </a:pathLst>
              </a:cu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043185" y="4674394"/>
                <a:ext cx="85725" cy="762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66" name="Group 2065"/>
              <p:cNvGrpSpPr/>
              <p:nvPr/>
            </p:nvGrpSpPr>
            <p:grpSpPr>
              <a:xfrm>
                <a:off x="3677338" y="4471590"/>
                <a:ext cx="2955978" cy="652860"/>
                <a:chOff x="2723156" y="4338240"/>
                <a:chExt cx="2955978" cy="65286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960688" y="4579144"/>
                  <a:ext cx="84931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2902744" y="4648200"/>
                  <a:ext cx="479546" cy="285750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002757" y="4338240"/>
                  <a:ext cx="887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30 km</a:t>
                  </a:r>
                  <a:endParaRPr lang="en-US" sz="1400" b="1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379083" y="4683323"/>
                  <a:ext cx="23000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Alluvium Aquifer</a:t>
                  </a:r>
                  <a:endParaRPr lang="en-US" sz="1400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124560" y="4430811"/>
                  <a:ext cx="15545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Sampling Location</a:t>
                  </a:r>
                  <a:endParaRPr lang="en-US" sz="1400" b="1" dirty="0"/>
                </a:p>
              </p:txBody>
            </p:sp>
            <p:sp>
              <p:nvSpPr>
                <p:cNvPr id="2062" name="Rectangle 2061"/>
                <p:cNvSpPr/>
                <p:nvPr/>
              </p:nvSpPr>
              <p:spPr>
                <a:xfrm>
                  <a:off x="2723156" y="4409122"/>
                  <a:ext cx="2955978" cy="548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 rot="365260">
                <a:off x="3662854" y="269081"/>
                <a:ext cx="491729" cy="516732"/>
              </a:xfrm>
              <a:custGeom>
                <a:avLst/>
                <a:gdLst>
                  <a:gd name="connsiteX0" fmla="*/ 21431 w 433388"/>
                  <a:gd name="connsiteY0" fmla="*/ 0 h 516732"/>
                  <a:gd name="connsiteX1" fmla="*/ 33338 w 433388"/>
                  <a:gd name="connsiteY1" fmla="*/ 7144 h 516732"/>
                  <a:gd name="connsiteX2" fmla="*/ 40481 w 433388"/>
                  <a:gd name="connsiteY2" fmla="*/ 9525 h 516732"/>
                  <a:gd name="connsiteX3" fmla="*/ 47625 w 433388"/>
                  <a:gd name="connsiteY3" fmla="*/ 16669 h 516732"/>
                  <a:gd name="connsiteX4" fmla="*/ 54769 w 433388"/>
                  <a:gd name="connsiteY4" fmla="*/ 21432 h 516732"/>
                  <a:gd name="connsiteX5" fmla="*/ 69056 w 433388"/>
                  <a:gd name="connsiteY5" fmla="*/ 42863 h 516732"/>
                  <a:gd name="connsiteX6" fmla="*/ 73819 w 433388"/>
                  <a:gd name="connsiteY6" fmla="*/ 50007 h 516732"/>
                  <a:gd name="connsiteX7" fmla="*/ 88106 w 433388"/>
                  <a:gd name="connsiteY7" fmla="*/ 59532 h 516732"/>
                  <a:gd name="connsiteX8" fmla="*/ 90488 w 433388"/>
                  <a:gd name="connsiteY8" fmla="*/ 66675 h 516732"/>
                  <a:gd name="connsiteX9" fmla="*/ 100013 w 433388"/>
                  <a:gd name="connsiteY9" fmla="*/ 73819 h 516732"/>
                  <a:gd name="connsiteX10" fmla="*/ 116681 w 433388"/>
                  <a:gd name="connsiteY10" fmla="*/ 80963 h 516732"/>
                  <a:gd name="connsiteX11" fmla="*/ 126206 w 433388"/>
                  <a:gd name="connsiteY11" fmla="*/ 88107 h 516732"/>
                  <a:gd name="connsiteX12" fmla="*/ 152400 w 433388"/>
                  <a:gd name="connsiteY12" fmla="*/ 95250 h 516732"/>
                  <a:gd name="connsiteX13" fmla="*/ 159544 w 433388"/>
                  <a:gd name="connsiteY13" fmla="*/ 97632 h 516732"/>
                  <a:gd name="connsiteX14" fmla="*/ 169069 w 433388"/>
                  <a:gd name="connsiteY14" fmla="*/ 100013 h 516732"/>
                  <a:gd name="connsiteX15" fmla="*/ 202406 w 433388"/>
                  <a:gd name="connsiteY15" fmla="*/ 104775 h 516732"/>
                  <a:gd name="connsiteX16" fmla="*/ 211931 w 433388"/>
                  <a:gd name="connsiteY16" fmla="*/ 107157 h 516732"/>
                  <a:gd name="connsiteX17" fmla="*/ 223838 w 433388"/>
                  <a:gd name="connsiteY17" fmla="*/ 109538 h 516732"/>
                  <a:gd name="connsiteX18" fmla="*/ 226219 w 433388"/>
                  <a:gd name="connsiteY18" fmla="*/ 121444 h 516732"/>
                  <a:gd name="connsiteX19" fmla="*/ 228600 w 433388"/>
                  <a:gd name="connsiteY19" fmla="*/ 128588 h 516732"/>
                  <a:gd name="connsiteX20" fmla="*/ 230981 w 433388"/>
                  <a:gd name="connsiteY20" fmla="*/ 142875 h 516732"/>
                  <a:gd name="connsiteX21" fmla="*/ 238125 w 433388"/>
                  <a:gd name="connsiteY21" fmla="*/ 150019 h 516732"/>
                  <a:gd name="connsiteX22" fmla="*/ 269081 w 433388"/>
                  <a:gd name="connsiteY22" fmla="*/ 157163 h 516732"/>
                  <a:gd name="connsiteX23" fmla="*/ 288131 w 433388"/>
                  <a:gd name="connsiteY23" fmla="*/ 161925 h 516732"/>
                  <a:gd name="connsiteX24" fmla="*/ 304800 w 433388"/>
                  <a:gd name="connsiteY24" fmla="*/ 171450 h 516732"/>
                  <a:gd name="connsiteX25" fmla="*/ 314325 w 433388"/>
                  <a:gd name="connsiteY25" fmla="*/ 173832 h 516732"/>
                  <a:gd name="connsiteX26" fmla="*/ 321469 w 433388"/>
                  <a:gd name="connsiteY26" fmla="*/ 176213 h 516732"/>
                  <a:gd name="connsiteX27" fmla="*/ 326231 w 433388"/>
                  <a:gd name="connsiteY27" fmla="*/ 183357 h 516732"/>
                  <a:gd name="connsiteX28" fmla="*/ 340519 w 433388"/>
                  <a:gd name="connsiteY28" fmla="*/ 202407 h 516732"/>
                  <a:gd name="connsiteX29" fmla="*/ 345281 w 433388"/>
                  <a:gd name="connsiteY29" fmla="*/ 216694 h 516732"/>
                  <a:gd name="connsiteX30" fmla="*/ 347663 w 433388"/>
                  <a:gd name="connsiteY30" fmla="*/ 223838 h 516732"/>
                  <a:gd name="connsiteX31" fmla="*/ 340519 w 433388"/>
                  <a:gd name="connsiteY31" fmla="*/ 252413 h 516732"/>
                  <a:gd name="connsiteX32" fmla="*/ 330994 w 433388"/>
                  <a:gd name="connsiteY32" fmla="*/ 266700 h 516732"/>
                  <a:gd name="connsiteX33" fmla="*/ 326231 w 433388"/>
                  <a:gd name="connsiteY33" fmla="*/ 273844 h 516732"/>
                  <a:gd name="connsiteX34" fmla="*/ 319088 w 433388"/>
                  <a:gd name="connsiteY34" fmla="*/ 288132 h 516732"/>
                  <a:gd name="connsiteX35" fmla="*/ 316706 w 433388"/>
                  <a:gd name="connsiteY35" fmla="*/ 295275 h 516732"/>
                  <a:gd name="connsiteX36" fmla="*/ 307181 w 433388"/>
                  <a:gd name="connsiteY36" fmla="*/ 309563 h 516732"/>
                  <a:gd name="connsiteX37" fmla="*/ 300038 w 433388"/>
                  <a:gd name="connsiteY37" fmla="*/ 311944 h 516732"/>
                  <a:gd name="connsiteX38" fmla="*/ 292894 w 433388"/>
                  <a:gd name="connsiteY38" fmla="*/ 316707 h 516732"/>
                  <a:gd name="connsiteX39" fmla="*/ 285750 w 433388"/>
                  <a:gd name="connsiteY39" fmla="*/ 319088 h 516732"/>
                  <a:gd name="connsiteX40" fmla="*/ 283369 w 433388"/>
                  <a:gd name="connsiteY40" fmla="*/ 326232 h 516732"/>
                  <a:gd name="connsiteX41" fmla="*/ 276225 w 433388"/>
                  <a:gd name="connsiteY41" fmla="*/ 328613 h 516732"/>
                  <a:gd name="connsiteX42" fmla="*/ 269081 w 433388"/>
                  <a:gd name="connsiteY42" fmla="*/ 333375 h 516732"/>
                  <a:gd name="connsiteX43" fmla="*/ 266700 w 433388"/>
                  <a:gd name="connsiteY43" fmla="*/ 340519 h 516732"/>
                  <a:gd name="connsiteX44" fmla="*/ 269081 w 433388"/>
                  <a:gd name="connsiteY44" fmla="*/ 352425 h 516732"/>
                  <a:gd name="connsiteX45" fmla="*/ 273844 w 433388"/>
                  <a:gd name="connsiteY45" fmla="*/ 359569 h 516732"/>
                  <a:gd name="connsiteX46" fmla="*/ 288131 w 433388"/>
                  <a:gd name="connsiteY46" fmla="*/ 371475 h 516732"/>
                  <a:gd name="connsiteX47" fmla="*/ 304800 w 433388"/>
                  <a:gd name="connsiteY47" fmla="*/ 376238 h 516732"/>
                  <a:gd name="connsiteX48" fmla="*/ 311944 w 433388"/>
                  <a:gd name="connsiteY48" fmla="*/ 378619 h 516732"/>
                  <a:gd name="connsiteX49" fmla="*/ 321469 w 433388"/>
                  <a:gd name="connsiteY49" fmla="*/ 381000 h 516732"/>
                  <a:gd name="connsiteX50" fmla="*/ 335756 w 433388"/>
                  <a:gd name="connsiteY50" fmla="*/ 385763 h 516732"/>
                  <a:gd name="connsiteX51" fmla="*/ 345281 w 433388"/>
                  <a:gd name="connsiteY51" fmla="*/ 388144 h 516732"/>
                  <a:gd name="connsiteX52" fmla="*/ 352425 w 433388"/>
                  <a:gd name="connsiteY52" fmla="*/ 390525 h 516732"/>
                  <a:gd name="connsiteX53" fmla="*/ 371475 w 433388"/>
                  <a:gd name="connsiteY53" fmla="*/ 392907 h 516732"/>
                  <a:gd name="connsiteX54" fmla="*/ 385763 w 433388"/>
                  <a:gd name="connsiteY54" fmla="*/ 397669 h 516732"/>
                  <a:gd name="connsiteX55" fmla="*/ 392906 w 433388"/>
                  <a:gd name="connsiteY55" fmla="*/ 400050 h 516732"/>
                  <a:gd name="connsiteX56" fmla="*/ 397669 w 433388"/>
                  <a:gd name="connsiteY56" fmla="*/ 407194 h 516732"/>
                  <a:gd name="connsiteX57" fmla="*/ 409575 w 433388"/>
                  <a:gd name="connsiteY57" fmla="*/ 414338 h 516732"/>
                  <a:gd name="connsiteX58" fmla="*/ 416719 w 433388"/>
                  <a:gd name="connsiteY58" fmla="*/ 419100 h 516732"/>
                  <a:gd name="connsiteX59" fmla="*/ 433388 w 433388"/>
                  <a:gd name="connsiteY59" fmla="*/ 438150 h 516732"/>
                  <a:gd name="connsiteX60" fmla="*/ 423863 w 433388"/>
                  <a:gd name="connsiteY60" fmla="*/ 452438 h 516732"/>
                  <a:gd name="connsiteX61" fmla="*/ 414338 w 433388"/>
                  <a:gd name="connsiteY61" fmla="*/ 466725 h 516732"/>
                  <a:gd name="connsiteX62" fmla="*/ 400050 w 433388"/>
                  <a:gd name="connsiteY62" fmla="*/ 476250 h 516732"/>
                  <a:gd name="connsiteX63" fmla="*/ 385763 w 433388"/>
                  <a:gd name="connsiteY63" fmla="*/ 488157 h 516732"/>
                  <a:gd name="connsiteX64" fmla="*/ 378619 w 433388"/>
                  <a:gd name="connsiteY64" fmla="*/ 492919 h 516732"/>
                  <a:gd name="connsiteX65" fmla="*/ 366713 w 433388"/>
                  <a:gd name="connsiteY65" fmla="*/ 502444 h 516732"/>
                  <a:gd name="connsiteX66" fmla="*/ 352425 w 433388"/>
                  <a:gd name="connsiteY66" fmla="*/ 511969 h 516732"/>
                  <a:gd name="connsiteX67" fmla="*/ 338138 w 433388"/>
                  <a:gd name="connsiteY67" fmla="*/ 516732 h 516732"/>
                  <a:gd name="connsiteX68" fmla="*/ 326231 w 433388"/>
                  <a:gd name="connsiteY68" fmla="*/ 514350 h 516732"/>
                  <a:gd name="connsiteX69" fmla="*/ 316706 w 433388"/>
                  <a:gd name="connsiteY69" fmla="*/ 500063 h 516732"/>
                  <a:gd name="connsiteX70" fmla="*/ 311944 w 433388"/>
                  <a:gd name="connsiteY70" fmla="*/ 492919 h 516732"/>
                  <a:gd name="connsiteX71" fmla="*/ 304800 w 433388"/>
                  <a:gd name="connsiteY71" fmla="*/ 471488 h 516732"/>
                  <a:gd name="connsiteX72" fmla="*/ 292894 w 433388"/>
                  <a:gd name="connsiteY72" fmla="*/ 457200 h 516732"/>
                  <a:gd name="connsiteX73" fmla="*/ 288131 w 433388"/>
                  <a:gd name="connsiteY73" fmla="*/ 450057 h 516732"/>
                  <a:gd name="connsiteX74" fmla="*/ 273844 w 433388"/>
                  <a:gd name="connsiteY74" fmla="*/ 440532 h 516732"/>
                  <a:gd name="connsiteX75" fmla="*/ 245269 w 433388"/>
                  <a:gd name="connsiteY75" fmla="*/ 421482 h 516732"/>
                  <a:gd name="connsiteX76" fmla="*/ 238125 w 433388"/>
                  <a:gd name="connsiteY76" fmla="*/ 419100 h 516732"/>
                  <a:gd name="connsiteX77" fmla="*/ 223838 w 433388"/>
                  <a:gd name="connsiteY77" fmla="*/ 409575 h 516732"/>
                  <a:gd name="connsiteX78" fmla="*/ 221456 w 433388"/>
                  <a:gd name="connsiteY78" fmla="*/ 402432 h 516732"/>
                  <a:gd name="connsiteX79" fmla="*/ 214313 w 433388"/>
                  <a:gd name="connsiteY79" fmla="*/ 397669 h 516732"/>
                  <a:gd name="connsiteX80" fmla="*/ 200025 w 433388"/>
                  <a:gd name="connsiteY80" fmla="*/ 383382 h 516732"/>
                  <a:gd name="connsiteX81" fmla="*/ 190500 w 433388"/>
                  <a:gd name="connsiteY81" fmla="*/ 369094 h 516732"/>
                  <a:gd name="connsiteX82" fmla="*/ 188119 w 433388"/>
                  <a:gd name="connsiteY82" fmla="*/ 361950 h 516732"/>
                  <a:gd name="connsiteX83" fmla="*/ 190500 w 433388"/>
                  <a:gd name="connsiteY83" fmla="*/ 342900 h 516732"/>
                  <a:gd name="connsiteX84" fmla="*/ 200025 w 433388"/>
                  <a:gd name="connsiteY84" fmla="*/ 328613 h 516732"/>
                  <a:gd name="connsiteX85" fmla="*/ 211931 w 433388"/>
                  <a:gd name="connsiteY85" fmla="*/ 314325 h 516732"/>
                  <a:gd name="connsiteX86" fmla="*/ 216694 w 433388"/>
                  <a:gd name="connsiteY86" fmla="*/ 307182 h 516732"/>
                  <a:gd name="connsiteX87" fmla="*/ 223838 w 433388"/>
                  <a:gd name="connsiteY87" fmla="*/ 304800 h 516732"/>
                  <a:gd name="connsiteX88" fmla="*/ 238125 w 433388"/>
                  <a:gd name="connsiteY88" fmla="*/ 295275 h 516732"/>
                  <a:gd name="connsiteX89" fmla="*/ 247650 w 433388"/>
                  <a:gd name="connsiteY89" fmla="*/ 280988 h 516732"/>
                  <a:gd name="connsiteX90" fmla="*/ 252413 w 433388"/>
                  <a:gd name="connsiteY90" fmla="*/ 273844 h 516732"/>
                  <a:gd name="connsiteX91" fmla="*/ 257175 w 433388"/>
                  <a:gd name="connsiteY91" fmla="*/ 252413 h 516732"/>
                  <a:gd name="connsiteX92" fmla="*/ 254794 w 433388"/>
                  <a:gd name="connsiteY92" fmla="*/ 233363 h 516732"/>
                  <a:gd name="connsiteX93" fmla="*/ 247650 w 433388"/>
                  <a:gd name="connsiteY93" fmla="*/ 216694 h 516732"/>
                  <a:gd name="connsiteX94" fmla="*/ 240506 w 433388"/>
                  <a:gd name="connsiteY94" fmla="*/ 211932 h 516732"/>
                  <a:gd name="connsiteX95" fmla="*/ 228600 w 433388"/>
                  <a:gd name="connsiteY95" fmla="*/ 202407 h 516732"/>
                  <a:gd name="connsiteX96" fmla="*/ 221456 w 433388"/>
                  <a:gd name="connsiteY96" fmla="*/ 195263 h 516732"/>
                  <a:gd name="connsiteX97" fmla="*/ 207169 w 433388"/>
                  <a:gd name="connsiteY97" fmla="*/ 190500 h 516732"/>
                  <a:gd name="connsiteX98" fmla="*/ 200025 w 433388"/>
                  <a:gd name="connsiteY98" fmla="*/ 185738 h 516732"/>
                  <a:gd name="connsiteX99" fmla="*/ 190500 w 433388"/>
                  <a:gd name="connsiteY99" fmla="*/ 183357 h 516732"/>
                  <a:gd name="connsiteX100" fmla="*/ 161925 w 433388"/>
                  <a:gd name="connsiteY100" fmla="*/ 173832 h 516732"/>
                  <a:gd name="connsiteX101" fmla="*/ 147638 w 433388"/>
                  <a:gd name="connsiteY101" fmla="*/ 164307 h 516732"/>
                  <a:gd name="connsiteX102" fmla="*/ 140494 w 433388"/>
                  <a:gd name="connsiteY102" fmla="*/ 161925 h 516732"/>
                  <a:gd name="connsiteX103" fmla="*/ 126206 w 433388"/>
                  <a:gd name="connsiteY103" fmla="*/ 152400 h 516732"/>
                  <a:gd name="connsiteX104" fmla="*/ 121444 w 433388"/>
                  <a:gd name="connsiteY104" fmla="*/ 145257 h 516732"/>
                  <a:gd name="connsiteX105" fmla="*/ 107156 w 433388"/>
                  <a:gd name="connsiteY105" fmla="*/ 135732 h 516732"/>
                  <a:gd name="connsiteX106" fmla="*/ 100013 w 433388"/>
                  <a:gd name="connsiteY106" fmla="*/ 130969 h 516732"/>
                  <a:gd name="connsiteX107" fmla="*/ 92869 w 433388"/>
                  <a:gd name="connsiteY107" fmla="*/ 123825 h 516732"/>
                  <a:gd name="connsiteX108" fmla="*/ 78581 w 433388"/>
                  <a:gd name="connsiteY108" fmla="*/ 114300 h 516732"/>
                  <a:gd name="connsiteX109" fmla="*/ 64294 w 433388"/>
                  <a:gd name="connsiteY109" fmla="*/ 109538 h 516732"/>
                  <a:gd name="connsiteX110" fmla="*/ 54769 w 433388"/>
                  <a:gd name="connsiteY110" fmla="*/ 104775 h 516732"/>
                  <a:gd name="connsiteX111" fmla="*/ 38100 w 433388"/>
                  <a:gd name="connsiteY111" fmla="*/ 92869 h 516732"/>
                  <a:gd name="connsiteX112" fmla="*/ 23813 w 433388"/>
                  <a:gd name="connsiteY112" fmla="*/ 83344 h 516732"/>
                  <a:gd name="connsiteX113" fmla="*/ 14288 w 433388"/>
                  <a:gd name="connsiteY113" fmla="*/ 69057 h 516732"/>
                  <a:gd name="connsiteX114" fmla="*/ 9525 w 433388"/>
                  <a:gd name="connsiteY114" fmla="*/ 61913 h 516732"/>
                  <a:gd name="connsiteX115" fmla="*/ 7144 w 433388"/>
                  <a:gd name="connsiteY115" fmla="*/ 54769 h 516732"/>
                  <a:gd name="connsiteX116" fmla="*/ 0 w 433388"/>
                  <a:gd name="connsiteY116" fmla="*/ 40482 h 516732"/>
                  <a:gd name="connsiteX117" fmla="*/ 11906 w 433388"/>
                  <a:gd name="connsiteY117" fmla="*/ 21432 h 516732"/>
                  <a:gd name="connsiteX118" fmla="*/ 21431 w 433388"/>
                  <a:gd name="connsiteY118" fmla="*/ 0 h 516732"/>
                  <a:gd name="connsiteX119" fmla="*/ 21431 w 433388"/>
                  <a:gd name="connsiteY119" fmla="*/ 0 h 51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433388" h="516732">
                    <a:moveTo>
                      <a:pt x="21431" y="0"/>
                    </a:moveTo>
                    <a:cubicBezTo>
                      <a:pt x="23415" y="1191"/>
                      <a:pt x="29198" y="5074"/>
                      <a:pt x="33338" y="7144"/>
                    </a:cubicBezTo>
                    <a:cubicBezTo>
                      <a:pt x="35583" y="8266"/>
                      <a:pt x="38393" y="8133"/>
                      <a:pt x="40481" y="9525"/>
                    </a:cubicBezTo>
                    <a:cubicBezTo>
                      <a:pt x="43283" y="11393"/>
                      <a:pt x="45038" y="14513"/>
                      <a:pt x="47625" y="16669"/>
                    </a:cubicBezTo>
                    <a:cubicBezTo>
                      <a:pt x="49824" y="18501"/>
                      <a:pt x="52388" y="19844"/>
                      <a:pt x="54769" y="21432"/>
                    </a:cubicBezTo>
                    <a:lnTo>
                      <a:pt x="69056" y="42863"/>
                    </a:lnTo>
                    <a:cubicBezTo>
                      <a:pt x="70644" y="45244"/>
                      <a:pt x="71438" y="48419"/>
                      <a:pt x="73819" y="50007"/>
                    </a:cubicBezTo>
                    <a:lnTo>
                      <a:pt x="88106" y="59532"/>
                    </a:lnTo>
                    <a:cubicBezTo>
                      <a:pt x="88900" y="61913"/>
                      <a:pt x="88881" y="64747"/>
                      <a:pt x="90488" y="66675"/>
                    </a:cubicBezTo>
                    <a:cubicBezTo>
                      <a:pt x="93029" y="69724"/>
                      <a:pt x="96648" y="71715"/>
                      <a:pt x="100013" y="73819"/>
                    </a:cubicBezTo>
                    <a:cubicBezTo>
                      <a:pt x="106740" y="78024"/>
                      <a:pt x="109736" y="78648"/>
                      <a:pt x="116681" y="80963"/>
                    </a:cubicBezTo>
                    <a:cubicBezTo>
                      <a:pt x="119856" y="83344"/>
                      <a:pt x="122656" y="86332"/>
                      <a:pt x="126206" y="88107"/>
                    </a:cubicBezTo>
                    <a:cubicBezTo>
                      <a:pt x="136424" y="93216"/>
                      <a:pt x="141948" y="92637"/>
                      <a:pt x="152400" y="95250"/>
                    </a:cubicBezTo>
                    <a:cubicBezTo>
                      <a:pt x="154835" y="95859"/>
                      <a:pt x="157130" y="96942"/>
                      <a:pt x="159544" y="97632"/>
                    </a:cubicBezTo>
                    <a:cubicBezTo>
                      <a:pt x="162691" y="98531"/>
                      <a:pt x="165874" y="99303"/>
                      <a:pt x="169069" y="100013"/>
                    </a:cubicBezTo>
                    <a:cubicBezTo>
                      <a:pt x="184233" y="103382"/>
                      <a:pt x="183684" y="102695"/>
                      <a:pt x="202406" y="104775"/>
                    </a:cubicBezTo>
                    <a:cubicBezTo>
                      <a:pt x="205581" y="105569"/>
                      <a:pt x="208736" y="106447"/>
                      <a:pt x="211931" y="107157"/>
                    </a:cubicBezTo>
                    <a:cubicBezTo>
                      <a:pt x="215882" y="108035"/>
                      <a:pt x="220976" y="106676"/>
                      <a:pt x="223838" y="109538"/>
                    </a:cubicBezTo>
                    <a:cubicBezTo>
                      <a:pt x="226700" y="112400"/>
                      <a:pt x="225237" y="117518"/>
                      <a:pt x="226219" y="121444"/>
                    </a:cubicBezTo>
                    <a:cubicBezTo>
                      <a:pt x="226828" y="123879"/>
                      <a:pt x="228056" y="126138"/>
                      <a:pt x="228600" y="128588"/>
                    </a:cubicBezTo>
                    <a:cubicBezTo>
                      <a:pt x="229647" y="133301"/>
                      <a:pt x="229020" y="138463"/>
                      <a:pt x="230981" y="142875"/>
                    </a:cubicBezTo>
                    <a:cubicBezTo>
                      <a:pt x="232349" y="145952"/>
                      <a:pt x="235538" y="147863"/>
                      <a:pt x="238125" y="150019"/>
                    </a:cubicBezTo>
                    <a:cubicBezTo>
                      <a:pt x="249081" y="159149"/>
                      <a:pt x="250295" y="154659"/>
                      <a:pt x="269081" y="157163"/>
                    </a:cubicBezTo>
                    <a:cubicBezTo>
                      <a:pt x="278661" y="158440"/>
                      <a:pt x="280117" y="159254"/>
                      <a:pt x="288131" y="161925"/>
                    </a:cubicBezTo>
                    <a:cubicBezTo>
                      <a:pt x="294055" y="165875"/>
                      <a:pt x="297891" y="168859"/>
                      <a:pt x="304800" y="171450"/>
                    </a:cubicBezTo>
                    <a:cubicBezTo>
                      <a:pt x="307864" y="172599"/>
                      <a:pt x="311178" y="172933"/>
                      <a:pt x="314325" y="173832"/>
                    </a:cubicBezTo>
                    <a:cubicBezTo>
                      <a:pt x="316739" y="174522"/>
                      <a:pt x="319088" y="175419"/>
                      <a:pt x="321469" y="176213"/>
                    </a:cubicBezTo>
                    <a:cubicBezTo>
                      <a:pt x="323056" y="178594"/>
                      <a:pt x="324548" y="181042"/>
                      <a:pt x="326231" y="183357"/>
                    </a:cubicBezTo>
                    <a:cubicBezTo>
                      <a:pt x="330900" y="189776"/>
                      <a:pt x="340519" y="202407"/>
                      <a:pt x="340519" y="202407"/>
                    </a:cubicBezTo>
                    <a:lnTo>
                      <a:pt x="345281" y="216694"/>
                    </a:lnTo>
                    <a:lnTo>
                      <a:pt x="347663" y="223838"/>
                    </a:lnTo>
                    <a:cubicBezTo>
                      <a:pt x="346473" y="230976"/>
                      <a:pt x="344710" y="246127"/>
                      <a:pt x="340519" y="252413"/>
                    </a:cubicBezTo>
                    <a:lnTo>
                      <a:pt x="330994" y="266700"/>
                    </a:lnTo>
                    <a:lnTo>
                      <a:pt x="326231" y="273844"/>
                    </a:lnTo>
                    <a:cubicBezTo>
                      <a:pt x="320250" y="291791"/>
                      <a:pt x="328315" y="269678"/>
                      <a:pt x="319088" y="288132"/>
                    </a:cubicBezTo>
                    <a:cubicBezTo>
                      <a:pt x="317965" y="290377"/>
                      <a:pt x="317925" y="293081"/>
                      <a:pt x="316706" y="295275"/>
                    </a:cubicBezTo>
                    <a:cubicBezTo>
                      <a:pt x="313926" y="300279"/>
                      <a:pt x="310356" y="304800"/>
                      <a:pt x="307181" y="309563"/>
                    </a:cubicBezTo>
                    <a:cubicBezTo>
                      <a:pt x="305789" y="311651"/>
                      <a:pt x="302419" y="311150"/>
                      <a:pt x="300038" y="311944"/>
                    </a:cubicBezTo>
                    <a:cubicBezTo>
                      <a:pt x="297657" y="313532"/>
                      <a:pt x="295454" y="315427"/>
                      <a:pt x="292894" y="316707"/>
                    </a:cubicBezTo>
                    <a:cubicBezTo>
                      <a:pt x="290649" y="317830"/>
                      <a:pt x="287525" y="317313"/>
                      <a:pt x="285750" y="319088"/>
                    </a:cubicBezTo>
                    <a:cubicBezTo>
                      <a:pt x="283975" y="320863"/>
                      <a:pt x="285144" y="324457"/>
                      <a:pt x="283369" y="326232"/>
                    </a:cubicBezTo>
                    <a:cubicBezTo>
                      <a:pt x="281594" y="328007"/>
                      <a:pt x="278470" y="327491"/>
                      <a:pt x="276225" y="328613"/>
                    </a:cubicBezTo>
                    <a:cubicBezTo>
                      <a:pt x="273665" y="329893"/>
                      <a:pt x="271462" y="331788"/>
                      <a:pt x="269081" y="333375"/>
                    </a:cubicBezTo>
                    <a:cubicBezTo>
                      <a:pt x="268287" y="335756"/>
                      <a:pt x="266700" y="338009"/>
                      <a:pt x="266700" y="340519"/>
                    </a:cubicBezTo>
                    <a:cubicBezTo>
                      <a:pt x="266700" y="344566"/>
                      <a:pt x="267660" y="348635"/>
                      <a:pt x="269081" y="352425"/>
                    </a:cubicBezTo>
                    <a:cubicBezTo>
                      <a:pt x="270086" y="355105"/>
                      <a:pt x="272012" y="357370"/>
                      <a:pt x="273844" y="359569"/>
                    </a:cubicBezTo>
                    <a:cubicBezTo>
                      <a:pt x="277606" y="364083"/>
                      <a:pt x="282779" y="368799"/>
                      <a:pt x="288131" y="371475"/>
                    </a:cubicBezTo>
                    <a:cubicBezTo>
                      <a:pt x="291942" y="373381"/>
                      <a:pt x="301233" y="375219"/>
                      <a:pt x="304800" y="376238"/>
                    </a:cubicBezTo>
                    <a:cubicBezTo>
                      <a:pt x="307214" y="376928"/>
                      <a:pt x="309530" y="377929"/>
                      <a:pt x="311944" y="378619"/>
                    </a:cubicBezTo>
                    <a:cubicBezTo>
                      <a:pt x="315091" y="379518"/>
                      <a:pt x="318334" y="380060"/>
                      <a:pt x="321469" y="381000"/>
                    </a:cubicBezTo>
                    <a:cubicBezTo>
                      <a:pt x="326277" y="382443"/>
                      <a:pt x="330886" y="384546"/>
                      <a:pt x="335756" y="385763"/>
                    </a:cubicBezTo>
                    <a:cubicBezTo>
                      <a:pt x="338931" y="386557"/>
                      <a:pt x="342134" y="387245"/>
                      <a:pt x="345281" y="388144"/>
                    </a:cubicBezTo>
                    <a:cubicBezTo>
                      <a:pt x="347695" y="388834"/>
                      <a:pt x="349955" y="390076"/>
                      <a:pt x="352425" y="390525"/>
                    </a:cubicBezTo>
                    <a:cubicBezTo>
                      <a:pt x="358721" y="391670"/>
                      <a:pt x="365125" y="392113"/>
                      <a:pt x="371475" y="392907"/>
                    </a:cubicBezTo>
                    <a:lnTo>
                      <a:pt x="385763" y="397669"/>
                    </a:lnTo>
                    <a:lnTo>
                      <a:pt x="392906" y="400050"/>
                    </a:lnTo>
                    <a:cubicBezTo>
                      <a:pt x="394494" y="402431"/>
                      <a:pt x="395496" y="405331"/>
                      <a:pt x="397669" y="407194"/>
                    </a:cubicBezTo>
                    <a:cubicBezTo>
                      <a:pt x="401183" y="410206"/>
                      <a:pt x="405650" y="411885"/>
                      <a:pt x="409575" y="414338"/>
                    </a:cubicBezTo>
                    <a:cubicBezTo>
                      <a:pt x="412002" y="415855"/>
                      <a:pt x="414520" y="417268"/>
                      <a:pt x="416719" y="419100"/>
                    </a:cubicBezTo>
                    <a:cubicBezTo>
                      <a:pt x="423161" y="424468"/>
                      <a:pt x="428243" y="431719"/>
                      <a:pt x="433388" y="438150"/>
                    </a:cubicBezTo>
                    <a:cubicBezTo>
                      <a:pt x="428833" y="451812"/>
                      <a:pt x="434267" y="439060"/>
                      <a:pt x="423863" y="452438"/>
                    </a:cubicBezTo>
                    <a:cubicBezTo>
                      <a:pt x="420349" y="456956"/>
                      <a:pt x="417513" y="461963"/>
                      <a:pt x="414338" y="466725"/>
                    </a:cubicBezTo>
                    <a:cubicBezTo>
                      <a:pt x="411163" y="471488"/>
                      <a:pt x="404813" y="473075"/>
                      <a:pt x="400050" y="476250"/>
                    </a:cubicBezTo>
                    <a:cubicBezTo>
                      <a:pt x="382311" y="488076"/>
                      <a:pt x="404099" y="472876"/>
                      <a:pt x="385763" y="488157"/>
                    </a:cubicBezTo>
                    <a:cubicBezTo>
                      <a:pt x="383564" y="489989"/>
                      <a:pt x="381000" y="491332"/>
                      <a:pt x="378619" y="492919"/>
                    </a:cubicBezTo>
                    <a:cubicBezTo>
                      <a:pt x="369818" y="506119"/>
                      <a:pt x="378891" y="495679"/>
                      <a:pt x="366713" y="502444"/>
                    </a:cubicBezTo>
                    <a:cubicBezTo>
                      <a:pt x="361709" y="505224"/>
                      <a:pt x="357855" y="510159"/>
                      <a:pt x="352425" y="511969"/>
                    </a:cubicBezTo>
                    <a:lnTo>
                      <a:pt x="338138" y="516732"/>
                    </a:lnTo>
                    <a:cubicBezTo>
                      <a:pt x="334169" y="515938"/>
                      <a:pt x="329426" y="516835"/>
                      <a:pt x="326231" y="514350"/>
                    </a:cubicBezTo>
                    <a:cubicBezTo>
                      <a:pt x="321713" y="510836"/>
                      <a:pt x="319881" y="504825"/>
                      <a:pt x="316706" y="500063"/>
                    </a:cubicBezTo>
                    <a:cubicBezTo>
                      <a:pt x="315119" y="497682"/>
                      <a:pt x="312849" y="495634"/>
                      <a:pt x="311944" y="492919"/>
                    </a:cubicBezTo>
                    <a:lnTo>
                      <a:pt x="304800" y="471488"/>
                    </a:lnTo>
                    <a:cubicBezTo>
                      <a:pt x="302829" y="465575"/>
                      <a:pt x="296579" y="461622"/>
                      <a:pt x="292894" y="457200"/>
                    </a:cubicBezTo>
                    <a:cubicBezTo>
                      <a:pt x="291062" y="455002"/>
                      <a:pt x="290285" y="451941"/>
                      <a:pt x="288131" y="450057"/>
                    </a:cubicBezTo>
                    <a:cubicBezTo>
                      <a:pt x="283823" y="446288"/>
                      <a:pt x="278606" y="443707"/>
                      <a:pt x="273844" y="440532"/>
                    </a:cubicBezTo>
                    <a:lnTo>
                      <a:pt x="245269" y="421482"/>
                    </a:lnTo>
                    <a:cubicBezTo>
                      <a:pt x="243180" y="420090"/>
                      <a:pt x="240319" y="420319"/>
                      <a:pt x="238125" y="419100"/>
                    </a:cubicBezTo>
                    <a:cubicBezTo>
                      <a:pt x="233122" y="416320"/>
                      <a:pt x="223838" y="409575"/>
                      <a:pt x="223838" y="409575"/>
                    </a:cubicBezTo>
                    <a:cubicBezTo>
                      <a:pt x="223044" y="407194"/>
                      <a:pt x="223024" y="404392"/>
                      <a:pt x="221456" y="402432"/>
                    </a:cubicBezTo>
                    <a:cubicBezTo>
                      <a:pt x="219668" y="400197"/>
                      <a:pt x="216452" y="399570"/>
                      <a:pt x="214313" y="397669"/>
                    </a:cubicBezTo>
                    <a:cubicBezTo>
                      <a:pt x="209279" y="393194"/>
                      <a:pt x="204788" y="388144"/>
                      <a:pt x="200025" y="383382"/>
                    </a:cubicBezTo>
                    <a:cubicBezTo>
                      <a:pt x="195977" y="379335"/>
                      <a:pt x="190500" y="369094"/>
                      <a:pt x="190500" y="369094"/>
                    </a:cubicBezTo>
                    <a:cubicBezTo>
                      <a:pt x="189706" y="366713"/>
                      <a:pt x="188119" y="364460"/>
                      <a:pt x="188119" y="361950"/>
                    </a:cubicBezTo>
                    <a:cubicBezTo>
                      <a:pt x="188119" y="355551"/>
                      <a:pt x="188348" y="348927"/>
                      <a:pt x="190500" y="342900"/>
                    </a:cubicBezTo>
                    <a:cubicBezTo>
                      <a:pt x="192425" y="337510"/>
                      <a:pt x="196850" y="333375"/>
                      <a:pt x="200025" y="328613"/>
                    </a:cubicBezTo>
                    <a:cubicBezTo>
                      <a:pt x="211846" y="310882"/>
                      <a:pt x="196658" y="332652"/>
                      <a:pt x="211931" y="314325"/>
                    </a:cubicBezTo>
                    <a:cubicBezTo>
                      <a:pt x="213763" y="312127"/>
                      <a:pt x="214459" y="308970"/>
                      <a:pt x="216694" y="307182"/>
                    </a:cubicBezTo>
                    <a:cubicBezTo>
                      <a:pt x="218654" y="305614"/>
                      <a:pt x="221644" y="306019"/>
                      <a:pt x="223838" y="304800"/>
                    </a:cubicBezTo>
                    <a:cubicBezTo>
                      <a:pt x="228841" y="302020"/>
                      <a:pt x="238125" y="295275"/>
                      <a:pt x="238125" y="295275"/>
                    </a:cubicBezTo>
                    <a:lnTo>
                      <a:pt x="247650" y="280988"/>
                    </a:lnTo>
                    <a:lnTo>
                      <a:pt x="252413" y="273844"/>
                    </a:lnTo>
                    <a:cubicBezTo>
                      <a:pt x="254868" y="266478"/>
                      <a:pt x="257175" y="260794"/>
                      <a:pt x="257175" y="252413"/>
                    </a:cubicBezTo>
                    <a:cubicBezTo>
                      <a:pt x="257175" y="246014"/>
                      <a:pt x="255846" y="239675"/>
                      <a:pt x="254794" y="233363"/>
                    </a:cubicBezTo>
                    <a:cubicBezTo>
                      <a:pt x="253701" y="226804"/>
                      <a:pt x="252495" y="221539"/>
                      <a:pt x="247650" y="216694"/>
                    </a:cubicBezTo>
                    <a:cubicBezTo>
                      <a:pt x="245626" y="214670"/>
                      <a:pt x="242887" y="213519"/>
                      <a:pt x="240506" y="211932"/>
                    </a:cubicBezTo>
                    <a:cubicBezTo>
                      <a:pt x="229856" y="195955"/>
                      <a:pt x="242402" y="211608"/>
                      <a:pt x="228600" y="202407"/>
                    </a:cubicBezTo>
                    <a:cubicBezTo>
                      <a:pt x="225798" y="200539"/>
                      <a:pt x="224400" y="196899"/>
                      <a:pt x="221456" y="195263"/>
                    </a:cubicBezTo>
                    <a:cubicBezTo>
                      <a:pt x="217068" y="192825"/>
                      <a:pt x="211931" y="192088"/>
                      <a:pt x="207169" y="190500"/>
                    </a:cubicBezTo>
                    <a:cubicBezTo>
                      <a:pt x="204454" y="189595"/>
                      <a:pt x="202656" y="186865"/>
                      <a:pt x="200025" y="185738"/>
                    </a:cubicBezTo>
                    <a:cubicBezTo>
                      <a:pt x="197017" y="184449"/>
                      <a:pt x="193576" y="184475"/>
                      <a:pt x="190500" y="183357"/>
                    </a:cubicBezTo>
                    <a:cubicBezTo>
                      <a:pt x="162019" y="173000"/>
                      <a:pt x="185176" y="178482"/>
                      <a:pt x="161925" y="173832"/>
                    </a:cubicBezTo>
                    <a:cubicBezTo>
                      <a:pt x="157163" y="170657"/>
                      <a:pt x="153068" y="166117"/>
                      <a:pt x="147638" y="164307"/>
                    </a:cubicBezTo>
                    <a:cubicBezTo>
                      <a:pt x="145257" y="163513"/>
                      <a:pt x="142688" y="163144"/>
                      <a:pt x="140494" y="161925"/>
                    </a:cubicBezTo>
                    <a:cubicBezTo>
                      <a:pt x="135490" y="159145"/>
                      <a:pt x="126206" y="152400"/>
                      <a:pt x="126206" y="152400"/>
                    </a:cubicBezTo>
                    <a:cubicBezTo>
                      <a:pt x="124619" y="150019"/>
                      <a:pt x="123598" y="147141"/>
                      <a:pt x="121444" y="145257"/>
                    </a:cubicBezTo>
                    <a:cubicBezTo>
                      <a:pt x="117136" y="141488"/>
                      <a:pt x="111919" y="138907"/>
                      <a:pt x="107156" y="135732"/>
                    </a:cubicBezTo>
                    <a:lnTo>
                      <a:pt x="100013" y="130969"/>
                    </a:lnTo>
                    <a:cubicBezTo>
                      <a:pt x="97211" y="129101"/>
                      <a:pt x="95527" y="125893"/>
                      <a:pt x="92869" y="123825"/>
                    </a:cubicBezTo>
                    <a:cubicBezTo>
                      <a:pt x="88351" y="120311"/>
                      <a:pt x="83344" y="117475"/>
                      <a:pt x="78581" y="114300"/>
                    </a:cubicBezTo>
                    <a:cubicBezTo>
                      <a:pt x="74404" y="111516"/>
                      <a:pt x="69056" y="111125"/>
                      <a:pt x="64294" y="109538"/>
                    </a:cubicBezTo>
                    <a:cubicBezTo>
                      <a:pt x="60926" y="108416"/>
                      <a:pt x="57851" y="106536"/>
                      <a:pt x="54769" y="104775"/>
                    </a:cubicBezTo>
                    <a:cubicBezTo>
                      <a:pt x="48739" y="101330"/>
                      <a:pt x="43789" y="96852"/>
                      <a:pt x="38100" y="92869"/>
                    </a:cubicBezTo>
                    <a:cubicBezTo>
                      <a:pt x="33411" y="89587"/>
                      <a:pt x="23813" y="83344"/>
                      <a:pt x="23813" y="83344"/>
                    </a:cubicBezTo>
                    <a:lnTo>
                      <a:pt x="14288" y="69057"/>
                    </a:lnTo>
                    <a:lnTo>
                      <a:pt x="9525" y="61913"/>
                    </a:lnTo>
                    <a:cubicBezTo>
                      <a:pt x="8731" y="59532"/>
                      <a:pt x="8267" y="57014"/>
                      <a:pt x="7144" y="54769"/>
                    </a:cubicBezTo>
                    <a:cubicBezTo>
                      <a:pt x="-2090" y="36302"/>
                      <a:pt x="5985" y="58438"/>
                      <a:pt x="0" y="40482"/>
                    </a:cubicBezTo>
                    <a:cubicBezTo>
                      <a:pt x="5668" y="23479"/>
                      <a:pt x="586" y="28979"/>
                      <a:pt x="11906" y="21432"/>
                    </a:cubicBezTo>
                    <a:cubicBezTo>
                      <a:pt x="19454" y="10111"/>
                      <a:pt x="15764" y="17003"/>
                      <a:pt x="21431" y="0"/>
                    </a:cubicBezTo>
                    <a:lnTo>
                      <a:pt x="21431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959195" y="139700"/>
                <a:ext cx="4700587" cy="4972863"/>
                <a:chOff x="2005013" y="6350"/>
                <a:chExt cx="4700587" cy="4972863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2300288" y="2130822"/>
                  <a:ext cx="419100" cy="443309"/>
                </a:xfrm>
                <a:custGeom>
                  <a:avLst/>
                  <a:gdLst>
                    <a:gd name="connsiteX0" fmla="*/ 338137 w 419100"/>
                    <a:gd name="connsiteY0" fmla="*/ 397 h 443309"/>
                    <a:gd name="connsiteX1" fmla="*/ 333375 w 419100"/>
                    <a:gd name="connsiteY1" fmla="*/ 12303 h 443309"/>
                    <a:gd name="connsiteX2" fmla="*/ 340518 w 419100"/>
                    <a:gd name="connsiteY2" fmla="*/ 50403 h 443309"/>
                    <a:gd name="connsiteX3" fmla="*/ 342900 w 419100"/>
                    <a:gd name="connsiteY3" fmla="*/ 57547 h 443309"/>
                    <a:gd name="connsiteX4" fmla="*/ 352425 w 419100"/>
                    <a:gd name="connsiteY4" fmla="*/ 71834 h 443309"/>
                    <a:gd name="connsiteX5" fmla="*/ 357187 w 419100"/>
                    <a:gd name="connsiteY5" fmla="*/ 98028 h 443309"/>
                    <a:gd name="connsiteX6" fmla="*/ 354806 w 419100"/>
                    <a:gd name="connsiteY6" fmla="*/ 119459 h 443309"/>
                    <a:gd name="connsiteX7" fmla="*/ 352425 w 419100"/>
                    <a:gd name="connsiteY7" fmla="*/ 126603 h 443309"/>
                    <a:gd name="connsiteX8" fmla="*/ 338137 w 419100"/>
                    <a:gd name="connsiteY8" fmla="*/ 133747 h 443309"/>
                    <a:gd name="connsiteX9" fmla="*/ 269081 w 419100"/>
                    <a:gd name="connsiteY9" fmla="*/ 136128 h 443309"/>
                    <a:gd name="connsiteX10" fmla="*/ 247650 w 419100"/>
                    <a:gd name="connsiteY10" fmla="*/ 145653 h 443309"/>
                    <a:gd name="connsiteX11" fmla="*/ 235743 w 419100"/>
                    <a:gd name="connsiteY11" fmla="*/ 157559 h 443309"/>
                    <a:gd name="connsiteX12" fmla="*/ 226218 w 419100"/>
                    <a:gd name="connsiteY12" fmla="*/ 178991 h 443309"/>
                    <a:gd name="connsiteX13" fmla="*/ 221456 w 419100"/>
                    <a:gd name="connsiteY13" fmla="*/ 193278 h 443309"/>
                    <a:gd name="connsiteX14" fmla="*/ 219075 w 419100"/>
                    <a:gd name="connsiteY14" fmla="*/ 200422 h 443309"/>
                    <a:gd name="connsiteX15" fmla="*/ 221456 w 419100"/>
                    <a:gd name="connsiteY15" fmla="*/ 209947 h 443309"/>
                    <a:gd name="connsiteX16" fmla="*/ 221456 w 419100"/>
                    <a:gd name="connsiteY16" fmla="*/ 250428 h 443309"/>
                    <a:gd name="connsiteX17" fmla="*/ 235743 w 419100"/>
                    <a:gd name="connsiteY17" fmla="*/ 264716 h 443309"/>
                    <a:gd name="connsiteX18" fmla="*/ 240506 w 419100"/>
                    <a:gd name="connsiteY18" fmla="*/ 271859 h 443309"/>
                    <a:gd name="connsiteX19" fmla="*/ 242887 w 419100"/>
                    <a:gd name="connsiteY19" fmla="*/ 279003 h 443309"/>
                    <a:gd name="connsiteX20" fmla="*/ 250031 w 419100"/>
                    <a:gd name="connsiteY20" fmla="*/ 283766 h 443309"/>
                    <a:gd name="connsiteX21" fmla="*/ 254793 w 419100"/>
                    <a:gd name="connsiteY21" fmla="*/ 290909 h 443309"/>
                    <a:gd name="connsiteX22" fmla="*/ 261937 w 419100"/>
                    <a:gd name="connsiteY22" fmla="*/ 305197 h 443309"/>
                    <a:gd name="connsiteX23" fmla="*/ 283368 w 419100"/>
                    <a:gd name="connsiteY23" fmla="*/ 317103 h 443309"/>
                    <a:gd name="connsiteX24" fmla="*/ 290512 w 419100"/>
                    <a:gd name="connsiteY24" fmla="*/ 321866 h 443309"/>
                    <a:gd name="connsiteX25" fmla="*/ 307181 w 419100"/>
                    <a:gd name="connsiteY25" fmla="*/ 326628 h 443309"/>
                    <a:gd name="connsiteX26" fmla="*/ 309562 w 419100"/>
                    <a:gd name="connsiteY26" fmla="*/ 333772 h 443309"/>
                    <a:gd name="connsiteX27" fmla="*/ 295275 w 419100"/>
                    <a:gd name="connsiteY27" fmla="*/ 340916 h 443309"/>
                    <a:gd name="connsiteX28" fmla="*/ 245268 w 419100"/>
                    <a:gd name="connsiteY28" fmla="*/ 338534 h 443309"/>
                    <a:gd name="connsiteX29" fmla="*/ 233362 w 419100"/>
                    <a:gd name="connsiteY29" fmla="*/ 336153 h 443309"/>
                    <a:gd name="connsiteX30" fmla="*/ 219075 w 419100"/>
                    <a:gd name="connsiteY30" fmla="*/ 326628 h 443309"/>
                    <a:gd name="connsiteX31" fmla="*/ 207168 w 419100"/>
                    <a:gd name="connsiteY31" fmla="*/ 314722 h 443309"/>
                    <a:gd name="connsiteX32" fmla="*/ 202406 w 419100"/>
                    <a:gd name="connsiteY32" fmla="*/ 307578 h 443309"/>
                    <a:gd name="connsiteX33" fmla="*/ 188118 w 419100"/>
                    <a:gd name="connsiteY33" fmla="*/ 298053 h 443309"/>
                    <a:gd name="connsiteX34" fmla="*/ 180975 w 419100"/>
                    <a:gd name="connsiteY34" fmla="*/ 293291 h 443309"/>
                    <a:gd name="connsiteX35" fmla="*/ 173831 w 419100"/>
                    <a:gd name="connsiteY35" fmla="*/ 288528 h 443309"/>
                    <a:gd name="connsiteX36" fmla="*/ 166687 w 419100"/>
                    <a:gd name="connsiteY36" fmla="*/ 286147 h 443309"/>
                    <a:gd name="connsiteX37" fmla="*/ 152400 w 419100"/>
                    <a:gd name="connsiteY37" fmla="*/ 279003 h 443309"/>
                    <a:gd name="connsiteX38" fmla="*/ 145256 w 419100"/>
                    <a:gd name="connsiteY38" fmla="*/ 274241 h 443309"/>
                    <a:gd name="connsiteX39" fmla="*/ 130968 w 419100"/>
                    <a:gd name="connsiteY39" fmla="*/ 269478 h 443309"/>
                    <a:gd name="connsiteX40" fmla="*/ 116681 w 419100"/>
                    <a:gd name="connsiteY40" fmla="*/ 264716 h 443309"/>
                    <a:gd name="connsiteX41" fmla="*/ 104775 w 419100"/>
                    <a:gd name="connsiteY41" fmla="*/ 262334 h 443309"/>
                    <a:gd name="connsiteX42" fmla="*/ 97631 w 419100"/>
                    <a:gd name="connsiteY42" fmla="*/ 259953 h 443309"/>
                    <a:gd name="connsiteX43" fmla="*/ 85725 w 419100"/>
                    <a:gd name="connsiteY43" fmla="*/ 257572 h 443309"/>
                    <a:gd name="connsiteX44" fmla="*/ 47625 w 419100"/>
                    <a:gd name="connsiteY44" fmla="*/ 240903 h 443309"/>
                    <a:gd name="connsiteX45" fmla="*/ 11906 w 419100"/>
                    <a:gd name="connsiteY45" fmla="*/ 245666 h 443309"/>
                    <a:gd name="connsiteX46" fmla="*/ 4762 w 419100"/>
                    <a:gd name="connsiteY46" fmla="*/ 248047 h 443309"/>
                    <a:gd name="connsiteX47" fmla="*/ 0 w 419100"/>
                    <a:gd name="connsiteY47" fmla="*/ 262334 h 443309"/>
                    <a:gd name="connsiteX48" fmla="*/ 2381 w 419100"/>
                    <a:gd name="connsiteY48" fmla="*/ 283766 h 443309"/>
                    <a:gd name="connsiteX49" fmla="*/ 9525 w 419100"/>
                    <a:gd name="connsiteY49" fmla="*/ 286147 h 443309"/>
                    <a:gd name="connsiteX50" fmla="*/ 19050 w 419100"/>
                    <a:gd name="connsiteY50" fmla="*/ 307578 h 443309"/>
                    <a:gd name="connsiteX51" fmla="*/ 35718 w 419100"/>
                    <a:gd name="connsiteY51" fmla="*/ 314722 h 443309"/>
                    <a:gd name="connsiteX52" fmla="*/ 59531 w 419100"/>
                    <a:gd name="connsiteY52" fmla="*/ 319484 h 443309"/>
                    <a:gd name="connsiteX53" fmla="*/ 73818 w 419100"/>
                    <a:gd name="connsiteY53" fmla="*/ 324247 h 443309"/>
                    <a:gd name="connsiteX54" fmla="*/ 95250 w 419100"/>
                    <a:gd name="connsiteY54" fmla="*/ 331391 h 443309"/>
                    <a:gd name="connsiteX55" fmla="*/ 104775 w 419100"/>
                    <a:gd name="connsiteY55" fmla="*/ 336153 h 443309"/>
                    <a:gd name="connsiteX56" fmla="*/ 126206 w 419100"/>
                    <a:gd name="connsiteY56" fmla="*/ 343297 h 443309"/>
                    <a:gd name="connsiteX57" fmla="*/ 133350 w 419100"/>
                    <a:gd name="connsiteY57" fmla="*/ 348059 h 443309"/>
                    <a:gd name="connsiteX58" fmla="*/ 142875 w 419100"/>
                    <a:gd name="connsiteY58" fmla="*/ 352822 h 443309"/>
                    <a:gd name="connsiteX59" fmla="*/ 164306 w 419100"/>
                    <a:gd name="connsiteY59" fmla="*/ 359966 h 443309"/>
                    <a:gd name="connsiteX60" fmla="*/ 190500 w 419100"/>
                    <a:gd name="connsiteY60" fmla="*/ 376634 h 443309"/>
                    <a:gd name="connsiteX61" fmla="*/ 197643 w 419100"/>
                    <a:gd name="connsiteY61" fmla="*/ 381397 h 443309"/>
                    <a:gd name="connsiteX62" fmla="*/ 216693 w 419100"/>
                    <a:gd name="connsiteY62" fmla="*/ 393303 h 443309"/>
                    <a:gd name="connsiteX63" fmla="*/ 223837 w 419100"/>
                    <a:gd name="connsiteY63" fmla="*/ 398066 h 443309"/>
                    <a:gd name="connsiteX64" fmla="*/ 242887 w 419100"/>
                    <a:gd name="connsiteY64" fmla="*/ 402828 h 443309"/>
                    <a:gd name="connsiteX65" fmla="*/ 271462 w 419100"/>
                    <a:gd name="connsiteY65" fmla="*/ 407591 h 443309"/>
                    <a:gd name="connsiteX66" fmla="*/ 285750 w 419100"/>
                    <a:gd name="connsiteY66" fmla="*/ 409972 h 443309"/>
                    <a:gd name="connsiteX67" fmla="*/ 295275 w 419100"/>
                    <a:gd name="connsiteY67" fmla="*/ 414734 h 443309"/>
                    <a:gd name="connsiteX68" fmla="*/ 302418 w 419100"/>
                    <a:gd name="connsiteY68" fmla="*/ 417116 h 443309"/>
                    <a:gd name="connsiteX69" fmla="*/ 304800 w 419100"/>
                    <a:gd name="connsiteY69" fmla="*/ 424259 h 443309"/>
                    <a:gd name="connsiteX70" fmla="*/ 309562 w 419100"/>
                    <a:gd name="connsiteY70" fmla="*/ 431403 h 443309"/>
                    <a:gd name="connsiteX71" fmla="*/ 321468 w 419100"/>
                    <a:gd name="connsiteY71" fmla="*/ 438547 h 443309"/>
                    <a:gd name="connsiteX72" fmla="*/ 328612 w 419100"/>
                    <a:gd name="connsiteY72" fmla="*/ 443309 h 443309"/>
                    <a:gd name="connsiteX73" fmla="*/ 342900 w 419100"/>
                    <a:gd name="connsiteY73" fmla="*/ 440928 h 443309"/>
                    <a:gd name="connsiteX74" fmla="*/ 347662 w 419100"/>
                    <a:gd name="connsiteY74" fmla="*/ 433784 h 443309"/>
                    <a:gd name="connsiteX75" fmla="*/ 354806 w 419100"/>
                    <a:gd name="connsiteY75" fmla="*/ 426641 h 443309"/>
                    <a:gd name="connsiteX76" fmla="*/ 361950 w 419100"/>
                    <a:gd name="connsiteY76" fmla="*/ 412353 h 443309"/>
                    <a:gd name="connsiteX77" fmla="*/ 369093 w 419100"/>
                    <a:gd name="connsiteY77" fmla="*/ 405209 h 443309"/>
                    <a:gd name="connsiteX78" fmla="*/ 378618 w 419100"/>
                    <a:gd name="connsiteY78" fmla="*/ 390922 h 443309"/>
                    <a:gd name="connsiteX79" fmla="*/ 383381 w 419100"/>
                    <a:gd name="connsiteY79" fmla="*/ 383778 h 443309"/>
                    <a:gd name="connsiteX80" fmla="*/ 385762 w 419100"/>
                    <a:gd name="connsiteY80" fmla="*/ 374253 h 443309"/>
                    <a:gd name="connsiteX81" fmla="*/ 388143 w 419100"/>
                    <a:gd name="connsiteY81" fmla="*/ 348059 h 443309"/>
                    <a:gd name="connsiteX82" fmla="*/ 381000 w 419100"/>
                    <a:gd name="connsiteY82" fmla="*/ 340916 h 443309"/>
                    <a:gd name="connsiteX83" fmla="*/ 373856 w 419100"/>
                    <a:gd name="connsiteY83" fmla="*/ 326628 h 443309"/>
                    <a:gd name="connsiteX84" fmla="*/ 366712 w 419100"/>
                    <a:gd name="connsiteY84" fmla="*/ 321866 h 443309"/>
                    <a:gd name="connsiteX85" fmla="*/ 361950 w 419100"/>
                    <a:gd name="connsiteY85" fmla="*/ 314722 h 443309"/>
                    <a:gd name="connsiteX86" fmla="*/ 364331 w 419100"/>
                    <a:gd name="connsiteY86" fmla="*/ 307578 h 443309"/>
                    <a:gd name="connsiteX87" fmla="*/ 381000 w 419100"/>
                    <a:gd name="connsiteY87" fmla="*/ 288528 h 443309"/>
                    <a:gd name="connsiteX88" fmla="*/ 383381 w 419100"/>
                    <a:gd name="connsiteY88" fmla="*/ 281384 h 443309"/>
                    <a:gd name="connsiteX89" fmla="*/ 381000 w 419100"/>
                    <a:gd name="connsiteY89" fmla="*/ 269478 h 443309"/>
                    <a:gd name="connsiteX90" fmla="*/ 366712 w 419100"/>
                    <a:gd name="connsiteY90" fmla="*/ 262334 h 443309"/>
                    <a:gd name="connsiteX91" fmla="*/ 359568 w 419100"/>
                    <a:gd name="connsiteY91" fmla="*/ 257572 h 443309"/>
                    <a:gd name="connsiteX92" fmla="*/ 340518 w 419100"/>
                    <a:gd name="connsiteY92" fmla="*/ 252809 h 443309"/>
                    <a:gd name="connsiteX93" fmla="*/ 314325 w 419100"/>
                    <a:gd name="connsiteY93" fmla="*/ 248047 h 443309"/>
                    <a:gd name="connsiteX94" fmla="*/ 297656 w 419100"/>
                    <a:gd name="connsiteY94" fmla="*/ 243284 h 443309"/>
                    <a:gd name="connsiteX95" fmla="*/ 285750 w 419100"/>
                    <a:gd name="connsiteY95" fmla="*/ 240903 h 443309"/>
                    <a:gd name="connsiteX96" fmla="*/ 288131 w 419100"/>
                    <a:gd name="connsiteY96" fmla="*/ 231378 h 443309"/>
                    <a:gd name="connsiteX97" fmla="*/ 290512 w 419100"/>
                    <a:gd name="connsiteY97" fmla="*/ 219472 h 443309"/>
                    <a:gd name="connsiteX98" fmla="*/ 302418 w 419100"/>
                    <a:gd name="connsiteY98" fmla="*/ 207566 h 443309"/>
                    <a:gd name="connsiteX99" fmla="*/ 340518 w 419100"/>
                    <a:gd name="connsiteY99" fmla="*/ 200422 h 443309"/>
                    <a:gd name="connsiteX100" fmla="*/ 347662 w 419100"/>
                    <a:gd name="connsiteY100" fmla="*/ 195659 h 443309"/>
                    <a:gd name="connsiteX101" fmla="*/ 352425 w 419100"/>
                    <a:gd name="connsiteY101" fmla="*/ 188516 h 443309"/>
                    <a:gd name="connsiteX102" fmla="*/ 359568 w 419100"/>
                    <a:gd name="connsiteY102" fmla="*/ 181372 h 443309"/>
                    <a:gd name="connsiteX103" fmla="*/ 369093 w 419100"/>
                    <a:gd name="connsiteY103" fmla="*/ 167084 h 443309"/>
                    <a:gd name="connsiteX104" fmla="*/ 383381 w 419100"/>
                    <a:gd name="connsiteY104" fmla="*/ 157559 h 443309"/>
                    <a:gd name="connsiteX105" fmla="*/ 390525 w 419100"/>
                    <a:gd name="connsiteY105" fmla="*/ 152797 h 443309"/>
                    <a:gd name="connsiteX106" fmla="*/ 400050 w 419100"/>
                    <a:gd name="connsiteY106" fmla="*/ 150416 h 443309"/>
                    <a:gd name="connsiteX107" fmla="*/ 407193 w 419100"/>
                    <a:gd name="connsiteY107" fmla="*/ 148034 h 443309"/>
                    <a:gd name="connsiteX108" fmla="*/ 409575 w 419100"/>
                    <a:gd name="connsiteY108" fmla="*/ 140891 h 443309"/>
                    <a:gd name="connsiteX109" fmla="*/ 414337 w 419100"/>
                    <a:gd name="connsiteY109" fmla="*/ 133747 h 443309"/>
                    <a:gd name="connsiteX110" fmla="*/ 419100 w 419100"/>
                    <a:gd name="connsiteY110" fmla="*/ 119459 h 443309"/>
                    <a:gd name="connsiteX111" fmla="*/ 416718 w 419100"/>
                    <a:gd name="connsiteY111" fmla="*/ 67072 h 443309"/>
                    <a:gd name="connsiteX112" fmla="*/ 411956 w 419100"/>
                    <a:gd name="connsiteY112" fmla="*/ 59928 h 443309"/>
                    <a:gd name="connsiteX113" fmla="*/ 404812 w 419100"/>
                    <a:gd name="connsiteY113" fmla="*/ 52784 h 443309"/>
                    <a:gd name="connsiteX114" fmla="*/ 392906 w 419100"/>
                    <a:gd name="connsiteY114" fmla="*/ 40878 h 443309"/>
                    <a:gd name="connsiteX115" fmla="*/ 383381 w 419100"/>
                    <a:gd name="connsiteY115" fmla="*/ 26591 h 443309"/>
                    <a:gd name="connsiteX116" fmla="*/ 366712 w 419100"/>
                    <a:gd name="connsiteY116" fmla="*/ 14684 h 443309"/>
                    <a:gd name="connsiteX117" fmla="*/ 345281 w 419100"/>
                    <a:gd name="connsiteY117" fmla="*/ 2778 h 443309"/>
                    <a:gd name="connsiteX118" fmla="*/ 338137 w 419100"/>
                    <a:gd name="connsiteY118" fmla="*/ 397 h 44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19100" h="443309">
                      <a:moveTo>
                        <a:pt x="338137" y="397"/>
                      </a:moveTo>
                      <a:cubicBezTo>
                        <a:pt x="336153" y="1985"/>
                        <a:pt x="333659" y="8038"/>
                        <a:pt x="333375" y="12303"/>
                      </a:cubicBezTo>
                      <a:cubicBezTo>
                        <a:pt x="332255" y="29106"/>
                        <a:pt x="335751" y="36103"/>
                        <a:pt x="340518" y="50403"/>
                      </a:cubicBezTo>
                      <a:cubicBezTo>
                        <a:pt x="341312" y="52784"/>
                        <a:pt x="341508" y="55458"/>
                        <a:pt x="342900" y="57547"/>
                      </a:cubicBezTo>
                      <a:lnTo>
                        <a:pt x="352425" y="71834"/>
                      </a:lnTo>
                      <a:cubicBezTo>
                        <a:pt x="353199" y="75703"/>
                        <a:pt x="357187" y="94983"/>
                        <a:pt x="357187" y="98028"/>
                      </a:cubicBezTo>
                      <a:cubicBezTo>
                        <a:pt x="357187" y="105216"/>
                        <a:pt x="355988" y="112369"/>
                        <a:pt x="354806" y="119459"/>
                      </a:cubicBezTo>
                      <a:cubicBezTo>
                        <a:pt x="354393" y="121935"/>
                        <a:pt x="353993" y="124643"/>
                        <a:pt x="352425" y="126603"/>
                      </a:cubicBezTo>
                      <a:cubicBezTo>
                        <a:pt x="350291" y="129271"/>
                        <a:pt x="341771" y="133520"/>
                        <a:pt x="338137" y="133747"/>
                      </a:cubicBezTo>
                      <a:cubicBezTo>
                        <a:pt x="315149" y="135184"/>
                        <a:pt x="292100" y="135334"/>
                        <a:pt x="269081" y="136128"/>
                      </a:cubicBezTo>
                      <a:cubicBezTo>
                        <a:pt x="252078" y="141796"/>
                        <a:pt x="258970" y="138106"/>
                        <a:pt x="247650" y="145653"/>
                      </a:cubicBezTo>
                      <a:cubicBezTo>
                        <a:pt x="234946" y="164708"/>
                        <a:pt x="251622" y="141680"/>
                        <a:pt x="235743" y="157559"/>
                      </a:cubicBezTo>
                      <a:cubicBezTo>
                        <a:pt x="230084" y="163218"/>
                        <a:pt x="228575" y="171921"/>
                        <a:pt x="226218" y="178991"/>
                      </a:cubicBezTo>
                      <a:lnTo>
                        <a:pt x="221456" y="193278"/>
                      </a:lnTo>
                      <a:lnTo>
                        <a:pt x="219075" y="200422"/>
                      </a:lnTo>
                      <a:cubicBezTo>
                        <a:pt x="219869" y="203597"/>
                        <a:pt x="221456" y="206674"/>
                        <a:pt x="221456" y="209947"/>
                      </a:cubicBezTo>
                      <a:cubicBezTo>
                        <a:pt x="221456" y="221028"/>
                        <a:pt x="216050" y="238265"/>
                        <a:pt x="221456" y="250428"/>
                      </a:cubicBezTo>
                      <a:cubicBezTo>
                        <a:pt x="225186" y="258821"/>
                        <a:pt x="228998" y="260218"/>
                        <a:pt x="235743" y="264716"/>
                      </a:cubicBezTo>
                      <a:cubicBezTo>
                        <a:pt x="237331" y="267097"/>
                        <a:pt x="239226" y="269299"/>
                        <a:pt x="240506" y="271859"/>
                      </a:cubicBezTo>
                      <a:cubicBezTo>
                        <a:pt x="241629" y="274104"/>
                        <a:pt x="241319" y="277043"/>
                        <a:pt x="242887" y="279003"/>
                      </a:cubicBezTo>
                      <a:cubicBezTo>
                        <a:pt x="244675" y="281238"/>
                        <a:pt x="247650" y="282178"/>
                        <a:pt x="250031" y="283766"/>
                      </a:cubicBezTo>
                      <a:cubicBezTo>
                        <a:pt x="251618" y="286147"/>
                        <a:pt x="253513" y="288350"/>
                        <a:pt x="254793" y="290909"/>
                      </a:cubicBezTo>
                      <a:cubicBezTo>
                        <a:pt x="258000" y="297323"/>
                        <a:pt x="255874" y="299892"/>
                        <a:pt x="261937" y="305197"/>
                      </a:cubicBezTo>
                      <a:cubicBezTo>
                        <a:pt x="272014" y="314014"/>
                        <a:pt x="273557" y="313833"/>
                        <a:pt x="283368" y="317103"/>
                      </a:cubicBezTo>
                      <a:cubicBezTo>
                        <a:pt x="285749" y="318691"/>
                        <a:pt x="287952" y="320586"/>
                        <a:pt x="290512" y="321866"/>
                      </a:cubicBezTo>
                      <a:cubicBezTo>
                        <a:pt x="293927" y="323574"/>
                        <a:pt x="304131" y="325865"/>
                        <a:pt x="307181" y="326628"/>
                      </a:cubicBezTo>
                      <a:cubicBezTo>
                        <a:pt x="307975" y="329009"/>
                        <a:pt x="310494" y="331441"/>
                        <a:pt x="309562" y="333772"/>
                      </a:cubicBezTo>
                      <a:cubicBezTo>
                        <a:pt x="308142" y="337321"/>
                        <a:pt x="298281" y="339914"/>
                        <a:pt x="295275" y="340916"/>
                      </a:cubicBezTo>
                      <a:cubicBezTo>
                        <a:pt x="278606" y="340122"/>
                        <a:pt x="261907" y="339814"/>
                        <a:pt x="245268" y="338534"/>
                      </a:cubicBezTo>
                      <a:cubicBezTo>
                        <a:pt x="241233" y="338224"/>
                        <a:pt x="237046" y="337828"/>
                        <a:pt x="233362" y="336153"/>
                      </a:cubicBezTo>
                      <a:cubicBezTo>
                        <a:pt x="228151" y="333785"/>
                        <a:pt x="219075" y="326628"/>
                        <a:pt x="219075" y="326628"/>
                      </a:cubicBezTo>
                      <a:cubicBezTo>
                        <a:pt x="206371" y="307573"/>
                        <a:pt x="223047" y="330601"/>
                        <a:pt x="207168" y="314722"/>
                      </a:cubicBezTo>
                      <a:cubicBezTo>
                        <a:pt x="205144" y="312698"/>
                        <a:pt x="204560" y="309463"/>
                        <a:pt x="202406" y="307578"/>
                      </a:cubicBezTo>
                      <a:cubicBezTo>
                        <a:pt x="198098" y="303809"/>
                        <a:pt x="192881" y="301228"/>
                        <a:pt x="188118" y="298053"/>
                      </a:cubicBezTo>
                      <a:lnTo>
                        <a:pt x="180975" y="293291"/>
                      </a:lnTo>
                      <a:cubicBezTo>
                        <a:pt x="178594" y="291703"/>
                        <a:pt x="176546" y="289433"/>
                        <a:pt x="173831" y="288528"/>
                      </a:cubicBezTo>
                      <a:lnTo>
                        <a:pt x="166687" y="286147"/>
                      </a:lnTo>
                      <a:cubicBezTo>
                        <a:pt x="146221" y="272502"/>
                        <a:pt x="172109" y="288857"/>
                        <a:pt x="152400" y="279003"/>
                      </a:cubicBezTo>
                      <a:cubicBezTo>
                        <a:pt x="149840" y="277723"/>
                        <a:pt x="147871" y="275403"/>
                        <a:pt x="145256" y="274241"/>
                      </a:cubicBezTo>
                      <a:cubicBezTo>
                        <a:pt x="140668" y="272202"/>
                        <a:pt x="135731" y="271066"/>
                        <a:pt x="130968" y="269478"/>
                      </a:cubicBezTo>
                      <a:cubicBezTo>
                        <a:pt x="130964" y="269477"/>
                        <a:pt x="116684" y="264717"/>
                        <a:pt x="116681" y="264716"/>
                      </a:cubicBezTo>
                      <a:cubicBezTo>
                        <a:pt x="112712" y="263922"/>
                        <a:pt x="108701" y="263316"/>
                        <a:pt x="104775" y="262334"/>
                      </a:cubicBezTo>
                      <a:cubicBezTo>
                        <a:pt x="102340" y="261725"/>
                        <a:pt x="100066" y="260562"/>
                        <a:pt x="97631" y="259953"/>
                      </a:cubicBezTo>
                      <a:cubicBezTo>
                        <a:pt x="93705" y="258971"/>
                        <a:pt x="89694" y="258366"/>
                        <a:pt x="85725" y="257572"/>
                      </a:cubicBezTo>
                      <a:cubicBezTo>
                        <a:pt x="54223" y="241820"/>
                        <a:pt x="67481" y="245867"/>
                        <a:pt x="47625" y="240903"/>
                      </a:cubicBezTo>
                      <a:cubicBezTo>
                        <a:pt x="35719" y="242491"/>
                        <a:pt x="23754" y="243691"/>
                        <a:pt x="11906" y="245666"/>
                      </a:cubicBezTo>
                      <a:cubicBezTo>
                        <a:pt x="9430" y="246079"/>
                        <a:pt x="6221" y="246004"/>
                        <a:pt x="4762" y="248047"/>
                      </a:cubicBezTo>
                      <a:cubicBezTo>
                        <a:pt x="1844" y="252132"/>
                        <a:pt x="0" y="262334"/>
                        <a:pt x="0" y="262334"/>
                      </a:cubicBezTo>
                      <a:cubicBezTo>
                        <a:pt x="794" y="269478"/>
                        <a:pt x="-288" y="277092"/>
                        <a:pt x="2381" y="283766"/>
                      </a:cubicBezTo>
                      <a:cubicBezTo>
                        <a:pt x="3313" y="286097"/>
                        <a:pt x="8066" y="284104"/>
                        <a:pt x="9525" y="286147"/>
                      </a:cubicBezTo>
                      <a:cubicBezTo>
                        <a:pt x="21324" y="302665"/>
                        <a:pt x="8006" y="296533"/>
                        <a:pt x="19050" y="307578"/>
                      </a:cubicBezTo>
                      <a:cubicBezTo>
                        <a:pt x="24134" y="312663"/>
                        <a:pt x="28885" y="313356"/>
                        <a:pt x="35718" y="314722"/>
                      </a:cubicBezTo>
                      <a:cubicBezTo>
                        <a:pt x="48584" y="317295"/>
                        <a:pt x="48474" y="316167"/>
                        <a:pt x="59531" y="319484"/>
                      </a:cubicBezTo>
                      <a:cubicBezTo>
                        <a:pt x="64339" y="320927"/>
                        <a:pt x="69056" y="322659"/>
                        <a:pt x="73818" y="324247"/>
                      </a:cubicBezTo>
                      <a:lnTo>
                        <a:pt x="95250" y="331391"/>
                      </a:lnTo>
                      <a:cubicBezTo>
                        <a:pt x="98617" y="332514"/>
                        <a:pt x="101479" y="334835"/>
                        <a:pt x="104775" y="336153"/>
                      </a:cubicBezTo>
                      <a:cubicBezTo>
                        <a:pt x="104798" y="336162"/>
                        <a:pt x="122622" y="342103"/>
                        <a:pt x="126206" y="343297"/>
                      </a:cubicBezTo>
                      <a:cubicBezTo>
                        <a:pt x="128921" y="344202"/>
                        <a:pt x="130865" y="346639"/>
                        <a:pt x="133350" y="348059"/>
                      </a:cubicBezTo>
                      <a:cubicBezTo>
                        <a:pt x="136432" y="349820"/>
                        <a:pt x="139562" y="351548"/>
                        <a:pt x="142875" y="352822"/>
                      </a:cubicBezTo>
                      <a:cubicBezTo>
                        <a:pt x="149903" y="355525"/>
                        <a:pt x="157849" y="356092"/>
                        <a:pt x="164306" y="359966"/>
                      </a:cubicBezTo>
                      <a:cubicBezTo>
                        <a:pt x="181108" y="370047"/>
                        <a:pt x="172376" y="364551"/>
                        <a:pt x="190500" y="376634"/>
                      </a:cubicBezTo>
                      <a:cubicBezTo>
                        <a:pt x="192881" y="378221"/>
                        <a:pt x="195408" y="379609"/>
                        <a:pt x="197643" y="381397"/>
                      </a:cubicBezTo>
                      <a:cubicBezTo>
                        <a:pt x="211510" y="392490"/>
                        <a:pt x="204728" y="389315"/>
                        <a:pt x="216693" y="393303"/>
                      </a:cubicBezTo>
                      <a:cubicBezTo>
                        <a:pt x="219074" y="394891"/>
                        <a:pt x="221277" y="396786"/>
                        <a:pt x="223837" y="398066"/>
                      </a:cubicBezTo>
                      <a:cubicBezTo>
                        <a:pt x="228513" y="400404"/>
                        <a:pt x="238689" y="402087"/>
                        <a:pt x="242887" y="402828"/>
                      </a:cubicBezTo>
                      <a:lnTo>
                        <a:pt x="271462" y="407591"/>
                      </a:lnTo>
                      <a:lnTo>
                        <a:pt x="285750" y="409972"/>
                      </a:lnTo>
                      <a:cubicBezTo>
                        <a:pt x="288925" y="411559"/>
                        <a:pt x="292012" y="413336"/>
                        <a:pt x="295275" y="414734"/>
                      </a:cubicBezTo>
                      <a:cubicBezTo>
                        <a:pt x="297582" y="415723"/>
                        <a:pt x="300643" y="415341"/>
                        <a:pt x="302418" y="417116"/>
                      </a:cubicBezTo>
                      <a:cubicBezTo>
                        <a:pt x="304193" y="418891"/>
                        <a:pt x="303677" y="422014"/>
                        <a:pt x="304800" y="424259"/>
                      </a:cubicBezTo>
                      <a:cubicBezTo>
                        <a:pt x="306080" y="426819"/>
                        <a:pt x="307389" y="429540"/>
                        <a:pt x="309562" y="431403"/>
                      </a:cubicBezTo>
                      <a:cubicBezTo>
                        <a:pt x="313076" y="434415"/>
                        <a:pt x="317543" y="436094"/>
                        <a:pt x="321468" y="438547"/>
                      </a:cubicBezTo>
                      <a:cubicBezTo>
                        <a:pt x="323895" y="440064"/>
                        <a:pt x="326231" y="441722"/>
                        <a:pt x="328612" y="443309"/>
                      </a:cubicBezTo>
                      <a:cubicBezTo>
                        <a:pt x="333375" y="442515"/>
                        <a:pt x="338581" y="443087"/>
                        <a:pt x="342900" y="440928"/>
                      </a:cubicBezTo>
                      <a:cubicBezTo>
                        <a:pt x="345460" y="439648"/>
                        <a:pt x="345830" y="435983"/>
                        <a:pt x="347662" y="433784"/>
                      </a:cubicBezTo>
                      <a:cubicBezTo>
                        <a:pt x="349818" y="431197"/>
                        <a:pt x="352425" y="429022"/>
                        <a:pt x="354806" y="426641"/>
                      </a:cubicBezTo>
                      <a:cubicBezTo>
                        <a:pt x="357193" y="419479"/>
                        <a:pt x="356820" y="418510"/>
                        <a:pt x="361950" y="412353"/>
                      </a:cubicBezTo>
                      <a:cubicBezTo>
                        <a:pt x="364106" y="409766"/>
                        <a:pt x="367026" y="407867"/>
                        <a:pt x="369093" y="405209"/>
                      </a:cubicBezTo>
                      <a:cubicBezTo>
                        <a:pt x="372607" y="400691"/>
                        <a:pt x="375443" y="395684"/>
                        <a:pt x="378618" y="390922"/>
                      </a:cubicBezTo>
                      <a:lnTo>
                        <a:pt x="383381" y="383778"/>
                      </a:lnTo>
                      <a:cubicBezTo>
                        <a:pt x="384175" y="380603"/>
                        <a:pt x="384473" y="377261"/>
                        <a:pt x="385762" y="374253"/>
                      </a:cubicBezTo>
                      <a:cubicBezTo>
                        <a:pt x="391448" y="360985"/>
                        <a:pt x="396753" y="371736"/>
                        <a:pt x="388143" y="348059"/>
                      </a:cubicBezTo>
                      <a:cubicBezTo>
                        <a:pt x="386992" y="344894"/>
                        <a:pt x="383381" y="343297"/>
                        <a:pt x="381000" y="340916"/>
                      </a:cubicBezTo>
                      <a:cubicBezTo>
                        <a:pt x="379063" y="335108"/>
                        <a:pt x="378470" y="331242"/>
                        <a:pt x="373856" y="326628"/>
                      </a:cubicBezTo>
                      <a:cubicBezTo>
                        <a:pt x="371832" y="324604"/>
                        <a:pt x="369093" y="323453"/>
                        <a:pt x="366712" y="321866"/>
                      </a:cubicBezTo>
                      <a:cubicBezTo>
                        <a:pt x="365125" y="319485"/>
                        <a:pt x="362420" y="317545"/>
                        <a:pt x="361950" y="314722"/>
                      </a:cubicBezTo>
                      <a:cubicBezTo>
                        <a:pt x="361537" y="312246"/>
                        <a:pt x="363112" y="309772"/>
                        <a:pt x="364331" y="307578"/>
                      </a:cubicBezTo>
                      <a:cubicBezTo>
                        <a:pt x="372501" y="292871"/>
                        <a:pt x="370565" y="295485"/>
                        <a:pt x="381000" y="288528"/>
                      </a:cubicBezTo>
                      <a:cubicBezTo>
                        <a:pt x="381794" y="286147"/>
                        <a:pt x="383381" y="283894"/>
                        <a:pt x="383381" y="281384"/>
                      </a:cubicBezTo>
                      <a:cubicBezTo>
                        <a:pt x="383381" y="277337"/>
                        <a:pt x="383008" y="272992"/>
                        <a:pt x="381000" y="269478"/>
                      </a:cubicBezTo>
                      <a:cubicBezTo>
                        <a:pt x="378272" y="264704"/>
                        <a:pt x="370866" y="264411"/>
                        <a:pt x="366712" y="262334"/>
                      </a:cubicBezTo>
                      <a:cubicBezTo>
                        <a:pt x="364152" y="261054"/>
                        <a:pt x="362258" y="258550"/>
                        <a:pt x="359568" y="257572"/>
                      </a:cubicBezTo>
                      <a:cubicBezTo>
                        <a:pt x="353417" y="255335"/>
                        <a:pt x="346868" y="254397"/>
                        <a:pt x="340518" y="252809"/>
                      </a:cubicBezTo>
                      <a:cubicBezTo>
                        <a:pt x="330313" y="250257"/>
                        <a:pt x="324928" y="250167"/>
                        <a:pt x="314325" y="248047"/>
                      </a:cubicBezTo>
                      <a:cubicBezTo>
                        <a:pt x="292044" y="243591"/>
                        <a:pt x="315821" y="247826"/>
                        <a:pt x="297656" y="243284"/>
                      </a:cubicBezTo>
                      <a:cubicBezTo>
                        <a:pt x="293730" y="242302"/>
                        <a:pt x="289719" y="241697"/>
                        <a:pt x="285750" y="240903"/>
                      </a:cubicBezTo>
                      <a:cubicBezTo>
                        <a:pt x="286544" y="237728"/>
                        <a:pt x="287421" y="234573"/>
                        <a:pt x="288131" y="231378"/>
                      </a:cubicBezTo>
                      <a:cubicBezTo>
                        <a:pt x="289009" y="227427"/>
                        <a:pt x="289091" y="223262"/>
                        <a:pt x="290512" y="219472"/>
                      </a:cubicBezTo>
                      <a:cubicBezTo>
                        <a:pt x="292576" y="213969"/>
                        <a:pt x="297180" y="209894"/>
                        <a:pt x="302418" y="207566"/>
                      </a:cubicBezTo>
                      <a:cubicBezTo>
                        <a:pt x="317225" y="200985"/>
                        <a:pt x="322910" y="202183"/>
                        <a:pt x="340518" y="200422"/>
                      </a:cubicBezTo>
                      <a:cubicBezTo>
                        <a:pt x="342899" y="198834"/>
                        <a:pt x="345638" y="197683"/>
                        <a:pt x="347662" y="195659"/>
                      </a:cubicBezTo>
                      <a:cubicBezTo>
                        <a:pt x="349686" y="193635"/>
                        <a:pt x="350593" y="190714"/>
                        <a:pt x="352425" y="188516"/>
                      </a:cubicBezTo>
                      <a:cubicBezTo>
                        <a:pt x="354581" y="185929"/>
                        <a:pt x="357187" y="183753"/>
                        <a:pt x="359568" y="181372"/>
                      </a:cubicBezTo>
                      <a:cubicBezTo>
                        <a:pt x="363898" y="164058"/>
                        <a:pt x="358131" y="178046"/>
                        <a:pt x="369093" y="167084"/>
                      </a:cubicBezTo>
                      <a:cubicBezTo>
                        <a:pt x="380055" y="156122"/>
                        <a:pt x="366067" y="161889"/>
                        <a:pt x="383381" y="157559"/>
                      </a:cubicBezTo>
                      <a:cubicBezTo>
                        <a:pt x="385762" y="155972"/>
                        <a:pt x="387894" y="153924"/>
                        <a:pt x="390525" y="152797"/>
                      </a:cubicBezTo>
                      <a:cubicBezTo>
                        <a:pt x="393533" y="151508"/>
                        <a:pt x="396903" y="151315"/>
                        <a:pt x="400050" y="150416"/>
                      </a:cubicBezTo>
                      <a:cubicBezTo>
                        <a:pt x="402463" y="149726"/>
                        <a:pt x="404812" y="148828"/>
                        <a:pt x="407193" y="148034"/>
                      </a:cubicBezTo>
                      <a:cubicBezTo>
                        <a:pt x="407987" y="145653"/>
                        <a:pt x="408452" y="143136"/>
                        <a:pt x="409575" y="140891"/>
                      </a:cubicBezTo>
                      <a:cubicBezTo>
                        <a:pt x="410855" y="138331"/>
                        <a:pt x="413175" y="136362"/>
                        <a:pt x="414337" y="133747"/>
                      </a:cubicBezTo>
                      <a:cubicBezTo>
                        <a:pt x="416376" y="129159"/>
                        <a:pt x="419100" y="119459"/>
                        <a:pt x="419100" y="119459"/>
                      </a:cubicBezTo>
                      <a:cubicBezTo>
                        <a:pt x="418306" y="101997"/>
                        <a:pt x="418801" y="84428"/>
                        <a:pt x="416718" y="67072"/>
                      </a:cubicBezTo>
                      <a:cubicBezTo>
                        <a:pt x="416377" y="64231"/>
                        <a:pt x="413788" y="62127"/>
                        <a:pt x="411956" y="59928"/>
                      </a:cubicBezTo>
                      <a:cubicBezTo>
                        <a:pt x="409800" y="57341"/>
                        <a:pt x="406968" y="55371"/>
                        <a:pt x="404812" y="52784"/>
                      </a:cubicBezTo>
                      <a:cubicBezTo>
                        <a:pt x="394890" y="40878"/>
                        <a:pt x="406004" y="49610"/>
                        <a:pt x="392906" y="40878"/>
                      </a:cubicBezTo>
                      <a:cubicBezTo>
                        <a:pt x="389731" y="36116"/>
                        <a:pt x="388143" y="29766"/>
                        <a:pt x="383381" y="26591"/>
                      </a:cubicBezTo>
                      <a:cubicBezTo>
                        <a:pt x="360146" y="11100"/>
                        <a:pt x="396260" y="35369"/>
                        <a:pt x="366712" y="14684"/>
                      </a:cubicBezTo>
                      <a:cubicBezTo>
                        <a:pt x="359072" y="9336"/>
                        <a:pt x="354024" y="4526"/>
                        <a:pt x="345281" y="2778"/>
                      </a:cubicBezTo>
                      <a:cubicBezTo>
                        <a:pt x="343724" y="2467"/>
                        <a:pt x="340121" y="-1191"/>
                        <a:pt x="338137" y="39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2131605" y="2740819"/>
                  <a:ext cx="402045" cy="92881"/>
                </a:xfrm>
                <a:custGeom>
                  <a:avLst/>
                  <a:gdLst>
                    <a:gd name="connsiteX0" fmla="*/ 4376 w 402045"/>
                    <a:gd name="connsiteY0" fmla="*/ 19050 h 92881"/>
                    <a:gd name="connsiteX1" fmla="*/ 66289 w 402045"/>
                    <a:gd name="connsiteY1" fmla="*/ 11906 h 92881"/>
                    <a:gd name="connsiteX2" fmla="*/ 80576 w 402045"/>
                    <a:gd name="connsiteY2" fmla="*/ 7144 h 92881"/>
                    <a:gd name="connsiteX3" fmla="*/ 99626 w 402045"/>
                    <a:gd name="connsiteY3" fmla="*/ 4762 h 92881"/>
                    <a:gd name="connsiteX4" fmla="*/ 113914 w 402045"/>
                    <a:gd name="connsiteY4" fmla="*/ 2381 h 92881"/>
                    <a:gd name="connsiteX5" fmla="*/ 132964 w 402045"/>
                    <a:gd name="connsiteY5" fmla="*/ 0 h 92881"/>
                    <a:gd name="connsiteX6" fmla="*/ 187733 w 402045"/>
                    <a:gd name="connsiteY6" fmla="*/ 2381 h 92881"/>
                    <a:gd name="connsiteX7" fmla="*/ 237739 w 402045"/>
                    <a:gd name="connsiteY7" fmla="*/ 7144 h 92881"/>
                    <a:gd name="connsiteX8" fmla="*/ 282983 w 402045"/>
                    <a:gd name="connsiteY8" fmla="*/ 9525 h 92881"/>
                    <a:gd name="connsiteX9" fmla="*/ 394901 w 402045"/>
                    <a:gd name="connsiteY9" fmla="*/ 9525 h 92881"/>
                    <a:gd name="connsiteX10" fmla="*/ 397283 w 402045"/>
                    <a:gd name="connsiteY10" fmla="*/ 23812 h 92881"/>
                    <a:gd name="connsiteX11" fmla="*/ 399664 w 402045"/>
                    <a:gd name="connsiteY11" fmla="*/ 30956 h 92881"/>
                    <a:gd name="connsiteX12" fmla="*/ 402045 w 402045"/>
                    <a:gd name="connsiteY12" fmla="*/ 59531 h 92881"/>
                    <a:gd name="connsiteX13" fmla="*/ 399664 w 402045"/>
                    <a:gd name="connsiteY13" fmla="*/ 66675 h 92881"/>
                    <a:gd name="connsiteX14" fmla="*/ 382995 w 402045"/>
                    <a:gd name="connsiteY14" fmla="*/ 88106 h 92881"/>
                    <a:gd name="connsiteX15" fmla="*/ 368708 w 402045"/>
                    <a:gd name="connsiteY15" fmla="*/ 90487 h 92881"/>
                    <a:gd name="connsiteX16" fmla="*/ 361564 w 402045"/>
                    <a:gd name="connsiteY16" fmla="*/ 92869 h 92881"/>
                    <a:gd name="connsiteX17" fmla="*/ 309176 w 402045"/>
                    <a:gd name="connsiteY17" fmla="*/ 88106 h 92881"/>
                    <a:gd name="connsiteX18" fmla="*/ 287745 w 402045"/>
                    <a:gd name="connsiteY18" fmla="*/ 83344 h 92881"/>
                    <a:gd name="connsiteX19" fmla="*/ 275839 w 402045"/>
                    <a:gd name="connsiteY19" fmla="*/ 78581 h 92881"/>
                    <a:gd name="connsiteX20" fmla="*/ 268695 w 402045"/>
                    <a:gd name="connsiteY20" fmla="*/ 76200 h 92881"/>
                    <a:gd name="connsiteX21" fmla="*/ 256789 w 402045"/>
                    <a:gd name="connsiteY21" fmla="*/ 71437 h 92881"/>
                    <a:gd name="connsiteX22" fmla="*/ 230595 w 402045"/>
                    <a:gd name="connsiteY22" fmla="*/ 69056 h 92881"/>
                    <a:gd name="connsiteX23" fmla="*/ 216308 w 402045"/>
                    <a:gd name="connsiteY23" fmla="*/ 66675 h 92881"/>
                    <a:gd name="connsiteX24" fmla="*/ 197258 w 402045"/>
                    <a:gd name="connsiteY24" fmla="*/ 64294 h 92881"/>
                    <a:gd name="connsiteX25" fmla="*/ 187733 w 402045"/>
                    <a:gd name="connsiteY25" fmla="*/ 61912 h 92881"/>
                    <a:gd name="connsiteX26" fmla="*/ 173445 w 402045"/>
                    <a:gd name="connsiteY26" fmla="*/ 57150 h 92881"/>
                    <a:gd name="connsiteX27" fmla="*/ 166301 w 402045"/>
                    <a:gd name="connsiteY27" fmla="*/ 52387 h 92881"/>
                    <a:gd name="connsiteX28" fmla="*/ 159158 w 402045"/>
                    <a:gd name="connsiteY28" fmla="*/ 45244 h 92881"/>
                    <a:gd name="connsiteX29" fmla="*/ 149633 w 402045"/>
                    <a:gd name="connsiteY29" fmla="*/ 42862 h 92881"/>
                    <a:gd name="connsiteX30" fmla="*/ 104389 w 402045"/>
                    <a:gd name="connsiteY30" fmla="*/ 40481 h 92881"/>
                    <a:gd name="connsiteX31" fmla="*/ 49620 w 402045"/>
                    <a:gd name="connsiteY31" fmla="*/ 35719 h 92881"/>
                    <a:gd name="connsiteX32" fmla="*/ 9139 w 402045"/>
                    <a:gd name="connsiteY32" fmla="*/ 30956 h 92881"/>
                    <a:gd name="connsiteX33" fmla="*/ 1995 w 402045"/>
                    <a:gd name="connsiteY33" fmla="*/ 28575 h 92881"/>
                    <a:gd name="connsiteX34" fmla="*/ 4376 w 402045"/>
                    <a:gd name="connsiteY34" fmla="*/ 19050 h 9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02045" h="92881">
                      <a:moveTo>
                        <a:pt x="4376" y="19050"/>
                      </a:moveTo>
                      <a:cubicBezTo>
                        <a:pt x="40667" y="11791"/>
                        <a:pt x="20110" y="14792"/>
                        <a:pt x="66289" y="11906"/>
                      </a:cubicBezTo>
                      <a:lnTo>
                        <a:pt x="80576" y="7144"/>
                      </a:lnTo>
                      <a:cubicBezTo>
                        <a:pt x="86647" y="5120"/>
                        <a:pt x="93291" y="5667"/>
                        <a:pt x="99626" y="4762"/>
                      </a:cubicBezTo>
                      <a:cubicBezTo>
                        <a:pt x="104406" y="4079"/>
                        <a:pt x="109134" y="3064"/>
                        <a:pt x="113914" y="2381"/>
                      </a:cubicBezTo>
                      <a:cubicBezTo>
                        <a:pt x="120249" y="1476"/>
                        <a:pt x="126614" y="794"/>
                        <a:pt x="132964" y="0"/>
                      </a:cubicBezTo>
                      <a:lnTo>
                        <a:pt x="187733" y="2381"/>
                      </a:lnTo>
                      <a:cubicBezTo>
                        <a:pt x="272246" y="7210"/>
                        <a:pt x="170129" y="2314"/>
                        <a:pt x="237739" y="7144"/>
                      </a:cubicBezTo>
                      <a:cubicBezTo>
                        <a:pt x="252803" y="8220"/>
                        <a:pt x="267902" y="8731"/>
                        <a:pt x="282983" y="9525"/>
                      </a:cubicBezTo>
                      <a:cubicBezTo>
                        <a:pt x="317210" y="7243"/>
                        <a:pt x="363950" y="2960"/>
                        <a:pt x="394901" y="9525"/>
                      </a:cubicBezTo>
                      <a:cubicBezTo>
                        <a:pt x="399624" y="10527"/>
                        <a:pt x="396236" y="19099"/>
                        <a:pt x="397283" y="23812"/>
                      </a:cubicBezTo>
                      <a:cubicBezTo>
                        <a:pt x="397828" y="26262"/>
                        <a:pt x="398870" y="28575"/>
                        <a:pt x="399664" y="30956"/>
                      </a:cubicBezTo>
                      <a:cubicBezTo>
                        <a:pt x="400458" y="40481"/>
                        <a:pt x="402045" y="49973"/>
                        <a:pt x="402045" y="59531"/>
                      </a:cubicBezTo>
                      <a:cubicBezTo>
                        <a:pt x="402045" y="62041"/>
                        <a:pt x="400883" y="64481"/>
                        <a:pt x="399664" y="66675"/>
                      </a:cubicBezTo>
                      <a:cubicBezTo>
                        <a:pt x="398588" y="68612"/>
                        <a:pt x="388116" y="85830"/>
                        <a:pt x="382995" y="88106"/>
                      </a:cubicBezTo>
                      <a:cubicBezTo>
                        <a:pt x="378583" y="90067"/>
                        <a:pt x="373470" y="89693"/>
                        <a:pt x="368708" y="90487"/>
                      </a:cubicBezTo>
                      <a:cubicBezTo>
                        <a:pt x="366327" y="91281"/>
                        <a:pt x="364074" y="92869"/>
                        <a:pt x="361564" y="92869"/>
                      </a:cubicBezTo>
                      <a:cubicBezTo>
                        <a:pt x="314178" y="92869"/>
                        <a:pt x="332871" y="93371"/>
                        <a:pt x="309176" y="88106"/>
                      </a:cubicBezTo>
                      <a:cubicBezTo>
                        <a:pt x="303518" y="86849"/>
                        <a:pt x="293549" y="85279"/>
                        <a:pt x="287745" y="83344"/>
                      </a:cubicBezTo>
                      <a:cubicBezTo>
                        <a:pt x="283690" y="81992"/>
                        <a:pt x="279841" y="80082"/>
                        <a:pt x="275839" y="78581"/>
                      </a:cubicBezTo>
                      <a:cubicBezTo>
                        <a:pt x="273489" y="77700"/>
                        <a:pt x="271045" y="77081"/>
                        <a:pt x="268695" y="76200"/>
                      </a:cubicBezTo>
                      <a:cubicBezTo>
                        <a:pt x="264693" y="74699"/>
                        <a:pt x="260990" y="72225"/>
                        <a:pt x="256789" y="71437"/>
                      </a:cubicBezTo>
                      <a:cubicBezTo>
                        <a:pt x="248172" y="69821"/>
                        <a:pt x="239302" y="70080"/>
                        <a:pt x="230595" y="69056"/>
                      </a:cubicBezTo>
                      <a:cubicBezTo>
                        <a:pt x="225800" y="68492"/>
                        <a:pt x="221087" y="67358"/>
                        <a:pt x="216308" y="66675"/>
                      </a:cubicBezTo>
                      <a:cubicBezTo>
                        <a:pt x="209973" y="65770"/>
                        <a:pt x="203608" y="65088"/>
                        <a:pt x="197258" y="64294"/>
                      </a:cubicBezTo>
                      <a:cubicBezTo>
                        <a:pt x="194083" y="63500"/>
                        <a:pt x="190868" y="62852"/>
                        <a:pt x="187733" y="61912"/>
                      </a:cubicBezTo>
                      <a:cubicBezTo>
                        <a:pt x="182925" y="60469"/>
                        <a:pt x="173445" y="57150"/>
                        <a:pt x="173445" y="57150"/>
                      </a:cubicBezTo>
                      <a:cubicBezTo>
                        <a:pt x="171064" y="55562"/>
                        <a:pt x="168500" y="54219"/>
                        <a:pt x="166301" y="52387"/>
                      </a:cubicBezTo>
                      <a:cubicBezTo>
                        <a:pt x="163714" y="50231"/>
                        <a:pt x="162082" y="46915"/>
                        <a:pt x="159158" y="45244"/>
                      </a:cubicBezTo>
                      <a:cubicBezTo>
                        <a:pt x="156316" y="43620"/>
                        <a:pt x="152893" y="43146"/>
                        <a:pt x="149633" y="42862"/>
                      </a:cubicBezTo>
                      <a:cubicBezTo>
                        <a:pt x="134588" y="41554"/>
                        <a:pt x="119470" y="41275"/>
                        <a:pt x="104389" y="40481"/>
                      </a:cubicBezTo>
                      <a:cubicBezTo>
                        <a:pt x="81190" y="32749"/>
                        <a:pt x="105932" y="40285"/>
                        <a:pt x="49620" y="35719"/>
                      </a:cubicBezTo>
                      <a:cubicBezTo>
                        <a:pt x="36078" y="34621"/>
                        <a:pt x="22633" y="32544"/>
                        <a:pt x="9139" y="30956"/>
                      </a:cubicBezTo>
                      <a:cubicBezTo>
                        <a:pt x="6758" y="30162"/>
                        <a:pt x="3770" y="30350"/>
                        <a:pt x="1995" y="28575"/>
                      </a:cubicBezTo>
                      <a:cubicBezTo>
                        <a:pt x="-1390" y="25190"/>
                        <a:pt x="-386" y="15376"/>
                        <a:pt x="4376" y="1905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673568" y="3570373"/>
                  <a:ext cx="312520" cy="187240"/>
                </a:xfrm>
                <a:custGeom>
                  <a:avLst/>
                  <a:gdLst>
                    <a:gd name="connsiteX0" fmla="*/ 181551 w 312520"/>
                    <a:gd name="connsiteY0" fmla="*/ 68177 h 187240"/>
                    <a:gd name="connsiteX1" fmla="*/ 169645 w 312520"/>
                    <a:gd name="connsiteY1" fmla="*/ 63415 h 187240"/>
                    <a:gd name="connsiteX2" fmla="*/ 107732 w 312520"/>
                    <a:gd name="connsiteY2" fmla="*/ 58652 h 187240"/>
                    <a:gd name="connsiteX3" fmla="*/ 79157 w 312520"/>
                    <a:gd name="connsiteY3" fmla="*/ 51508 h 187240"/>
                    <a:gd name="connsiteX4" fmla="*/ 72013 w 312520"/>
                    <a:gd name="connsiteY4" fmla="*/ 49127 h 187240"/>
                    <a:gd name="connsiteX5" fmla="*/ 64870 w 312520"/>
                    <a:gd name="connsiteY5" fmla="*/ 46746 h 187240"/>
                    <a:gd name="connsiteX6" fmla="*/ 67251 w 312520"/>
                    <a:gd name="connsiteY6" fmla="*/ 37221 h 187240"/>
                    <a:gd name="connsiteX7" fmla="*/ 88682 w 312520"/>
                    <a:gd name="connsiteY7" fmla="*/ 25315 h 187240"/>
                    <a:gd name="connsiteX8" fmla="*/ 105351 w 312520"/>
                    <a:gd name="connsiteY8" fmla="*/ 18171 h 187240"/>
                    <a:gd name="connsiteX9" fmla="*/ 112495 w 312520"/>
                    <a:gd name="connsiteY9" fmla="*/ 13408 h 187240"/>
                    <a:gd name="connsiteX10" fmla="*/ 138688 w 312520"/>
                    <a:gd name="connsiteY10" fmla="*/ 8646 h 187240"/>
                    <a:gd name="connsiteX11" fmla="*/ 167263 w 312520"/>
                    <a:gd name="connsiteY11" fmla="*/ 11027 h 187240"/>
                    <a:gd name="connsiteX12" fmla="*/ 179170 w 312520"/>
                    <a:gd name="connsiteY12" fmla="*/ 18171 h 187240"/>
                    <a:gd name="connsiteX13" fmla="*/ 186313 w 312520"/>
                    <a:gd name="connsiteY13" fmla="*/ 20552 h 187240"/>
                    <a:gd name="connsiteX14" fmla="*/ 207745 w 312520"/>
                    <a:gd name="connsiteY14" fmla="*/ 11027 h 187240"/>
                    <a:gd name="connsiteX15" fmla="*/ 214888 w 312520"/>
                    <a:gd name="connsiteY15" fmla="*/ 8646 h 187240"/>
                    <a:gd name="connsiteX16" fmla="*/ 238701 w 312520"/>
                    <a:gd name="connsiteY16" fmla="*/ 6265 h 187240"/>
                    <a:gd name="connsiteX17" fmla="*/ 252988 w 312520"/>
                    <a:gd name="connsiteY17" fmla="*/ 1502 h 187240"/>
                    <a:gd name="connsiteX18" fmla="*/ 260132 w 312520"/>
                    <a:gd name="connsiteY18" fmla="*/ 15790 h 187240"/>
                    <a:gd name="connsiteX19" fmla="*/ 267276 w 312520"/>
                    <a:gd name="connsiteY19" fmla="*/ 18171 h 187240"/>
                    <a:gd name="connsiteX20" fmla="*/ 281563 w 312520"/>
                    <a:gd name="connsiteY20" fmla="*/ 39602 h 187240"/>
                    <a:gd name="connsiteX21" fmla="*/ 286326 w 312520"/>
                    <a:gd name="connsiteY21" fmla="*/ 46746 h 187240"/>
                    <a:gd name="connsiteX22" fmla="*/ 307757 w 312520"/>
                    <a:gd name="connsiteY22" fmla="*/ 61033 h 187240"/>
                    <a:gd name="connsiteX23" fmla="*/ 312520 w 312520"/>
                    <a:gd name="connsiteY23" fmla="*/ 68177 h 187240"/>
                    <a:gd name="connsiteX24" fmla="*/ 307757 w 312520"/>
                    <a:gd name="connsiteY24" fmla="*/ 82465 h 187240"/>
                    <a:gd name="connsiteX25" fmla="*/ 300613 w 312520"/>
                    <a:gd name="connsiteY25" fmla="*/ 96752 h 187240"/>
                    <a:gd name="connsiteX26" fmla="*/ 286326 w 312520"/>
                    <a:gd name="connsiteY26" fmla="*/ 101515 h 187240"/>
                    <a:gd name="connsiteX27" fmla="*/ 272038 w 312520"/>
                    <a:gd name="connsiteY27" fmla="*/ 106277 h 187240"/>
                    <a:gd name="connsiteX28" fmla="*/ 252988 w 312520"/>
                    <a:gd name="connsiteY28" fmla="*/ 111040 h 187240"/>
                    <a:gd name="connsiteX29" fmla="*/ 212507 w 312520"/>
                    <a:gd name="connsiteY29" fmla="*/ 113421 h 187240"/>
                    <a:gd name="connsiteX30" fmla="*/ 200601 w 312520"/>
                    <a:gd name="connsiteY30" fmla="*/ 122946 h 187240"/>
                    <a:gd name="connsiteX31" fmla="*/ 186313 w 312520"/>
                    <a:gd name="connsiteY31" fmla="*/ 132471 h 187240"/>
                    <a:gd name="connsiteX32" fmla="*/ 179170 w 312520"/>
                    <a:gd name="connsiteY32" fmla="*/ 137233 h 187240"/>
                    <a:gd name="connsiteX33" fmla="*/ 172026 w 312520"/>
                    <a:gd name="connsiteY33" fmla="*/ 139615 h 187240"/>
                    <a:gd name="connsiteX34" fmla="*/ 164882 w 312520"/>
                    <a:gd name="connsiteY34" fmla="*/ 144377 h 187240"/>
                    <a:gd name="connsiteX35" fmla="*/ 157738 w 312520"/>
                    <a:gd name="connsiteY35" fmla="*/ 146758 h 187240"/>
                    <a:gd name="connsiteX36" fmla="*/ 133926 w 312520"/>
                    <a:gd name="connsiteY36" fmla="*/ 151521 h 187240"/>
                    <a:gd name="connsiteX37" fmla="*/ 98207 w 312520"/>
                    <a:gd name="connsiteY37" fmla="*/ 156283 h 187240"/>
                    <a:gd name="connsiteX38" fmla="*/ 81538 w 312520"/>
                    <a:gd name="connsiteY38" fmla="*/ 161046 h 187240"/>
                    <a:gd name="connsiteX39" fmla="*/ 67251 w 312520"/>
                    <a:gd name="connsiteY39" fmla="*/ 170571 h 187240"/>
                    <a:gd name="connsiteX40" fmla="*/ 52963 w 312520"/>
                    <a:gd name="connsiteY40" fmla="*/ 175333 h 187240"/>
                    <a:gd name="connsiteX41" fmla="*/ 45820 w 312520"/>
                    <a:gd name="connsiteY41" fmla="*/ 180096 h 187240"/>
                    <a:gd name="connsiteX42" fmla="*/ 12482 w 312520"/>
                    <a:gd name="connsiteY42" fmla="*/ 187240 h 187240"/>
                    <a:gd name="connsiteX43" fmla="*/ 576 w 312520"/>
                    <a:gd name="connsiteY43" fmla="*/ 184858 h 187240"/>
                    <a:gd name="connsiteX44" fmla="*/ 2957 w 312520"/>
                    <a:gd name="connsiteY44" fmla="*/ 177715 h 187240"/>
                    <a:gd name="connsiteX45" fmla="*/ 17245 w 312520"/>
                    <a:gd name="connsiteY45" fmla="*/ 168190 h 187240"/>
                    <a:gd name="connsiteX46" fmla="*/ 24388 w 312520"/>
                    <a:gd name="connsiteY46" fmla="*/ 163427 h 187240"/>
                    <a:gd name="connsiteX47" fmla="*/ 33913 w 312520"/>
                    <a:gd name="connsiteY47" fmla="*/ 156283 h 187240"/>
                    <a:gd name="connsiteX48" fmla="*/ 41057 w 312520"/>
                    <a:gd name="connsiteY48" fmla="*/ 153902 h 187240"/>
                    <a:gd name="connsiteX49" fmla="*/ 57726 w 312520"/>
                    <a:gd name="connsiteY49" fmla="*/ 132471 h 187240"/>
                    <a:gd name="connsiteX50" fmla="*/ 64870 w 312520"/>
                    <a:gd name="connsiteY50" fmla="*/ 130090 h 187240"/>
                    <a:gd name="connsiteX51" fmla="*/ 79157 w 312520"/>
                    <a:gd name="connsiteY51" fmla="*/ 122946 h 187240"/>
                    <a:gd name="connsiteX52" fmla="*/ 86301 w 312520"/>
                    <a:gd name="connsiteY52" fmla="*/ 118183 h 187240"/>
                    <a:gd name="connsiteX53" fmla="*/ 100588 w 312520"/>
                    <a:gd name="connsiteY53" fmla="*/ 113421 h 187240"/>
                    <a:gd name="connsiteX54" fmla="*/ 107732 w 312520"/>
                    <a:gd name="connsiteY54" fmla="*/ 111040 h 187240"/>
                    <a:gd name="connsiteX55" fmla="*/ 114876 w 312520"/>
                    <a:gd name="connsiteY55" fmla="*/ 106277 h 187240"/>
                    <a:gd name="connsiteX56" fmla="*/ 129163 w 312520"/>
                    <a:gd name="connsiteY56" fmla="*/ 101515 h 187240"/>
                    <a:gd name="connsiteX57" fmla="*/ 131545 w 312520"/>
                    <a:gd name="connsiteY57" fmla="*/ 94371 h 187240"/>
                    <a:gd name="connsiteX58" fmla="*/ 145832 w 312520"/>
                    <a:gd name="connsiteY58" fmla="*/ 84846 h 187240"/>
                    <a:gd name="connsiteX59" fmla="*/ 150595 w 312520"/>
                    <a:gd name="connsiteY59" fmla="*/ 77702 h 187240"/>
                    <a:gd name="connsiteX60" fmla="*/ 181551 w 312520"/>
                    <a:gd name="connsiteY60" fmla="*/ 68177 h 18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12520" h="187240">
                      <a:moveTo>
                        <a:pt x="181551" y="68177"/>
                      </a:moveTo>
                      <a:cubicBezTo>
                        <a:pt x="184726" y="65796"/>
                        <a:pt x="173792" y="64452"/>
                        <a:pt x="169645" y="63415"/>
                      </a:cubicBezTo>
                      <a:cubicBezTo>
                        <a:pt x="155184" y="59800"/>
                        <a:pt x="112414" y="58898"/>
                        <a:pt x="107732" y="58652"/>
                      </a:cubicBezTo>
                      <a:cubicBezTo>
                        <a:pt x="88490" y="55445"/>
                        <a:pt x="98028" y="57798"/>
                        <a:pt x="79157" y="51508"/>
                      </a:cubicBezTo>
                      <a:lnTo>
                        <a:pt x="72013" y="49127"/>
                      </a:lnTo>
                      <a:lnTo>
                        <a:pt x="64870" y="46746"/>
                      </a:lnTo>
                      <a:cubicBezTo>
                        <a:pt x="65664" y="43571"/>
                        <a:pt x="65096" y="39684"/>
                        <a:pt x="67251" y="37221"/>
                      </a:cubicBezTo>
                      <a:cubicBezTo>
                        <a:pt x="76534" y="26611"/>
                        <a:pt x="79218" y="29371"/>
                        <a:pt x="88682" y="25315"/>
                      </a:cubicBezTo>
                      <a:cubicBezTo>
                        <a:pt x="109280" y="16487"/>
                        <a:pt x="88597" y="23755"/>
                        <a:pt x="105351" y="18171"/>
                      </a:cubicBezTo>
                      <a:cubicBezTo>
                        <a:pt x="107732" y="16583"/>
                        <a:pt x="109935" y="14688"/>
                        <a:pt x="112495" y="13408"/>
                      </a:cubicBezTo>
                      <a:cubicBezTo>
                        <a:pt x="119836" y="9737"/>
                        <a:pt x="132123" y="9466"/>
                        <a:pt x="138688" y="8646"/>
                      </a:cubicBezTo>
                      <a:cubicBezTo>
                        <a:pt x="148213" y="9440"/>
                        <a:pt x="157959" y="8838"/>
                        <a:pt x="167263" y="11027"/>
                      </a:cubicBezTo>
                      <a:cubicBezTo>
                        <a:pt x="171769" y="12087"/>
                        <a:pt x="175030" y="16101"/>
                        <a:pt x="179170" y="18171"/>
                      </a:cubicBezTo>
                      <a:cubicBezTo>
                        <a:pt x="181415" y="19293"/>
                        <a:pt x="183932" y="19758"/>
                        <a:pt x="186313" y="20552"/>
                      </a:cubicBezTo>
                      <a:cubicBezTo>
                        <a:pt x="222265" y="15417"/>
                        <a:pt x="191480" y="24039"/>
                        <a:pt x="207745" y="11027"/>
                      </a:cubicBezTo>
                      <a:cubicBezTo>
                        <a:pt x="209705" y="9459"/>
                        <a:pt x="212407" y="9028"/>
                        <a:pt x="214888" y="8646"/>
                      </a:cubicBezTo>
                      <a:cubicBezTo>
                        <a:pt x="222773" y="7433"/>
                        <a:pt x="230763" y="7059"/>
                        <a:pt x="238701" y="6265"/>
                      </a:cubicBezTo>
                      <a:cubicBezTo>
                        <a:pt x="243463" y="4677"/>
                        <a:pt x="251400" y="-3260"/>
                        <a:pt x="252988" y="1502"/>
                      </a:cubicBezTo>
                      <a:cubicBezTo>
                        <a:pt x="254557" y="6206"/>
                        <a:pt x="255937" y="12434"/>
                        <a:pt x="260132" y="15790"/>
                      </a:cubicBezTo>
                      <a:cubicBezTo>
                        <a:pt x="262092" y="17358"/>
                        <a:pt x="264895" y="17377"/>
                        <a:pt x="267276" y="18171"/>
                      </a:cubicBezTo>
                      <a:lnTo>
                        <a:pt x="281563" y="39602"/>
                      </a:lnTo>
                      <a:cubicBezTo>
                        <a:pt x="283151" y="41983"/>
                        <a:pt x="284036" y="45029"/>
                        <a:pt x="286326" y="46746"/>
                      </a:cubicBezTo>
                      <a:cubicBezTo>
                        <a:pt x="299553" y="56667"/>
                        <a:pt x="292448" y="51848"/>
                        <a:pt x="307757" y="61033"/>
                      </a:cubicBezTo>
                      <a:cubicBezTo>
                        <a:pt x="309345" y="63414"/>
                        <a:pt x="312520" y="65315"/>
                        <a:pt x="312520" y="68177"/>
                      </a:cubicBezTo>
                      <a:cubicBezTo>
                        <a:pt x="312520" y="73197"/>
                        <a:pt x="309345" y="77702"/>
                        <a:pt x="307757" y="82465"/>
                      </a:cubicBezTo>
                      <a:cubicBezTo>
                        <a:pt x="306459" y="86358"/>
                        <a:pt x="304501" y="94322"/>
                        <a:pt x="300613" y="96752"/>
                      </a:cubicBezTo>
                      <a:cubicBezTo>
                        <a:pt x="296356" y="99413"/>
                        <a:pt x="291088" y="99927"/>
                        <a:pt x="286326" y="101515"/>
                      </a:cubicBezTo>
                      <a:lnTo>
                        <a:pt x="272038" y="106277"/>
                      </a:lnTo>
                      <a:cubicBezTo>
                        <a:pt x="265065" y="108601"/>
                        <a:pt x="260889" y="110322"/>
                        <a:pt x="252988" y="111040"/>
                      </a:cubicBezTo>
                      <a:cubicBezTo>
                        <a:pt x="239527" y="112264"/>
                        <a:pt x="226001" y="112627"/>
                        <a:pt x="212507" y="113421"/>
                      </a:cubicBezTo>
                      <a:cubicBezTo>
                        <a:pt x="196418" y="118783"/>
                        <a:pt x="213858" y="111346"/>
                        <a:pt x="200601" y="122946"/>
                      </a:cubicBezTo>
                      <a:cubicBezTo>
                        <a:pt x="196293" y="126715"/>
                        <a:pt x="191076" y="129296"/>
                        <a:pt x="186313" y="132471"/>
                      </a:cubicBezTo>
                      <a:lnTo>
                        <a:pt x="179170" y="137233"/>
                      </a:lnTo>
                      <a:cubicBezTo>
                        <a:pt x="177081" y="138625"/>
                        <a:pt x="174271" y="138492"/>
                        <a:pt x="172026" y="139615"/>
                      </a:cubicBezTo>
                      <a:cubicBezTo>
                        <a:pt x="169466" y="140895"/>
                        <a:pt x="167442" y="143097"/>
                        <a:pt x="164882" y="144377"/>
                      </a:cubicBezTo>
                      <a:cubicBezTo>
                        <a:pt x="162637" y="145499"/>
                        <a:pt x="160184" y="146194"/>
                        <a:pt x="157738" y="146758"/>
                      </a:cubicBezTo>
                      <a:cubicBezTo>
                        <a:pt x="149851" y="148578"/>
                        <a:pt x="141605" y="148962"/>
                        <a:pt x="133926" y="151521"/>
                      </a:cubicBezTo>
                      <a:cubicBezTo>
                        <a:pt x="117714" y="156924"/>
                        <a:pt x="129283" y="153694"/>
                        <a:pt x="98207" y="156283"/>
                      </a:cubicBezTo>
                      <a:cubicBezTo>
                        <a:pt x="95970" y="156842"/>
                        <a:pt x="84330" y="159495"/>
                        <a:pt x="81538" y="161046"/>
                      </a:cubicBezTo>
                      <a:cubicBezTo>
                        <a:pt x="76535" y="163826"/>
                        <a:pt x="72681" y="168761"/>
                        <a:pt x="67251" y="170571"/>
                      </a:cubicBezTo>
                      <a:lnTo>
                        <a:pt x="52963" y="175333"/>
                      </a:lnTo>
                      <a:cubicBezTo>
                        <a:pt x="50582" y="176921"/>
                        <a:pt x="48435" y="178934"/>
                        <a:pt x="45820" y="180096"/>
                      </a:cubicBezTo>
                      <a:cubicBezTo>
                        <a:pt x="32546" y="185995"/>
                        <a:pt x="27481" y="185364"/>
                        <a:pt x="12482" y="187240"/>
                      </a:cubicBezTo>
                      <a:cubicBezTo>
                        <a:pt x="8513" y="186446"/>
                        <a:pt x="3438" y="187720"/>
                        <a:pt x="576" y="184858"/>
                      </a:cubicBezTo>
                      <a:cubicBezTo>
                        <a:pt x="-1199" y="183083"/>
                        <a:pt x="1565" y="179803"/>
                        <a:pt x="2957" y="177715"/>
                      </a:cubicBezTo>
                      <a:cubicBezTo>
                        <a:pt x="8054" y="170070"/>
                        <a:pt x="9755" y="170686"/>
                        <a:pt x="17245" y="168190"/>
                      </a:cubicBezTo>
                      <a:cubicBezTo>
                        <a:pt x="19626" y="166602"/>
                        <a:pt x="22059" y="165091"/>
                        <a:pt x="24388" y="163427"/>
                      </a:cubicBezTo>
                      <a:cubicBezTo>
                        <a:pt x="27617" y="161120"/>
                        <a:pt x="30467" y="158252"/>
                        <a:pt x="33913" y="156283"/>
                      </a:cubicBezTo>
                      <a:cubicBezTo>
                        <a:pt x="36092" y="155038"/>
                        <a:pt x="38676" y="154696"/>
                        <a:pt x="41057" y="153902"/>
                      </a:cubicBezTo>
                      <a:cubicBezTo>
                        <a:pt x="44841" y="148226"/>
                        <a:pt x="51012" y="136947"/>
                        <a:pt x="57726" y="132471"/>
                      </a:cubicBezTo>
                      <a:cubicBezTo>
                        <a:pt x="59815" y="131079"/>
                        <a:pt x="62489" y="130884"/>
                        <a:pt x="64870" y="130090"/>
                      </a:cubicBezTo>
                      <a:cubicBezTo>
                        <a:pt x="85335" y="116444"/>
                        <a:pt x="59445" y="132802"/>
                        <a:pt x="79157" y="122946"/>
                      </a:cubicBezTo>
                      <a:cubicBezTo>
                        <a:pt x="81717" y="121666"/>
                        <a:pt x="83686" y="119345"/>
                        <a:pt x="86301" y="118183"/>
                      </a:cubicBezTo>
                      <a:cubicBezTo>
                        <a:pt x="90888" y="116144"/>
                        <a:pt x="95826" y="115008"/>
                        <a:pt x="100588" y="113421"/>
                      </a:cubicBezTo>
                      <a:lnTo>
                        <a:pt x="107732" y="111040"/>
                      </a:lnTo>
                      <a:cubicBezTo>
                        <a:pt x="110113" y="109452"/>
                        <a:pt x="112261" y="107439"/>
                        <a:pt x="114876" y="106277"/>
                      </a:cubicBezTo>
                      <a:cubicBezTo>
                        <a:pt x="119463" y="104238"/>
                        <a:pt x="129163" y="101515"/>
                        <a:pt x="129163" y="101515"/>
                      </a:cubicBezTo>
                      <a:cubicBezTo>
                        <a:pt x="129957" y="99134"/>
                        <a:pt x="129770" y="96146"/>
                        <a:pt x="131545" y="94371"/>
                      </a:cubicBezTo>
                      <a:cubicBezTo>
                        <a:pt x="135592" y="90324"/>
                        <a:pt x="145832" y="84846"/>
                        <a:pt x="145832" y="84846"/>
                      </a:cubicBezTo>
                      <a:cubicBezTo>
                        <a:pt x="147420" y="82465"/>
                        <a:pt x="148360" y="79490"/>
                        <a:pt x="150595" y="77702"/>
                      </a:cubicBezTo>
                      <a:cubicBezTo>
                        <a:pt x="162856" y="67893"/>
                        <a:pt x="178376" y="70558"/>
                        <a:pt x="181551" y="6817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2993231" y="3193256"/>
                  <a:ext cx="2026444" cy="480881"/>
                </a:xfrm>
                <a:custGeom>
                  <a:avLst/>
                  <a:gdLst>
                    <a:gd name="connsiteX0" fmla="*/ 0 w 2026444"/>
                    <a:gd name="connsiteY0" fmla="*/ 457200 h 480881"/>
                    <a:gd name="connsiteX1" fmla="*/ 11907 w 2026444"/>
                    <a:gd name="connsiteY1" fmla="*/ 454819 h 480881"/>
                    <a:gd name="connsiteX2" fmla="*/ 33338 w 2026444"/>
                    <a:gd name="connsiteY2" fmla="*/ 457200 h 480881"/>
                    <a:gd name="connsiteX3" fmla="*/ 59532 w 2026444"/>
                    <a:gd name="connsiteY3" fmla="*/ 459582 h 480881"/>
                    <a:gd name="connsiteX4" fmla="*/ 126207 w 2026444"/>
                    <a:gd name="connsiteY4" fmla="*/ 464344 h 480881"/>
                    <a:gd name="connsiteX5" fmla="*/ 297657 w 2026444"/>
                    <a:gd name="connsiteY5" fmla="*/ 466725 h 480881"/>
                    <a:gd name="connsiteX6" fmla="*/ 326232 w 2026444"/>
                    <a:gd name="connsiteY6" fmla="*/ 469107 h 480881"/>
                    <a:gd name="connsiteX7" fmla="*/ 350044 w 2026444"/>
                    <a:gd name="connsiteY7" fmla="*/ 471488 h 480881"/>
                    <a:gd name="connsiteX8" fmla="*/ 385763 w 2026444"/>
                    <a:gd name="connsiteY8" fmla="*/ 473869 h 480881"/>
                    <a:gd name="connsiteX9" fmla="*/ 552450 w 2026444"/>
                    <a:gd name="connsiteY9" fmla="*/ 473869 h 480881"/>
                    <a:gd name="connsiteX10" fmla="*/ 566738 w 2026444"/>
                    <a:gd name="connsiteY10" fmla="*/ 469107 h 480881"/>
                    <a:gd name="connsiteX11" fmla="*/ 573882 w 2026444"/>
                    <a:gd name="connsiteY11" fmla="*/ 466725 h 480881"/>
                    <a:gd name="connsiteX12" fmla="*/ 585788 w 2026444"/>
                    <a:gd name="connsiteY12" fmla="*/ 454819 h 480881"/>
                    <a:gd name="connsiteX13" fmla="*/ 600075 w 2026444"/>
                    <a:gd name="connsiteY13" fmla="*/ 450057 h 480881"/>
                    <a:gd name="connsiteX14" fmla="*/ 621507 w 2026444"/>
                    <a:gd name="connsiteY14" fmla="*/ 438150 h 480881"/>
                    <a:gd name="connsiteX15" fmla="*/ 628650 w 2026444"/>
                    <a:gd name="connsiteY15" fmla="*/ 433388 h 480881"/>
                    <a:gd name="connsiteX16" fmla="*/ 642938 w 2026444"/>
                    <a:gd name="connsiteY16" fmla="*/ 431007 h 480881"/>
                    <a:gd name="connsiteX17" fmla="*/ 695325 w 2026444"/>
                    <a:gd name="connsiteY17" fmla="*/ 426244 h 480881"/>
                    <a:gd name="connsiteX18" fmla="*/ 723900 w 2026444"/>
                    <a:gd name="connsiteY18" fmla="*/ 423863 h 480881"/>
                    <a:gd name="connsiteX19" fmla="*/ 738188 w 2026444"/>
                    <a:gd name="connsiteY19" fmla="*/ 428625 h 480881"/>
                    <a:gd name="connsiteX20" fmla="*/ 745332 w 2026444"/>
                    <a:gd name="connsiteY20" fmla="*/ 431007 h 480881"/>
                    <a:gd name="connsiteX21" fmla="*/ 771525 w 2026444"/>
                    <a:gd name="connsiteY21" fmla="*/ 428625 h 480881"/>
                    <a:gd name="connsiteX22" fmla="*/ 785813 w 2026444"/>
                    <a:gd name="connsiteY22" fmla="*/ 419100 h 480881"/>
                    <a:gd name="connsiteX23" fmla="*/ 795338 w 2026444"/>
                    <a:gd name="connsiteY23" fmla="*/ 404813 h 480881"/>
                    <a:gd name="connsiteX24" fmla="*/ 812007 w 2026444"/>
                    <a:gd name="connsiteY24" fmla="*/ 390525 h 480881"/>
                    <a:gd name="connsiteX25" fmla="*/ 819150 w 2026444"/>
                    <a:gd name="connsiteY25" fmla="*/ 388144 h 480881"/>
                    <a:gd name="connsiteX26" fmla="*/ 835819 w 2026444"/>
                    <a:gd name="connsiteY26" fmla="*/ 381000 h 480881"/>
                    <a:gd name="connsiteX27" fmla="*/ 857250 w 2026444"/>
                    <a:gd name="connsiteY27" fmla="*/ 371475 h 480881"/>
                    <a:gd name="connsiteX28" fmla="*/ 873919 w 2026444"/>
                    <a:gd name="connsiteY28" fmla="*/ 361950 h 480881"/>
                    <a:gd name="connsiteX29" fmla="*/ 881063 w 2026444"/>
                    <a:gd name="connsiteY29" fmla="*/ 359569 h 480881"/>
                    <a:gd name="connsiteX30" fmla="*/ 888207 w 2026444"/>
                    <a:gd name="connsiteY30" fmla="*/ 352425 h 480881"/>
                    <a:gd name="connsiteX31" fmla="*/ 895350 w 2026444"/>
                    <a:gd name="connsiteY31" fmla="*/ 350044 h 480881"/>
                    <a:gd name="connsiteX32" fmla="*/ 912019 w 2026444"/>
                    <a:gd name="connsiteY32" fmla="*/ 342900 h 480881"/>
                    <a:gd name="connsiteX33" fmla="*/ 921544 w 2026444"/>
                    <a:gd name="connsiteY33" fmla="*/ 338138 h 480881"/>
                    <a:gd name="connsiteX34" fmla="*/ 928688 w 2026444"/>
                    <a:gd name="connsiteY34" fmla="*/ 333375 h 480881"/>
                    <a:gd name="connsiteX35" fmla="*/ 935832 w 2026444"/>
                    <a:gd name="connsiteY35" fmla="*/ 330994 h 480881"/>
                    <a:gd name="connsiteX36" fmla="*/ 952500 w 2026444"/>
                    <a:gd name="connsiteY36" fmla="*/ 319088 h 480881"/>
                    <a:gd name="connsiteX37" fmla="*/ 959644 w 2026444"/>
                    <a:gd name="connsiteY37" fmla="*/ 316707 h 480881"/>
                    <a:gd name="connsiteX38" fmla="*/ 973932 w 2026444"/>
                    <a:gd name="connsiteY38" fmla="*/ 307182 h 480881"/>
                    <a:gd name="connsiteX39" fmla="*/ 988219 w 2026444"/>
                    <a:gd name="connsiteY39" fmla="*/ 297657 h 480881"/>
                    <a:gd name="connsiteX40" fmla="*/ 995363 w 2026444"/>
                    <a:gd name="connsiteY40" fmla="*/ 283369 h 480881"/>
                    <a:gd name="connsiteX41" fmla="*/ 1002507 w 2026444"/>
                    <a:gd name="connsiteY41" fmla="*/ 278607 h 480881"/>
                    <a:gd name="connsiteX42" fmla="*/ 1012032 w 2026444"/>
                    <a:gd name="connsiteY42" fmla="*/ 269082 h 480881"/>
                    <a:gd name="connsiteX43" fmla="*/ 1031082 w 2026444"/>
                    <a:gd name="connsiteY43" fmla="*/ 250032 h 480881"/>
                    <a:gd name="connsiteX44" fmla="*/ 1033463 w 2026444"/>
                    <a:gd name="connsiteY44" fmla="*/ 242888 h 480881"/>
                    <a:gd name="connsiteX45" fmla="*/ 1038225 w 2026444"/>
                    <a:gd name="connsiteY45" fmla="*/ 209550 h 480881"/>
                    <a:gd name="connsiteX46" fmla="*/ 1054894 w 2026444"/>
                    <a:gd name="connsiteY46" fmla="*/ 190500 h 480881"/>
                    <a:gd name="connsiteX47" fmla="*/ 1062038 w 2026444"/>
                    <a:gd name="connsiteY47" fmla="*/ 183357 h 480881"/>
                    <a:gd name="connsiteX48" fmla="*/ 1071563 w 2026444"/>
                    <a:gd name="connsiteY48" fmla="*/ 178594 h 480881"/>
                    <a:gd name="connsiteX49" fmla="*/ 1078707 w 2026444"/>
                    <a:gd name="connsiteY49" fmla="*/ 173832 h 480881"/>
                    <a:gd name="connsiteX50" fmla="*/ 1092994 w 2026444"/>
                    <a:gd name="connsiteY50" fmla="*/ 169069 h 480881"/>
                    <a:gd name="connsiteX51" fmla="*/ 1100138 w 2026444"/>
                    <a:gd name="connsiteY51" fmla="*/ 164307 h 480881"/>
                    <a:gd name="connsiteX52" fmla="*/ 1119188 w 2026444"/>
                    <a:gd name="connsiteY52" fmla="*/ 157163 h 480881"/>
                    <a:gd name="connsiteX53" fmla="*/ 1126332 w 2026444"/>
                    <a:gd name="connsiteY53" fmla="*/ 152400 h 480881"/>
                    <a:gd name="connsiteX54" fmla="*/ 1133475 w 2026444"/>
                    <a:gd name="connsiteY54" fmla="*/ 150019 h 480881"/>
                    <a:gd name="connsiteX55" fmla="*/ 1140619 w 2026444"/>
                    <a:gd name="connsiteY55" fmla="*/ 142875 h 480881"/>
                    <a:gd name="connsiteX56" fmla="*/ 1145382 w 2026444"/>
                    <a:gd name="connsiteY56" fmla="*/ 64294 h 480881"/>
                    <a:gd name="connsiteX57" fmla="*/ 1147763 w 2026444"/>
                    <a:gd name="connsiteY57" fmla="*/ 45244 h 480881"/>
                    <a:gd name="connsiteX58" fmla="*/ 1152525 w 2026444"/>
                    <a:gd name="connsiteY58" fmla="*/ 23813 h 480881"/>
                    <a:gd name="connsiteX59" fmla="*/ 1166813 w 2026444"/>
                    <a:gd name="connsiteY59" fmla="*/ 11907 h 480881"/>
                    <a:gd name="connsiteX60" fmla="*/ 1259682 w 2026444"/>
                    <a:gd name="connsiteY60" fmla="*/ 21432 h 480881"/>
                    <a:gd name="connsiteX61" fmla="*/ 1262063 w 2026444"/>
                    <a:gd name="connsiteY61" fmla="*/ 28575 h 480881"/>
                    <a:gd name="connsiteX62" fmla="*/ 1269207 w 2026444"/>
                    <a:gd name="connsiteY62" fmla="*/ 26194 h 480881"/>
                    <a:gd name="connsiteX63" fmla="*/ 1283494 w 2026444"/>
                    <a:gd name="connsiteY63" fmla="*/ 19050 h 480881"/>
                    <a:gd name="connsiteX64" fmla="*/ 1288257 w 2026444"/>
                    <a:gd name="connsiteY64" fmla="*/ 11907 h 480881"/>
                    <a:gd name="connsiteX65" fmla="*/ 1309688 w 2026444"/>
                    <a:gd name="connsiteY65" fmla="*/ 0 h 480881"/>
                    <a:gd name="connsiteX66" fmla="*/ 1319213 w 2026444"/>
                    <a:gd name="connsiteY66" fmla="*/ 2382 h 480881"/>
                    <a:gd name="connsiteX67" fmla="*/ 1333500 w 2026444"/>
                    <a:gd name="connsiteY67" fmla="*/ 11907 h 480881"/>
                    <a:gd name="connsiteX68" fmla="*/ 1340644 w 2026444"/>
                    <a:gd name="connsiteY68" fmla="*/ 28575 h 480881"/>
                    <a:gd name="connsiteX69" fmla="*/ 1347788 w 2026444"/>
                    <a:gd name="connsiteY69" fmla="*/ 38100 h 480881"/>
                    <a:gd name="connsiteX70" fmla="*/ 1352550 w 2026444"/>
                    <a:gd name="connsiteY70" fmla="*/ 57150 h 480881"/>
                    <a:gd name="connsiteX71" fmla="*/ 1354932 w 2026444"/>
                    <a:gd name="connsiteY71" fmla="*/ 66675 h 480881"/>
                    <a:gd name="connsiteX72" fmla="*/ 1362075 w 2026444"/>
                    <a:gd name="connsiteY72" fmla="*/ 95250 h 480881"/>
                    <a:gd name="connsiteX73" fmla="*/ 1371600 w 2026444"/>
                    <a:gd name="connsiteY73" fmla="*/ 111919 h 480881"/>
                    <a:gd name="connsiteX74" fmla="*/ 1376363 w 2026444"/>
                    <a:gd name="connsiteY74" fmla="*/ 121444 h 480881"/>
                    <a:gd name="connsiteX75" fmla="*/ 1383507 w 2026444"/>
                    <a:gd name="connsiteY75" fmla="*/ 123825 h 480881"/>
                    <a:gd name="connsiteX76" fmla="*/ 1395413 w 2026444"/>
                    <a:gd name="connsiteY76" fmla="*/ 126207 h 480881"/>
                    <a:gd name="connsiteX77" fmla="*/ 1404938 w 2026444"/>
                    <a:gd name="connsiteY77" fmla="*/ 128588 h 480881"/>
                    <a:gd name="connsiteX78" fmla="*/ 1426369 w 2026444"/>
                    <a:gd name="connsiteY78" fmla="*/ 130969 h 480881"/>
                    <a:gd name="connsiteX79" fmla="*/ 1443038 w 2026444"/>
                    <a:gd name="connsiteY79" fmla="*/ 135732 h 480881"/>
                    <a:gd name="connsiteX80" fmla="*/ 1476375 w 2026444"/>
                    <a:gd name="connsiteY80" fmla="*/ 138113 h 480881"/>
                    <a:gd name="connsiteX81" fmla="*/ 1512094 w 2026444"/>
                    <a:gd name="connsiteY81" fmla="*/ 135732 h 480881"/>
                    <a:gd name="connsiteX82" fmla="*/ 1519238 w 2026444"/>
                    <a:gd name="connsiteY82" fmla="*/ 133350 h 480881"/>
                    <a:gd name="connsiteX83" fmla="*/ 1538288 w 2026444"/>
                    <a:gd name="connsiteY83" fmla="*/ 128588 h 480881"/>
                    <a:gd name="connsiteX84" fmla="*/ 1562100 w 2026444"/>
                    <a:gd name="connsiteY84" fmla="*/ 126207 h 480881"/>
                    <a:gd name="connsiteX85" fmla="*/ 1593057 w 2026444"/>
                    <a:gd name="connsiteY85" fmla="*/ 121444 h 480881"/>
                    <a:gd name="connsiteX86" fmla="*/ 1602582 w 2026444"/>
                    <a:gd name="connsiteY86" fmla="*/ 119063 h 480881"/>
                    <a:gd name="connsiteX87" fmla="*/ 1616869 w 2026444"/>
                    <a:gd name="connsiteY87" fmla="*/ 128588 h 480881"/>
                    <a:gd name="connsiteX88" fmla="*/ 1635919 w 2026444"/>
                    <a:gd name="connsiteY88" fmla="*/ 154782 h 480881"/>
                    <a:gd name="connsiteX89" fmla="*/ 1643063 w 2026444"/>
                    <a:gd name="connsiteY89" fmla="*/ 159544 h 480881"/>
                    <a:gd name="connsiteX90" fmla="*/ 1652588 w 2026444"/>
                    <a:gd name="connsiteY90" fmla="*/ 150019 h 480881"/>
                    <a:gd name="connsiteX91" fmla="*/ 1676400 w 2026444"/>
                    <a:gd name="connsiteY91" fmla="*/ 142875 h 480881"/>
                    <a:gd name="connsiteX92" fmla="*/ 1716882 w 2026444"/>
                    <a:gd name="connsiteY92" fmla="*/ 145257 h 480881"/>
                    <a:gd name="connsiteX93" fmla="*/ 1724025 w 2026444"/>
                    <a:gd name="connsiteY93" fmla="*/ 159544 h 480881"/>
                    <a:gd name="connsiteX94" fmla="*/ 1738313 w 2026444"/>
                    <a:gd name="connsiteY94" fmla="*/ 169069 h 480881"/>
                    <a:gd name="connsiteX95" fmla="*/ 1762125 w 2026444"/>
                    <a:gd name="connsiteY95" fmla="*/ 166688 h 480881"/>
                    <a:gd name="connsiteX96" fmla="*/ 1776413 w 2026444"/>
                    <a:gd name="connsiteY96" fmla="*/ 159544 h 480881"/>
                    <a:gd name="connsiteX97" fmla="*/ 1783557 w 2026444"/>
                    <a:gd name="connsiteY97" fmla="*/ 157163 h 480881"/>
                    <a:gd name="connsiteX98" fmla="*/ 1800225 w 2026444"/>
                    <a:gd name="connsiteY98" fmla="*/ 150019 h 480881"/>
                    <a:gd name="connsiteX99" fmla="*/ 1807369 w 2026444"/>
                    <a:gd name="connsiteY99" fmla="*/ 145257 h 480881"/>
                    <a:gd name="connsiteX100" fmla="*/ 1826419 w 2026444"/>
                    <a:gd name="connsiteY100" fmla="*/ 140494 h 480881"/>
                    <a:gd name="connsiteX101" fmla="*/ 1840707 w 2026444"/>
                    <a:gd name="connsiteY101" fmla="*/ 135732 h 480881"/>
                    <a:gd name="connsiteX102" fmla="*/ 1871663 w 2026444"/>
                    <a:gd name="connsiteY102" fmla="*/ 138113 h 480881"/>
                    <a:gd name="connsiteX103" fmla="*/ 1893094 w 2026444"/>
                    <a:gd name="connsiteY103" fmla="*/ 145257 h 480881"/>
                    <a:gd name="connsiteX104" fmla="*/ 1907382 w 2026444"/>
                    <a:gd name="connsiteY104" fmla="*/ 150019 h 480881"/>
                    <a:gd name="connsiteX105" fmla="*/ 1914525 w 2026444"/>
                    <a:gd name="connsiteY105" fmla="*/ 152400 h 480881"/>
                    <a:gd name="connsiteX106" fmla="*/ 1933575 w 2026444"/>
                    <a:gd name="connsiteY106" fmla="*/ 157163 h 480881"/>
                    <a:gd name="connsiteX107" fmla="*/ 1940719 w 2026444"/>
                    <a:gd name="connsiteY107" fmla="*/ 161925 h 480881"/>
                    <a:gd name="connsiteX108" fmla="*/ 1947863 w 2026444"/>
                    <a:gd name="connsiteY108" fmla="*/ 164307 h 480881"/>
                    <a:gd name="connsiteX109" fmla="*/ 1959769 w 2026444"/>
                    <a:gd name="connsiteY109" fmla="*/ 171450 h 480881"/>
                    <a:gd name="connsiteX110" fmla="*/ 2002632 w 2026444"/>
                    <a:gd name="connsiteY110" fmla="*/ 176213 h 480881"/>
                    <a:gd name="connsiteX111" fmla="*/ 2014538 w 2026444"/>
                    <a:gd name="connsiteY111" fmla="*/ 178594 h 480881"/>
                    <a:gd name="connsiteX112" fmla="*/ 2026444 w 2026444"/>
                    <a:gd name="connsiteY112" fmla="*/ 183357 h 480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2026444" h="480881">
                      <a:moveTo>
                        <a:pt x="0" y="457200"/>
                      </a:moveTo>
                      <a:cubicBezTo>
                        <a:pt x="3969" y="456406"/>
                        <a:pt x="7859" y="454819"/>
                        <a:pt x="11907" y="454819"/>
                      </a:cubicBezTo>
                      <a:cubicBezTo>
                        <a:pt x="19095" y="454819"/>
                        <a:pt x="26186" y="456485"/>
                        <a:pt x="33338" y="457200"/>
                      </a:cubicBezTo>
                      <a:lnTo>
                        <a:pt x="59532" y="459582"/>
                      </a:lnTo>
                      <a:cubicBezTo>
                        <a:pt x="85030" y="468081"/>
                        <a:pt x="68012" y="463144"/>
                        <a:pt x="126207" y="464344"/>
                      </a:cubicBezTo>
                      <a:lnTo>
                        <a:pt x="297657" y="466725"/>
                      </a:lnTo>
                      <a:lnTo>
                        <a:pt x="326232" y="469107"/>
                      </a:lnTo>
                      <a:cubicBezTo>
                        <a:pt x="334176" y="469829"/>
                        <a:pt x="342092" y="470852"/>
                        <a:pt x="350044" y="471488"/>
                      </a:cubicBezTo>
                      <a:cubicBezTo>
                        <a:pt x="361939" y="472439"/>
                        <a:pt x="373857" y="473075"/>
                        <a:pt x="385763" y="473869"/>
                      </a:cubicBezTo>
                      <a:cubicBezTo>
                        <a:pt x="446885" y="486092"/>
                        <a:pt x="411238" y="479835"/>
                        <a:pt x="552450" y="473869"/>
                      </a:cubicBezTo>
                      <a:cubicBezTo>
                        <a:pt x="557466" y="473657"/>
                        <a:pt x="561975" y="470695"/>
                        <a:pt x="566738" y="469107"/>
                      </a:cubicBezTo>
                      <a:lnTo>
                        <a:pt x="573882" y="466725"/>
                      </a:lnTo>
                      <a:cubicBezTo>
                        <a:pt x="578226" y="460209"/>
                        <a:pt x="578269" y="458161"/>
                        <a:pt x="585788" y="454819"/>
                      </a:cubicBezTo>
                      <a:cubicBezTo>
                        <a:pt x="590375" y="452780"/>
                        <a:pt x="600075" y="450057"/>
                        <a:pt x="600075" y="450057"/>
                      </a:cubicBezTo>
                      <a:cubicBezTo>
                        <a:pt x="645124" y="420026"/>
                        <a:pt x="596359" y="450725"/>
                        <a:pt x="621507" y="438150"/>
                      </a:cubicBezTo>
                      <a:cubicBezTo>
                        <a:pt x="624066" y="436870"/>
                        <a:pt x="625935" y="434293"/>
                        <a:pt x="628650" y="433388"/>
                      </a:cubicBezTo>
                      <a:cubicBezTo>
                        <a:pt x="633231" y="431861"/>
                        <a:pt x="638158" y="431690"/>
                        <a:pt x="642938" y="431007"/>
                      </a:cubicBezTo>
                      <a:cubicBezTo>
                        <a:pt x="665530" y="427779"/>
                        <a:pt x="668684" y="428147"/>
                        <a:pt x="695325" y="426244"/>
                      </a:cubicBezTo>
                      <a:cubicBezTo>
                        <a:pt x="711336" y="420908"/>
                        <a:pt x="707409" y="419741"/>
                        <a:pt x="723900" y="423863"/>
                      </a:cubicBezTo>
                      <a:cubicBezTo>
                        <a:pt x="728770" y="425080"/>
                        <a:pt x="733425" y="427037"/>
                        <a:pt x="738188" y="428625"/>
                      </a:cubicBezTo>
                      <a:lnTo>
                        <a:pt x="745332" y="431007"/>
                      </a:lnTo>
                      <a:cubicBezTo>
                        <a:pt x="754063" y="430213"/>
                        <a:pt x="763114" y="431099"/>
                        <a:pt x="771525" y="428625"/>
                      </a:cubicBezTo>
                      <a:cubicBezTo>
                        <a:pt x="777016" y="427010"/>
                        <a:pt x="785813" y="419100"/>
                        <a:pt x="785813" y="419100"/>
                      </a:cubicBezTo>
                      <a:cubicBezTo>
                        <a:pt x="788988" y="414338"/>
                        <a:pt x="791291" y="408860"/>
                        <a:pt x="795338" y="404813"/>
                      </a:cubicBezTo>
                      <a:cubicBezTo>
                        <a:pt x="800968" y="399183"/>
                        <a:pt x="804879" y="394598"/>
                        <a:pt x="812007" y="390525"/>
                      </a:cubicBezTo>
                      <a:cubicBezTo>
                        <a:pt x="814186" y="389280"/>
                        <a:pt x="816905" y="389266"/>
                        <a:pt x="819150" y="388144"/>
                      </a:cubicBezTo>
                      <a:cubicBezTo>
                        <a:pt x="835596" y="379922"/>
                        <a:pt x="815994" y="385958"/>
                        <a:pt x="835819" y="381000"/>
                      </a:cubicBezTo>
                      <a:cubicBezTo>
                        <a:pt x="847140" y="373454"/>
                        <a:pt x="840248" y="377143"/>
                        <a:pt x="857250" y="371475"/>
                      </a:cubicBezTo>
                      <a:cubicBezTo>
                        <a:pt x="869784" y="367296"/>
                        <a:pt x="863459" y="367180"/>
                        <a:pt x="873919" y="361950"/>
                      </a:cubicBezTo>
                      <a:cubicBezTo>
                        <a:pt x="876164" y="360827"/>
                        <a:pt x="878682" y="360363"/>
                        <a:pt x="881063" y="359569"/>
                      </a:cubicBezTo>
                      <a:cubicBezTo>
                        <a:pt x="883444" y="357188"/>
                        <a:pt x="885405" y="354293"/>
                        <a:pt x="888207" y="352425"/>
                      </a:cubicBezTo>
                      <a:cubicBezTo>
                        <a:pt x="890295" y="351033"/>
                        <a:pt x="893020" y="350976"/>
                        <a:pt x="895350" y="350044"/>
                      </a:cubicBezTo>
                      <a:cubicBezTo>
                        <a:pt x="900963" y="347799"/>
                        <a:pt x="906516" y="345401"/>
                        <a:pt x="912019" y="342900"/>
                      </a:cubicBezTo>
                      <a:cubicBezTo>
                        <a:pt x="915251" y="341431"/>
                        <a:pt x="918462" y="339899"/>
                        <a:pt x="921544" y="338138"/>
                      </a:cubicBezTo>
                      <a:cubicBezTo>
                        <a:pt x="924029" y="336718"/>
                        <a:pt x="926128" y="334655"/>
                        <a:pt x="928688" y="333375"/>
                      </a:cubicBezTo>
                      <a:cubicBezTo>
                        <a:pt x="930933" y="332252"/>
                        <a:pt x="933451" y="331788"/>
                        <a:pt x="935832" y="330994"/>
                      </a:cubicBezTo>
                      <a:cubicBezTo>
                        <a:pt x="937989" y="329376"/>
                        <a:pt x="949018" y="320829"/>
                        <a:pt x="952500" y="319088"/>
                      </a:cubicBezTo>
                      <a:cubicBezTo>
                        <a:pt x="954745" y="317966"/>
                        <a:pt x="957263" y="317501"/>
                        <a:pt x="959644" y="316707"/>
                      </a:cubicBezTo>
                      <a:cubicBezTo>
                        <a:pt x="975500" y="300851"/>
                        <a:pt x="958423" y="315798"/>
                        <a:pt x="973932" y="307182"/>
                      </a:cubicBezTo>
                      <a:cubicBezTo>
                        <a:pt x="978935" y="304402"/>
                        <a:pt x="988219" y="297657"/>
                        <a:pt x="988219" y="297657"/>
                      </a:cubicBezTo>
                      <a:cubicBezTo>
                        <a:pt x="990156" y="291846"/>
                        <a:pt x="990746" y="287986"/>
                        <a:pt x="995363" y="283369"/>
                      </a:cubicBezTo>
                      <a:cubicBezTo>
                        <a:pt x="997387" y="281345"/>
                        <a:pt x="1000334" y="280469"/>
                        <a:pt x="1002507" y="278607"/>
                      </a:cubicBezTo>
                      <a:cubicBezTo>
                        <a:pt x="1005916" y="275685"/>
                        <a:pt x="1008695" y="272086"/>
                        <a:pt x="1012032" y="269082"/>
                      </a:cubicBezTo>
                      <a:cubicBezTo>
                        <a:pt x="1030349" y="252595"/>
                        <a:pt x="1022034" y="263601"/>
                        <a:pt x="1031082" y="250032"/>
                      </a:cubicBezTo>
                      <a:cubicBezTo>
                        <a:pt x="1031876" y="247651"/>
                        <a:pt x="1033108" y="245373"/>
                        <a:pt x="1033463" y="242888"/>
                      </a:cubicBezTo>
                      <a:cubicBezTo>
                        <a:pt x="1033923" y="239667"/>
                        <a:pt x="1033687" y="217719"/>
                        <a:pt x="1038225" y="209550"/>
                      </a:cubicBezTo>
                      <a:cubicBezTo>
                        <a:pt x="1049991" y="188371"/>
                        <a:pt x="1042661" y="200694"/>
                        <a:pt x="1054894" y="190500"/>
                      </a:cubicBezTo>
                      <a:cubicBezTo>
                        <a:pt x="1057481" y="188344"/>
                        <a:pt x="1059298" y="185314"/>
                        <a:pt x="1062038" y="183357"/>
                      </a:cubicBezTo>
                      <a:cubicBezTo>
                        <a:pt x="1064927" y="181294"/>
                        <a:pt x="1068481" y="180355"/>
                        <a:pt x="1071563" y="178594"/>
                      </a:cubicBezTo>
                      <a:cubicBezTo>
                        <a:pt x="1074048" y="177174"/>
                        <a:pt x="1076092" y="174994"/>
                        <a:pt x="1078707" y="173832"/>
                      </a:cubicBezTo>
                      <a:cubicBezTo>
                        <a:pt x="1083294" y="171793"/>
                        <a:pt x="1088817" y="171853"/>
                        <a:pt x="1092994" y="169069"/>
                      </a:cubicBezTo>
                      <a:cubicBezTo>
                        <a:pt x="1095375" y="167482"/>
                        <a:pt x="1097578" y="165587"/>
                        <a:pt x="1100138" y="164307"/>
                      </a:cubicBezTo>
                      <a:cubicBezTo>
                        <a:pt x="1105839" y="161456"/>
                        <a:pt x="1113001" y="159225"/>
                        <a:pt x="1119188" y="157163"/>
                      </a:cubicBezTo>
                      <a:cubicBezTo>
                        <a:pt x="1121569" y="155575"/>
                        <a:pt x="1123772" y="153680"/>
                        <a:pt x="1126332" y="152400"/>
                      </a:cubicBezTo>
                      <a:cubicBezTo>
                        <a:pt x="1128577" y="151278"/>
                        <a:pt x="1131387" y="151411"/>
                        <a:pt x="1133475" y="150019"/>
                      </a:cubicBezTo>
                      <a:cubicBezTo>
                        <a:pt x="1136277" y="148151"/>
                        <a:pt x="1138238" y="145256"/>
                        <a:pt x="1140619" y="142875"/>
                      </a:cubicBezTo>
                      <a:cubicBezTo>
                        <a:pt x="1150713" y="112593"/>
                        <a:pt x="1141222" y="143323"/>
                        <a:pt x="1145382" y="64294"/>
                      </a:cubicBezTo>
                      <a:cubicBezTo>
                        <a:pt x="1145718" y="57903"/>
                        <a:pt x="1146858" y="51579"/>
                        <a:pt x="1147763" y="45244"/>
                      </a:cubicBezTo>
                      <a:cubicBezTo>
                        <a:pt x="1147999" y="43595"/>
                        <a:pt x="1149947" y="27680"/>
                        <a:pt x="1152525" y="23813"/>
                      </a:cubicBezTo>
                      <a:cubicBezTo>
                        <a:pt x="1156192" y="18312"/>
                        <a:pt x="1161541" y="15421"/>
                        <a:pt x="1166813" y="11907"/>
                      </a:cubicBezTo>
                      <a:cubicBezTo>
                        <a:pt x="1173813" y="12126"/>
                        <a:pt x="1237554" y="4837"/>
                        <a:pt x="1259682" y="21432"/>
                      </a:cubicBezTo>
                      <a:cubicBezTo>
                        <a:pt x="1261690" y="22938"/>
                        <a:pt x="1261269" y="26194"/>
                        <a:pt x="1262063" y="28575"/>
                      </a:cubicBezTo>
                      <a:cubicBezTo>
                        <a:pt x="1264444" y="27781"/>
                        <a:pt x="1266962" y="27316"/>
                        <a:pt x="1269207" y="26194"/>
                      </a:cubicBezTo>
                      <a:cubicBezTo>
                        <a:pt x="1287679" y="16958"/>
                        <a:pt x="1265529" y="25040"/>
                        <a:pt x="1283494" y="19050"/>
                      </a:cubicBezTo>
                      <a:cubicBezTo>
                        <a:pt x="1285082" y="16669"/>
                        <a:pt x="1286103" y="13791"/>
                        <a:pt x="1288257" y="11907"/>
                      </a:cubicBezTo>
                      <a:cubicBezTo>
                        <a:pt x="1298335" y="3089"/>
                        <a:pt x="1299876" y="3271"/>
                        <a:pt x="1309688" y="0"/>
                      </a:cubicBezTo>
                      <a:cubicBezTo>
                        <a:pt x="1312863" y="794"/>
                        <a:pt x="1316286" y="918"/>
                        <a:pt x="1319213" y="2382"/>
                      </a:cubicBezTo>
                      <a:cubicBezTo>
                        <a:pt x="1324332" y="4942"/>
                        <a:pt x="1333500" y="11907"/>
                        <a:pt x="1333500" y="11907"/>
                      </a:cubicBezTo>
                      <a:cubicBezTo>
                        <a:pt x="1335815" y="18848"/>
                        <a:pt x="1336443" y="21854"/>
                        <a:pt x="1340644" y="28575"/>
                      </a:cubicBezTo>
                      <a:cubicBezTo>
                        <a:pt x="1342747" y="31941"/>
                        <a:pt x="1345407" y="34925"/>
                        <a:pt x="1347788" y="38100"/>
                      </a:cubicBezTo>
                      <a:lnTo>
                        <a:pt x="1352550" y="57150"/>
                      </a:lnTo>
                      <a:cubicBezTo>
                        <a:pt x="1353344" y="60325"/>
                        <a:pt x="1354394" y="63447"/>
                        <a:pt x="1354932" y="66675"/>
                      </a:cubicBezTo>
                      <a:cubicBezTo>
                        <a:pt x="1358138" y="85915"/>
                        <a:pt x="1355786" y="76382"/>
                        <a:pt x="1362075" y="95250"/>
                      </a:cubicBezTo>
                      <a:cubicBezTo>
                        <a:pt x="1364951" y="103877"/>
                        <a:pt x="1367423" y="104609"/>
                        <a:pt x="1371600" y="111919"/>
                      </a:cubicBezTo>
                      <a:cubicBezTo>
                        <a:pt x="1373361" y="115001"/>
                        <a:pt x="1373853" y="118934"/>
                        <a:pt x="1376363" y="121444"/>
                      </a:cubicBezTo>
                      <a:cubicBezTo>
                        <a:pt x="1378138" y="123219"/>
                        <a:pt x="1381072" y="123216"/>
                        <a:pt x="1383507" y="123825"/>
                      </a:cubicBezTo>
                      <a:cubicBezTo>
                        <a:pt x="1387433" y="124807"/>
                        <a:pt x="1391462" y="125329"/>
                        <a:pt x="1395413" y="126207"/>
                      </a:cubicBezTo>
                      <a:cubicBezTo>
                        <a:pt x="1398608" y="126917"/>
                        <a:pt x="1401703" y="128090"/>
                        <a:pt x="1404938" y="128588"/>
                      </a:cubicBezTo>
                      <a:cubicBezTo>
                        <a:pt x="1412042" y="129681"/>
                        <a:pt x="1419225" y="130175"/>
                        <a:pt x="1426369" y="130969"/>
                      </a:cubicBezTo>
                      <a:cubicBezTo>
                        <a:pt x="1430880" y="132473"/>
                        <a:pt x="1438559" y="135234"/>
                        <a:pt x="1443038" y="135732"/>
                      </a:cubicBezTo>
                      <a:cubicBezTo>
                        <a:pt x="1454110" y="136962"/>
                        <a:pt x="1465263" y="137319"/>
                        <a:pt x="1476375" y="138113"/>
                      </a:cubicBezTo>
                      <a:cubicBezTo>
                        <a:pt x="1488281" y="137319"/>
                        <a:pt x="1500234" y="137050"/>
                        <a:pt x="1512094" y="135732"/>
                      </a:cubicBezTo>
                      <a:cubicBezTo>
                        <a:pt x="1514589" y="135455"/>
                        <a:pt x="1516816" y="134010"/>
                        <a:pt x="1519238" y="133350"/>
                      </a:cubicBezTo>
                      <a:cubicBezTo>
                        <a:pt x="1525553" y="131628"/>
                        <a:pt x="1531938" y="130175"/>
                        <a:pt x="1538288" y="128588"/>
                      </a:cubicBezTo>
                      <a:cubicBezTo>
                        <a:pt x="1546027" y="126654"/>
                        <a:pt x="1554163" y="127001"/>
                        <a:pt x="1562100" y="126207"/>
                      </a:cubicBezTo>
                      <a:cubicBezTo>
                        <a:pt x="1578673" y="120681"/>
                        <a:pt x="1560830" y="126047"/>
                        <a:pt x="1593057" y="121444"/>
                      </a:cubicBezTo>
                      <a:cubicBezTo>
                        <a:pt x="1596297" y="120981"/>
                        <a:pt x="1599407" y="119857"/>
                        <a:pt x="1602582" y="119063"/>
                      </a:cubicBezTo>
                      <a:cubicBezTo>
                        <a:pt x="1607344" y="122238"/>
                        <a:pt x="1613694" y="123826"/>
                        <a:pt x="1616869" y="128588"/>
                      </a:cubicBezTo>
                      <a:cubicBezTo>
                        <a:pt x="1621834" y="136035"/>
                        <a:pt x="1629372" y="148235"/>
                        <a:pt x="1635919" y="154782"/>
                      </a:cubicBezTo>
                      <a:cubicBezTo>
                        <a:pt x="1637943" y="156806"/>
                        <a:pt x="1640682" y="157957"/>
                        <a:pt x="1643063" y="159544"/>
                      </a:cubicBezTo>
                      <a:cubicBezTo>
                        <a:pt x="1662114" y="153195"/>
                        <a:pt x="1639888" y="162719"/>
                        <a:pt x="1652588" y="150019"/>
                      </a:cubicBezTo>
                      <a:cubicBezTo>
                        <a:pt x="1658124" y="144483"/>
                        <a:pt x="1669911" y="143957"/>
                        <a:pt x="1676400" y="142875"/>
                      </a:cubicBezTo>
                      <a:cubicBezTo>
                        <a:pt x="1689894" y="143669"/>
                        <a:pt x="1703655" y="142472"/>
                        <a:pt x="1716882" y="145257"/>
                      </a:cubicBezTo>
                      <a:cubicBezTo>
                        <a:pt x="1720696" y="146060"/>
                        <a:pt x="1722792" y="157079"/>
                        <a:pt x="1724025" y="159544"/>
                      </a:cubicBezTo>
                      <a:cubicBezTo>
                        <a:pt x="1728724" y="168941"/>
                        <a:pt x="1728161" y="166531"/>
                        <a:pt x="1738313" y="169069"/>
                      </a:cubicBezTo>
                      <a:cubicBezTo>
                        <a:pt x="1746250" y="168275"/>
                        <a:pt x="1754241" y="167901"/>
                        <a:pt x="1762125" y="166688"/>
                      </a:cubicBezTo>
                      <a:cubicBezTo>
                        <a:pt x="1770773" y="165358"/>
                        <a:pt x="1768562" y="163470"/>
                        <a:pt x="1776413" y="159544"/>
                      </a:cubicBezTo>
                      <a:cubicBezTo>
                        <a:pt x="1778658" y="158421"/>
                        <a:pt x="1781176" y="157957"/>
                        <a:pt x="1783557" y="157163"/>
                      </a:cubicBezTo>
                      <a:cubicBezTo>
                        <a:pt x="1801483" y="145210"/>
                        <a:pt x="1778706" y="159240"/>
                        <a:pt x="1800225" y="150019"/>
                      </a:cubicBezTo>
                      <a:cubicBezTo>
                        <a:pt x="1802856" y="148892"/>
                        <a:pt x="1804809" y="146537"/>
                        <a:pt x="1807369" y="145257"/>
                      </a:cubicBezTo>
                      <a:cubicBezTo>
                        <a:pt x="1813154" y="142364"/>
                        <a:pt x="1820433" y="142126"/>
                        <a:pt x="1826419" y="140494"/>
                      </a:cubicBezTo>
                      <a:cubicBezTo>
                        <a:pt x="1831262" y="139173"/>
                        <a:pt x="1835944" y="137319"/>
                        <a:pt x="1840707" y="135732"/>
                      </a:cubicBezTo>
                      <a:cubicBezTo>
                        <a:pt x="1851026" y="136526"/>
                        <a:pt x="1861481" y="136262"/>
                        <a:pt x="1871663" y="138113"/>
                      </a:cubicBezTo>
                      <a:cubicBezTo>
                        <a:pt x="1879072" y="139460"/>
                        <a:pt x="1885950" y="142876"/>
                        <a:pt x="1893094" y="145257"/>
                      </a:cubicBezTo>
                      <a:lnTo>
                        <a:pt x="1907382" y="150019"/>
                      </a:lnTo>
                      <a:cubicBezTo>
                        <a:pt x="1909763" y="150813"/>
                        <a:pt x="1912064" y="151908"/>
                        <a:pt x="1914525" y="152400"/>
                      </a:cubicBezTo>
                      <a:cubicBezTo>
                        <a:pt x="1919052" y="153306"/>
                        <a:pt x="1928694" y="154723"/>
                        <a:pt x="1933575" y="157163"/>
                      </a:cubicBezTo>
                      <a:cubicBezTo>
                        <a:pt x="1936135" y="158443"/>
                        <a:pt x="1938159" y="160645"/>
                        <a:pt x="1940719" y="161925"/>
                      </a:cubicBezTo>
                      <a:cubicBezTo>
                        <a:pt x="1942964" y="163048"/>
                        <a:pt x="1945618" y="163184"/>
                        <a:pt x="1947863" y="164307"/>
                      </a:cubicBezTo>
                      <a:cubicBezTo>
                        <a:pt x="1952003" y="166377"/>
                        <a:pt x="1955378" y="169986"/>
                        <a:pt x="1959769" y="171450"/>
                      </a:cubicBezTo>
                      <a:cubicBezTo>
                        <a:pt x="1965206" y="173262"/>
                        <a:pt x="2001950" y="176151"/>
                        <a:pt x="2002632" y="176213"/>
                      </a:cubicBezTo>
                      <a:cubicBezTo>
                        <a:pt x="2006601" y="177007"/>
                        <a:pt x="2010612" y="177612"/>
                        <a:pt x="2014538" y="178594"/>
                      </a:cubicBezTo>
                      <a:cubicBezTo>
                        <a:pt x="2020427" y="180066"/>
                        <a:pt x="2021515" y="180892"/>
                        <a:pt x="2026444" y="183357"/>
                      </a:cubicBezTo>
                    </a:path>
                  </a:pathLst>
                </a:cu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2536031" y="2819400"/>
                  <a:ext cx="1447800" cy="669140"/>
                </a:xfrm>
                <a:custGeom>
                  <a:avLst/>
                  <a:gdLst>
                    <a:gd name="connsiteX0" fmla="*/ 0 w 1447800"/>
                    <a:gd name="connsiteY0" fmla="*/ 0 h 669140"/>
                    <a:gd name="connsiteX1" fmla="*/ 40482 w 1447800"/>
                    <a:gd name="connsiteY1" fmla="*/ 2381 h 669140"/>
                    <a:gd name="connsiteX2" fmla="*/ 128588 w 1447800"/>
                    <a:gd name="connsiteY2" fmla="*/ 4763 h 669140"/>
                    <a:gd name="connsiteX3" fmla="*/ 183357 w 1447800"/>
                    <a:gd name="connsiteY3" fmla="*/ 9525 h 669140"/>
                    <a:gd name="connsiteX4" fmla="*/ 195263 w 1447800"/>
                    <a:gd name="connsiteY4" fmla="*/ 11906 h 669140"/>
                    <a:gd name="connsiteX5" fmla="*/ 202407 w 1447800"/>
                    <a:gd name="connsiteY5" fmla="*/ 14288 h 669140"/>
                    <a:gd name="connsiteX6" fmla="*/ 226219 w 1447800"/>
                    <a:gd name="connsiteY6" fmla="*/ 16669 h 669140"/>
                    <a:gd name="connsiteX7" fmla="*/ 254794 w 1447800"/>
                    <a:gd name="connsiteY7" fmla="*/ 26194 h 669140"/>
                    <a:gd name="connsiteX8" fmla="*/ 261938 w 1447800"/>
                    <a:gd name="connsiteY8" fmla="*/ 30956 h 669140"/>
                    <a:gd name="connsiteX9" fmla="*/ 269082 w 1447800"/>
                    <a:gd name="connsiteY9" fmla="*/ 33338 h 669140"/>
                    <a:gd name="connsiteX10" fmla="*/ 276225 w 1447800"/>
                    <a:gd name="connsiteY10" fmla="*/ 38100 h 669140"/>
                    <a:gd name="connsiteX11" fmla="*/ 297657 w 1447800"/>
                    <a:gd name="connsiteY11" fmla="*/ 47625 h 669140"/>
                    <a:gd name="connsiteX12" fmla="*/ 304800 w 1447800"/>
                    <a:gd name="connsiteY12" fmla="*/ 52388 h 669140"/>
                    <a:gd name="connsiteX13" fmla="*/ 326232 w 1447800"/>
                    <a:gd name="connsiteY13" fmla="*/ 59531 h 669140"/>
                    <a:gd name="connsiteX14" fmla="*/ 350044 w 1447800"/>
                    <a:gd name="connsiteY14" fmla="*/ 73819 h 669140"/>
                    <a:gd name="connsiteX15" fmla="*/ 366713 w 1447800"/>
                    <a:gd name="connsiteY15" fmla="*/ 80963 h 669140"/>
                    <a:gd name="connsiteX16" fmla="*/ 373857 w 1447800"/>
                    <a:gd name="connsiteY16" fmla="*/ 85725 h 669140"/>
                    <a:gd name="connsiteX17" fmla="*/ 381000 w 1447800"/>
                    <a:gd name="connsiteY17" fmla="*/ 88106 h 669140"/>
                    <a:gd name="connsiteX18" fmla="*/ 400050 w 1447800"/>
                    <a:gd name="connsiteY18" fmla="*/ 97631 h 669140"/>
                    <a:gd name="connsiteX19" fmla="*/ 421482 w 1447800"/>
                    <a:gd name="connsiteY19" fmla="*/ 107156 h 669140"/>
                    <a:gd name="connsiteX20" fmla="*/ 440532 w 1447800"/>
                    <a:gd name="connsiteY20" fmla="*/ 116681 h 669140"/>
                    <a:gd name="connsiteX21" fmla="*/ 450057 w 1447800"/>
                    <a:gd name="connsiteY21" fmla="*/ 119063 h 669140"/>
                    <a:gd name="connsiteX22" fmla="*/ 459582 w 1447800"/>
                    <a:gd name="connsiteY22" fmla="*/ 123825 h 669140"/>
                    <a:gd name="connsiteX23" fmla="*/ 473869 w 1447800"/>
                    <a:gd name="connsiteY23" fmla="*/ 128588 h 669140"/>
                    <a:gd name="connsiteX24" fmla="*/ 485775 w 1447800"/>
                    <a:gd name="connsiteY24" fmla="*/ 150019 h 669140"/>
                    <a:gd name="connsiteX25" fmla="*/ 488157 w 1447800"/>
                    <a:gd name="connsiteY25" fmla="*/ 157163 h 669140"/>
                    <a:gd name="connsiteX26" fmla="*/ 497682 w 1447800"/>
                    <a:gd name="connsiteY26" fmla="*/ 171450 h 669140"/>
                    <a:gd name="connsiteX27" fmla="*/ 502444 w 1447800"/>
                    <a:gd name="connsiteY27" fmla="*/ 192881 h 669140"/>
                    <a:gd name="connsiteX28" fmla="*/ 504825 w 1447800"/>
                    <a:gd name="connsiteY28" fmla="*/ 200025 h 669140"/>
                    <a:gd name="connsiteX29" fmla="*/ 507207 w 1447800"/>
                    <a:gd name="connsiteY29" fmla="*/ 264319 h 669140"/>
                    <a:gd name="connsiteX30" fmla="*/ 509588 w 1447800"/>
                    <a:gd name="connsiteY30" fmla="*/ 271463 h 669140"/>
                    <a:gd name="connsiteX31" fmla="*/ 516732 w 1447800"/>
                    <a:gd name="connsiteY31" fmla="*/ 278606 h 669140"/>
                    <a:gd name="connsiteX32" fmla="*/ 526257 w 1447800"/>
                    <a:gd name="connsiteY32" fmla="*/ 295275 h 669140"/>
                    <a:gd name="connsiteX33" fmla="*/ 538163 w 1447800"/>
                    <a:gd name="connsiteY33" fmla="*/ 309563 h 669140"/>
                    <a:gd name="connsiteX34" fmla="*/ 547688 w 1447800"/>
                    <a:gd name="connsiteY34" fmla="*/ 330994 h 669140"/>
                    <a:gd name="connsiteX35" fmla="*/ 557213 w 1447800"/>
                    <a:gd name="connsiteY35" fmla="*/ 338138 h 669140"/>
                    <a:gd name="connsiteX36" fmla="*/ 564357 w 1447800"/>
                    <a:gd name="connsiteY36" fmla="*/ 345281 h 669140"/>
                    <a:gd name="connsiteX37" fmla="*/ 578644 w 1447800"/>
                    <a:gd name="connsiteY37" fmla="*/ 354806 h 669140"/>
                    <a:gd name="connsiteX38" fmla="*/ 585788 w 1447800"/>
                    <a:gd name="connsiteY38" fmla="*/ 359569 h 669140"/>
                    <a:gd name="connsiteX39" fmla="*/ 604838 w 1447800"/>
                    <a:gd name="connsiteY39" fmla="*/ 369094 h 669140"/>
                    <a:gd name="connsiteX40" fmla="*/ 619125 w 1447800"/>
                    <a:gd name="connsiteY40" fmla="*/ 373856 h 669140"/>
                    <a:gd name="connsiteX41" fmla="*/ 631032 w 1447800"/>
                    <a:gd name="connsiteY41" fmla="*/ 378619 h 669140"/>
                    <a:gd name="connsiteX42" fmla="*/ 638175 w 1447800"/>
                    <a:gd name="connsiteY42" fmla="*/ 383381 h 669140"/>
                    <a:gd name="connsiteX43" fmla="*/ 657225 w 1447800"/>
                    <a:gd name="connsiteY43" fmla="*/ 392906 h 669140"/>
                    <a:gd name="connsiteX44" fmla="*/ 664369 w 1447800"/>
                    <a:gd name="connsiteY44" fmla="*/ 397669 h 669140"/>
                    <a:gd name="connsiteX45" fmla="*/ 683419 w 1447800"/>
                    <a:gd name="connsiteY45" fmla="*/ 400050 h 669140"/>
                    <a:gd name="connsiteX46" fmla="*/ 700088 w 1447800"/>
                    <a:gd name="connsiteY46" fmla="*/ 404813 h 669140"/>
                    <a:gd name="connsiteX47" fmla="*/ 719138 w 1447800"/>
                    <a:gd name="connsiteY47" fmla="*/ 409575 h 669140"/>
                    <a:gd name="connsiteX48" fmla="*/ 735807 w 1447800"/>
                    <a:gd name="connsiteY48" fmla="*/ 416719 h 669140"/>
                    <a:gd name="connsiteX49" fmla="*/ 745332 w 1447800"/>
                    <a:gd name="connsiteY49" fmla="*/ 421481 h 669140"/>
                    <a:gd name="connsiteX50" fmla="*/ 762000 w 1447800"/>
                    <a:gd name="connsiteY50" fmla="*/ 426244 h 669140"/>
                    <a:gd name="connsiteX51" fmla="*/ 773907 w 1447800"/>
                    <a:gd name="connsiteY51" fmla="*/ 431006 h 669140"/>
                    <a:gd name="connsiteX52" fmla="*/ 797719 w 1447800"/>
                    <a:gd name="connsiteY52" fmla="*/ 435769 h 669140"/>
                    <a:gd name="connsiteX53" fmla="*/ 804863 w 1447800"/>
                    <a:gd name="connsiteY53" fmla="*/ 438150 h 669140"/>
                    <a:gd name="connsiteX54" fmla="*/ 823913 w 1447800"/>
                    <a:gd name="connsiteY54" fmla="*/ 450056 h 669140"/>
                    <a:gd name="connsiteX55" fmla="*/ 831057 w 1447800"/>
                    <a:gd name="connsiteY55" fmla="*/ 454819 h 669140"/>
                    <a:gd name="connsiteX56" fmla="*/ 838200 w 1447800"/>
                    <a:gd name="connsiteY56" fmla="*/ 457200 h 669140"/>
                    <a:gd name="connsiteX57" fmla="*/ 852488 w 1447800"/>
                    <a:gd name="connsiteY57" fmla="*/ 469106 h 669140"/>
                    <a:gd name="connsiteX58" fmla="*/ 859632 w 1447800"/>
                    <a:gd name="connsiteY58" fmla="*/ 471488 h 669140"/>
                    <a:gd name="connsiteX59" fmla="*/ 873919 w 1447800"/>
                    <a:gd name="connsiteY59" fmla="*/ 481013 h 669140"/>
                    <a:gd name="connsiteX60" fmla="*/ 878682 w 1447800"/>
                    <a:gd name="connsiteY60" fmla="*/ 490538 h 669140"/>
                    <a:gd name="connsiteX61" fmla="*/ 897732 w 1447800"/>
                    <a:gd name="connsiteY61" fmla="*/ 504825 h 669140"/>
                    <a:gd name="connsiteX62" fmla="*/ 904875 w 1447800"/>
                    <a:gd name="connsiteY62" fmla="*/ 511969 h 669140"/>
                    <a:gd name="connsiteX63" fmla="*/ 909638 w 1447800"/>
                    <a:gd name="connsiteY63" fmla="*/ 519113 h 669140"/>
                    <a:gd name="connsiteX64" fmla="*/ 916782 w 1447800"/>
                    <a:gd name="connsiteY64" fmla="*/ 521494 h 669140"/>
                    <a:gd name="connsiteX65" fmla="*/ 923925 w 1447800"/>
                    <a:gd name="connsiteY65" fmla="*/ 528638 h 669140"/>
                    <a:gd name="connsiteX66" fmla="*/ 931069 w 1447800"/>
                    <a:gd name="connsiteY66" fmla="*/ 533400 h 669140"/>
                    <a:gd name="connsiteX67" fmla="*/ 940594 w 1447800"/>
                    <a:gd name="connsiteY67" fmla="*/ 540544 h 669140"/>
                    <a:gd name="connsiteX68" fmla="*/ 947738 w 1447800"/>
                    <a:gd name="connsiteY68" fmla="*/ 545306 h 669140"/>
                    <a:gd name="connsiteX69" fmla="*/ 957263 w 1447800"/>
                    <a:gd name="connsiteY69" fmla="*/ 554831 h 669140"/>
                    <a:gd name="connsiteX70" fmla="*/ 962025 w 1447800"/>
                    <a:gd name="connsiteY70" fmla="*/ 561975 h 669140"/>
                    <a:gd name="connsiteX71" fmla="*/ 983457 w 1447800"/>
                    <a:gd name="connsiteY71" fmla="*/ 573881 h 669140"/>
                    <a:gd name="connsiteX72" fmla="*/ 988219 w 1447800"/>
                    <a:gd name="connsiteY72" fmla="*/ 581025 h 669140"/>
                    <a:gd name="connsiteX73" fmla="*/ 997744 w 1447800"/>
                    <a:gd name="connsiteY73" fmla="*/ 583406 h 669140"/>
                    <a:gd name="connsiteX74" fmla="*/ 1012032 w 1447800"/>
                    <a:gd name="connsiteY74" fmla="*/ 588169 h 669140"/>
                    <a:gd name="connsiteX75" fmla="*/ 1050132 w 1447800"/>
                    <a:gd name="connsiteY75" fmla="*/ 592931 h 669140"/>
                    <a:gd name="connsiteX76" fmla="*/ 1102519 w 1447800"/>
                    <a:gd name="connsiteY76" fmla="*/ 597694 h 669140"/>
                    <a:gd name="connsiteX77" fmla="*/ 1138238 w 1447800"/>
                    <a:gd name="connsiteY77" fmla="*/ 600075 h 669140"/>
                    <a:gd name="connsiteX78" fmla="*/ 1145382 w 1447800"/>
                    <a:gd name="connsiteY78" fmla="*/ 602456 h 669140"/>
                    <a:gd name="connsiteX79" fmla="*/ 1166813 w 1447800"/>
                    <a:gd name="connsiteY79" fmla="*/ 607219 h 669140"/>
                    <a:gd name="connsiteX80" fmla="*/ 1193007 w 1447800"/>
                    <a:gd name="connsiteY80" fmla="*/ 614363 h 669140"/>
                    <a:gd name="connsiteX81" fmla="*/ 1209675 w 1447800"/>
                    <a:gd name="connsiteY81" fmla="*/ 621506 h 669140"/>
                    <a:gd name="connsiteX82" fmla="*/ 1216819 w 1447800"/>
                    <a:gd name="connsiteY82" fmla="*/ 626269 h 669140"/>
                    <a:gd name="connsiteX83" fmla="*/ 1231107 w 1447800"/>
                    <a:gd name="connsiteY83" fmla="*/ 631031 h 669140"/>
                    <a:gd name="connsiteX84" fmla="*/ 1238250 w 1447800"/>
                    <a:gd name="connsiteY84" fmla="*/ 633413 h 669140"/>
                    <a:gd name="connsiteX85" fmla="*/ 1245394 w 1447800"/>
                    <a:gd name="connsiteY85" fmla="*/ 638175 h 669140"/>
                    <a:gd name="connsiteX86" fmla="*/ 1266825 w 1447800"/>
                    <a:gd name="connsiteY86" fmla="*/ 645319 h 669140"/>
                    <a:gd name="connsiteX87" fmla="*/ 1312069 w 1447800"/>
                    <a:gd name="connsiteY87" fmla="*/ 650081 h 669140"/>
                    <a:gd name="connsiteX88" fmla="*/ 1333500 w 1447800"/>
                    <a:gd name="connsiteY88" fmla="*/ 654844 h 669140"/>
                    <a:gd name="connsiteX89" fmla="*/ 1343025 w 1447800"/>
                    <a:gd name="connsiteY89" fmla="*/ 657225 h 669140"/>
                    <a:gd name="connsiteX90" fmla="*/ 1362075 w 1447800"/>
                    <a:gd name="connsiteY90" fmla="*/ 659606 h 669140"/>
                    <a:gd name="connsiteX91" fmla="*/ 1438275 w 1447800"/>
                    <a:gd name="connsiteY91" fmla="*/ 664369 h 669140"/>
                    <a:gd name="connsiteX92" fmla="*/ 1447800 w 1447800"/>
                    <a:gd name="connsiteY92" fmla="*/ 669131 h 669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</a:cxnLst>
                  <a:rect l="l" t="t" r="r" b="b"/>
                  <a:pathLst>
                    <a:path w="1447800" h="669140">
                      <a:moveTo>
                        <a:pt x="0" y="0"/>
                      </a:moveTo>
                      <a:cubicBezTo>
                        <a:pt x="13494" y="794"/>
                        <a:pt x="26974" y="1881"/>
                        <a:pt x="40482" y="2381"/>
                      </a:cubicBezTo>
                      <a:cubicBezTo>
                        <a:pt x="69841" y="3468"/>
                        <a:pt x="99245" y="3296"/>
                        <a:pt x="128588" y="4763"/>
                      </a:cubicBezTo>
                      <a:cubicBezTo>
                        <a:pt x="146890" y="5678"/>
                        <a:pt x="183357" y="9525"/>
                        <a:pt x="183357" y="9525"/>
                      </a:cubicBezTo>
                      <a:cubicBezTo>
                        <a:pt x="187326" y="10319"/>
                        <a:pt x="191337" y="10924"/>
                        <a:pt x="195263" y="11906"/>
                      </a:cubicBezTo>
                      <a:cubicBezTo>
                        <a:pt x="197698" y="12515"/>
                        <a:pt x="199926" y="13906"/>
                        <a:pt x="202407" y="14288"/>
                      </a:cubicBezTo>
                      <a:cubicBezTo>
                        <a:pt x="210291" y="15501"/>
                        <a:pt x="218282" y="15875"/>
                        <a:pt x="226219" y="16669"/>
                      </a:cubicBezTo>
                      <a:lnTo>
                        <a:pt x="254794" y="26194"/>
                      </a:lnTo>
                      <a:cubicBezTo>
                        <a:pt x="257509" y="27099"/>
                        <a:pt x="259378" y="29676"/>
                        <a:pt x="261938" y="30956"/>
                      </a:cubicBezTo>
                      <a:cubicBezTo>
                        <a:pt x="264183" y="32079"/>
                        <a:pt x="266837" y="32215"/>
                        <a:pt x="269082" y="33338"/>
                      </a:cubicBezTo>
                      <a:cubicBezTo>
                        <a:pt x="271641" y="34618"/>
                        <a:pt x="273740" y="36680"/>
                        <a:pt x="276225" y="38100"/>
                      </a:cubicBezTo>
                      <a:cubicBezTo>
                        <a:pt x="293916" y="48209"/>
                        <a:pt x="277225" y="37409"/>
                        <a:pt x="297657" y="47625"/>
                      </a:cubicBezTo>
                      <a:cubicBezTo>
                        <a:pt x="300217" y="48905"/>
                        <a:pt x="302240" y="51108"/>
                        <a:pt x="304800" y="52388"/>
                      </a:cubicBezTo>
                      <a:cubicBezTo>
                        <a:pt x="313764" y="56870"/>
                        <a:pt x="317140" y="57258"/>
                        <a:pt x="326232" y="59531"/>
                      </a:cubicBezTo>
                      <a:cubicBezTo>
                        <a:pt x="336385" y="66300"/>
                        <a:pt x="339795" y="69427"/>
                        <a:pt x="350044" y="73819"/>
                      </a:cubicBezTo>
                      <a:cubicBezTo>
                        <a:pt x="363410" y="79547"/>
                        <a:pt x="350906" y="71931"/>
                        <a:pt x="366713" y="80963"/>
                      </a:cubicBezTo>
                      <a:cubicBezTo>
                        <a:pt x="369198" y="82383"/>
                        <a:pt x="371297" y="84445"/>
                        <a:pt x="373857" y="85725"/>
                      </a:cubicBezTo>
                      <a:cubicBezTo>
                        <a:pt x="376102" y="86847"/>
                        <a:pt x="378755" y="86984"/>
                        <a:pt x="381000" y="88106"/>
                      </a:cubicBezTo>
                      <a:cubicBezTo>
                        <a:pt x="403493" y="99353"/>
                        <a:pt x="383943" y="92262"/>
                        <a:pt x="400050" y="97631"/>
                      </a:cubicBezTo>
                      <a:cubicBezTo>
                        <a:pt x="411371" y="105179"/>
                        <a:pt x="404479" y="101489"/>
                        <a:pt x="421482" y="107156"/>
                      </a:cubicBezTo>
                      <a:cubicBezTo>
                        <a:pt x="428217" y="109401"/>
                        <a:pt x="434182" y="113506"/>
                        <a:pt x="440532" y="116681"/>
                      </a:cubicBezTo>
                      <a:cubicBezTo>
                        <a:pt x="443459" y="118145"/>
                        <a:pt x="446993" y="117914"/>
                        <a:pt x="450057" y="119063"/>
                      </a:cubicBezTo>
                      <a:cubicBezTo>
                        <a:pt x="453381" y="120309"/>
                        <a:pt x="456286" y="122507"/>
                        <a:pt x="459582" y="123825"/>
                      </a:cubicBezTo>
                      <a:cubicBezTo>
                        <a:pt x="464243" y="125689"/>
                        <a:pt x="473869" y="128588"/>
                        <a:pt x="473869" y="128588"/>
                      </a:cubicBezTo>
                      <a:cubicBezTo>
                        <a:pt x="478060" y="141161"/>
                        <a:pt x="474858" y="133643"/>
                        <a:pt x="485775" y="150019"/>
                      </a:cubicBezTo>
                      <a:cubicBezTo>
                        <a:pt x="487167" y="152108"/>
                        <a:pt x="486938" y="154969"/>
                        <a:pt x="488157" y="157163"/>
                      </a:cubicBezTo>
                      <a:cubicBezTo>
                        <a:pt x="490937" y="162166"/>
                        <a:pt x="497682" y="171450"/>
                        <a:pt x="497682" y="171450"/>
                      </a:cubicBezTo>
                      <a:cubicBezTo>
                        <a:pt x="499319" y="179634"/>
                        <a:pt x="500202" y="185034"/>
                        <a:pt x="502444" y="192881"/>
                      </a:cubicBezTo>
                      <a:cubicBezTo>
                        <a:pt x="503134" y="195295"/>
                        <a:pt x="504031" y="197644"/>
                        <a:pt x="504825" y="200025"/>
                      </a:cubicBezTo>
                      <a:cubicBezTo>
                        <a:pt x="501460" y="233680"/>
                        <a:pt x="500886" y="222178"/>
                        <a:pt x="507207" y="264319"/>
                      </a:cubicBezTo>
                      <a:cubicBezTo>
                        <a:pt x="507579" y="266801"/>
                        <a:pt x="508196" y="269374"/>
                        <a:pt x="509588" y="271463"/>
                      </a:cubicBezTo>
                      <a:cubicBezTo>
                        <a:pt x="511456" y="274265"/>
                        <a:pt x="514576" y="276019"/>
                        <a:pt x="516732" y="278606"/>
                      </a:cubicBezTo>
                      <a:cubicBezTo>
                        <a:pt x="522001" y="284929"/>
                        <a:pt x="522027" y="287872"/>
                        <a:pt x="526257" y="295275"/>
                      </a:cubicBezTo>
                      <a:cubicBezTo>
                        <a:pt x="530679" y="303013"/>
                        <a:pt x="531594" y="302994"/>
                        <a:pt x="538163" y="309563"/>
                      </a:cubicBezTo>
                      <a:cubicBezTo>
                        <a:pt x="540522" y="316639"/>
                        <a:pt x="542027" y="325333"/>
                        <a:pt x="547688" y="330994"/>
                      </a:cubicBezTo>
                      <a:cubicBezTo>
                        <a:pt x="550494" y="333800"/>
                        <a:pt x="554200" y="335555"/>
                        <a:pt x="557213" y="338138"/>
                      </a:cubicBezTo>
                      <a:cubicBezTo>
                        <a:pt x="559770" y="340329"/>
                        <a:pt x="561699" y="343214"/>
                        <a:pt x="564357" y="345281"/>
                      </a:cubicBezTo>
                      <a:cubicBezTo>
                        <a:pt x="568875" y="348795"/>
                        <a:pt x="573882" y="351631"/>
                        <a:pt x="578644" y="354806"/>
                      </a:cubicBezTo>
                      <a:cubicBezTo>
                        <a:pt x="581025" y="356394"/>
                        <a:pt x="583228" y="358289"/>
                        <a:pt x="585788" y="359569"/>
                      </a:cubicBezTo>
                      <a:lnTo>
                        <a:pt x="604838" y="369094"/>
                      </a:lnTo>
                      <a:cubicBezTo>
                        <a:pt x="609328" y="371339"/>
                        <a:pt x="614363" y="372269"/>
                        <a:pt x="619125" y="373856"/>
                      </a:cubicBezTo>
                      <a:cubicBezTo>
                        <a:pt x="623180" y="375208"/>
                        <a:pt x="627209" y="376707"/>
                        <a:pt x="631032" y="378619"/>
                      </a:cubicBezTo>
                      <a:cubicBezTo>
                        <a:pt x="633591" y="379899"/>
                        <a:pt x="635663" y="382011"/>
                        <a:pt x="638175" y="383381"/>
                      </a:cubicBezTo>
                      <a:cubicBezTo>
                        <a:pt x="644408" y="386781"/>
                        <a:pt x="650875" y="389731"/>
                        <a:pt x="657225" y="392906"/>
                      </a:cubicBezTo>
                      <a:cubicBezTo>
                        <a:pt x="659785" y="394186"/>
                        <a:pt x="661608" y="396916"/>
                        <a:pt x="664369" y="397669"/>
                      </a:cubicBezTo>
                      <a:cubicBezTo>
                        <a:pt x="670543" y="399353"/>
                        <a:pt x="677107" y="398998"/>
                        <a:pt x="683419" y="400050"/>
                      </a:cubicBezTo>
                      <a:cubicBezTo>
                        <a:pt x="693629" y="401752"/>
                        <a:pt x="691181" y="402384"/>
                        <a:pt x="700088" y="404813"/>
                      </a:cubicBezTo>
                      <a:cubicBezTo>
                        <a:pt x="706403" y="406535"/>
                        <a:pt x="719138" y="409575"/>
                        <a:pt x="719138" y="409575"/>
                      </a:cubicBezTo>
                      <a:cubicBezTo>
                        <a:pt x="733614" y="419226"/>
                        <a:pt x="718235" y="410130"/>
                        <a:pt x="735807" y="416719"/>
                      </a:cubicBezTo>
                      <a:cubicBezTo>
                        <a:pt x="739131" y="417965"/>
                        <a:pt x="742069" y="420083"/>
                        <a:pt x="745332" y="421481"/>
                      </a:cubicBezTo>
                      <a:cubicBezTo>
                        <a:pt x="753369" y="424926"/>
                        <a:pt x="752922" y="423219"/>
                        <a:pt x="762000" y="426244"/>
                      </a:cubicBezTo>
                      <a:cubicBezTo>
                        <a:pt x="766055" y="427596"/>
                        <a:pt x="769777" y="429905"/>
                        <a:pt x="773907" y="431006"/>
                      </a:cubicBezTo>
                      <a:cubicBezTo>
                        <a:pt x="781728" y="433092"/>
                        <a:pt x="790040" y="433210"/>
                        <a:pt x="797719" y="435769"/>
                      </a:cubicBezTo>
                      <a:lnTo>
                        <a:pt x="804863" y="438150"/>
                      </a:lnTo>
                      <a:cubicBezTo>
                        <a:pt x="821186" y="449033"/>
                        <a:pt x="800936" y="435696"/>
                        <a:pt x="823913" y="450056"/>
                      </a:cubicBezTo>
                      <a:cubicBezTo>
                        <a:pt x="826340" y="451573"/>
                        <a:pt x="828497" y="453539"/>
                        <a:pt x="831057" y="454819"/>
                      </a:cubicBezTo>
                      <a:cubicBezTo>
                        <a:pt x="833302" y="455941"/>
                        <a:pt x="835819" y="456406"/>
                        <a:pt x="838200" y="457200"/>
                      </a:cubicBezTo>
                      <a:cubicBezTo>
                        <a:pt x="843468" y="462468"/>
                        <a:pt x="845855" y="465790"/>
                        <a:pt x="852488" y="469106"/>
                      </a:cubicBezTo>
                      <a:cubicBezTo>
                        <a:pt x="854733" y="470229"/>
                        <a:pt x="857438" y="470269"/>
                        <a:pt x="859632" y="471488"/>
                      </a:cubicBezTo>
                      <a:cubicBezTo>
                        <a:pt x="864635" y="474268"/>
                        <a:pt x="873919" y="481013"/>
                        <a:pt x="873919" y="481013"/>
                      </a:cubicBezTo>
                      <a:cubicBezTo>
                        <a:pt x="875507" y="484188"/>
                        <a:pt x="876619" y="487649"/>
                        <a:pt x="878682" y="490538"/>
                      </a:cubicBezTo>
                      <a:cubicBezTo>
                        <a:pt x="885173" y="499625"/>
                        <a:pt x="888333" y="497776"/>
                        <a:pt x="897732" y="504825"/>
                      </a:cubicBezTo>
                      <a:cubicBezTo>
                        <a:pt x="900426" y="506846"/>
                        <a:pt x="902719" y="509382"/>
                        <a:pt x="904875" y="511969"/>
                      </a:cubicBezTo>
                      <a:cubicBezTo>
                        <a:pt x="906707" y="514168"/>
                        <a:pt x="907403" y="517325"/>
                        <a:pt x="909638" y="519113"/>
                      </a:cubicBezTo>
                      <a:cubicBezTo>
                        <a:pt x="911598" y="520681"/>
                        <a:pt x="914401" y="520700"/>
                        <a:pt x="916782" y="521494"/>
                      </a:cubicBezTo>
                      <a:cubicBezTo>
                        <a:pt x="919163" y="523875"/>
                        <a:pt x="921338" y="526482"/>
                        <a:pt x="923925" y="528638"/>
                      </a:cubicBezTo>
                      <a:cubicBezTo>
                        <a:pt x="926124" y="530470"/>
                        <a:pt x="928740" y="531737"/>
                        <a:pt x="931069" y="533400"/>
                      </a:cubicBezTo>
                      <a:cubicBezTo>
                        <a:pt x="934299" y="535707"/>
                        <a:pt x="937364" y="538237"/>
                        <a:pt x="940594" y="540544"/>
                      </a:cubicBezTo>
                      <a:cubicBezTo>
                        <a:pt x="942923" y="542207"/>
                        <a:pt x="945565" y="543444"/>
                        <a:pt x="947738" y="545306"/>
                      </a:cubicBezTo>
                      <a:cubicBezTo>
                        <a:pt x="951147" y="548228"/>
                        <a:pt x="954341" y="551422"/>
                        <a:pt x="957263" y="554831"/>
                      </a:cubicBezTo>
                      <a:cubicBezTo>
                        <a:pt x="959125" y="557004"/>
                        <a:pt x="959871" y="560090"/>
                        <a:pt x="962025" y="561975"/>
                      </a:cubicBezTo>
                      <a:cubicBezTo>
                        <a:pt x="972102" y="570793"/>
                        <a:pt x="973645" y="570611"/>
                        <a:pt x="983457" y="573881"/>
                      </a:cubicBezTo>
                      <a:cubicBezTo>
                        <a:pt x="985044" y="576262"/>
                        <a:pt x="985838" y="579437"/>
                        <a:pt x="988219" y="581025"/>
                      </a:cubicBezTo>
                      <a:cubicBezTo>
                        <a:pt x="990942" y="582840"/>
                        <a:pt x="994609" y="582466"/>
                        <a:pt x="997744" y="583406"/>
                      </a:cubicBezTo>
                      <a:cubicBezTo>
                        <a:pt x="1002553" y="584849"/>
                        <a:pt x="1007080" y="587344"/>
                        <a:pt x="1012032" y="588169"/>
                      </a:cubicBezTo>
                      <a:cubicBezTo>
                        <a:pt x="1034188" y="591861"/>
                        <a:pt x="1021515" y="590070"/>
                        <a:pt x="1050132" y="592931"/>
                      </a:cubicBezTo>
                      <a:cubicBezTo>
                        <a:pt x="1071780" y="600150"/>
                        <a:pt x="1053692" y="594822"/>
                        <a:pt x="1102519" y="597694"/>
                      </a:cubicBezTo>
                      <a:lnTo>
                        <a:pt x="1138238" y="600075"/>
                      </a:lnTo>
                      <a:cubicBezTo>
                        <a:pt x="1140619" y="600869"/>
                        <a:pt x="1142947" y="601847"/>
                        <a:pt x="1145382" y="602456"/>
                      </a:cubicBezTo>
                      <a:cubicBezTo>
                        <a:pt x="1158963" y="605851"/>
                        <a:pt x="1154602" y="603556"/>
                        <a:pt x="1166813" y="607219"/>
                      </a:cubicBezTo>
                      <a:cubicBezTo>
                        <a:pt x="1190987" y="614471"/>
                        <a:pt x="1171302" y="610021"/>
                        <a:pt x="1193007" y="614363"/>
                      </a:cubicBezTo>
                      <a:cubicBezTo>
                        <a:pt x="1198563" y="616744"/>
                        <a:pt x="1204268" y="618803"/>
                        <a:pt x="1209675" y="621506"/>
                      </a:cubicBezTo>
                      <a:cubicBezTo>
                        <a:pt x="1212235" y="622786"/>
                        <a:pt x="1214204" y="625107"/>
                        <a:pt x="1216819" y="626269"/>
                      </a:cubicBezTo>
                      <a:cubicBezTo>
                        <a:pt x="1221407" y="628308"/>
                        <a:pt x="1226344" y="629443"/>
                        <a:pt x="1231107" y="631031"/>
                      </a:cubicBezTo>
                      <a:lnTo>
                        <a:pt x="1238250" y="633413"/>
                      </a:lnTo>
                      <a:cubicBezTo>
                        <a:pt x="1240965" y="634318"/>
                        <a:pt x="1242779" y="637013"/>
                        <a:pt x="1245394" y="638175"/>
                      </a:cubicBezTo>
                      <a:cubicBezTo>
                        <a:pt x="1245398" y="638177"/>
                        <a:pt x="1263251" y="644128"/>
                        <a:pt x="1266825" y="645319"/>
                      </a:cubicBezTo>
                      <a:cubicBezTo>
                        <a:pt x="1278030" y="649054"/>
                        <a:pt x="1306694" y="649697"/>
                        <a:pt x="1312069" y="650081"/>
                      </a:cubicBezTo>
                      <a:cubicBezTo>
                        <a:pt x="1325970" y="654716"/>
                        <a:pt x="1312550" y="650654"/>
                        <a:pt x="1333500" y="654844"/>
                      </a:cubicBezTo>
                      <a:cubicBezTo>
                        <a:pt x="1336709" y="655486"/>
                        <a:pt x="1339797" y="656687"/>
                        <a:pt x="1343025" y="657225"/>
                      </a:cubicBezTo>
                      <a:cubicBezTo>
                        <a:pt x="1349337" y="658277"/>
                        <a:pt x="1355719" y="658858"/>
                        <a:pt x="1362075" y="659606"/>
                      </a:cubicBezTo>
                      <a:cubicBezTo>
                        <a:pt x="1398191" y="663855"/>
                        <a:pt x="1385166" y="662060"/>
                        <a:pt x="1438275" y="664369"/>
                      </a:cubicBezTo>
                      <a:cubicBezTo>
                        <a:pt x="1446079" y="669571"/>
                        <a:pt x="1442557" y="669131"/>
                        <a:pt x="1447800" y="669131"/>
                      </a:cubicBezTo>
                    </a:path>
                  </a:pathLst>
                </a:cu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2643188" y="2574131"/>
                  <a:ext cx="216814" cy="269082"/>
                </a:xfrm>
                <a:custGeom>
                  <a:avLst/>
                  <a:gdLst>
                    <a:gd name="connsiteX0" fmla="*/ 0 w 216814"/>
                    <a:gd name="connsiteY0" fmla="*/ 0 h 254794"/>
                    <a:gd name="connsiteX1" fmla="*/ 4762 w 216814"/>
                    <a:gd name="connsiteY1" fmla="*/ 19050 h 254794"/>
                    <a:gd name="connsiteX2" fmla="*/ 11906 w 216814"/>
                    <a:gd name="connsiteY2" fmla="*/ 23812 h 254794"/>
                    <a:gd name="connsiteX3" fmla="*/ 19050 w 216814"/>
                    <a:gd name="connsiteY3" fmla="*/ 38100 h 254794"/>
                    <a:gd name="connsiteX4" fmla="*/ 33337 w 216814"/>
                    <a:gd name="connsiteY4" fmla="*/ 52387 h 254794"/>
                    <a:gd name="connsiteX5" fmla="*/ 38100 w 216814"/>
                    <a:gd name="connsiteY5" fmla="*/ 59531 h 254794"/>
                    <a:gd name="connsiteX6" fmla="*/ 52387 w 216814"/>
                    <a:gd name="connsiteY6" fmla="*/ 64294 h 254794"/>
                    <a:gd name="connsiteX7" fmla="*/ 64293 w 216814"/>
                    <a:gd name="connsiteY7" fmla="*/ 66675 h 254794"/>
                    <a:gd name="connsiteX8" fmla="*/ 126206 w 216814"/>
                    <a:gd name="connsiteY8" fmla="*/ 71437 h 254794"/>
                    <a:gd name="connsiteX9" fmla="*/ 169068 w 216814"/>
                    <a:gd name="connsiteY9" fmla="*/ 76200 h 254794"/>
                    <a:gd name="connsiteX10" fmla="*/ 178593 w 216814"/>
                    <a:gd name="connsiteY10" fmla="*/ 78581 h 254794"/>
                    <a:gd name="connsiteX11" fmla="*/ 188118 w 216814"/>
                    <a:gd name="connsiteY11" fmla="*/ 83344 h 254794"/>
                    <a:gd name="connsiteX12" fmla="*/ 197643 w 216814"/>
                    <a:gd name="connsiteY12" fmla="*/ 85725 h 254794"/>
                    <a:gd name="connsiteX13" fmla="*/ 204787 w 216814"/>
                    <a:gd name="connsiteY13" fmla="*/ 88106 h 254794"/>
                    <a:gd name="connsiteX14" fmla="*/ 216693 w 216814"/>
                    <a:gd name="connsiteY14" fmla="*/ 100012 h 254794"/>
                    <a:gd name="connsiteX15" fmla="*/ 211931 w 216814"/>
                    <a:gd name="connsiteY15" fmla="*/ 142875 h 254794"/>
                    <a:gd name="connsiteX16" fmla="*/ 207168 w 216814"/>
                    <a:gd name="connsiteY16" fmla="*/ 150019 h 254794"/>
                    <a:gd name="connsiteX17" fmla="*/ 204787 w 216814"/>
                    <a:gd name="connsiteY17" fmla="*/ 157162 h 254794"/>
                    <a:gd name="connsiteX18" fmla="*/ 195262 w 216814"/>
                    <a:gd name="connsiteY18" fmla="*/ 171450 h 254794"/>
                    <a:gd name="connsiteX19" fmla="*/ 190500 w 216814"/>
                    <a:gd name="connsiteY19" fmla="*/ 178594 h 254794"/>
                    <a:gd name="connsiteX20" fmla="*/ 176212 w 216814"/>
                    <a:gd name="connsiteY20" fmla="*/ 200025 h 254794"/>
                    <a:gd name="connsiteX21" fmla="*/ 169068 w 216814"/>
                    <a:gd name="connsiteY21" fmla="*/ 204787 h 254794"/>
                    <a:gd name="connsiteX22" fmla="*/ 154781 w 216814"/>
                    <a:gd name="connsiteY22" fmla="*/ 226219 h 254794"/>
                    <a:gd name="connsiteX23" fmla="*/ 152400 w 216814"/>
                    <a:gd name="connsiteY23" fmla="*/ 233362 h 254794"/>
                    <a:gd name="connsiteX24" fmla="*/ 147637 w 216814"/>
                    <a:gd name="connsiteY24" fmla="*/ 240506 h 254794"/>
                    <a:gd name="connsiteX25" fmla="*/ 145256 w 216814"/>
                    <a:gd name="connsiteY25" fmla="*/ 254794 h 254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16814" h="254794">
                      <a:moveTo>
                        <a:pt x="0" y="0"/>
                      </a:moveTo>
                      <a:cubicBezTo>
                        <a:pt x="118" y="592"/>
                        <a:pt x="2810" y="16610"/>
                        <a:pt x="4762" y="19050"/>
                      </a:cubicBezTo>
                      <a:cubicBezTo>
                        <a:pt x="6550" y="21285"/>
                        <a:pt x="9525" y="22225"/>
                        <a:pt x="11906" y="23812"/>
                      </a:cubicBezTo>
                      <a:cubicBezTo>
                        <a:pt x="14113" y="30433"/>
                        <a:pt x="14125" y="32560"/>
                        <a:pt x="19050" y="38100"/>
                      </a:cubicBezTo>
                      <a:cubicBezTo>
                        <a:pt x="23524" y="43134"/>
                        <a:pt x="29601" y="46783"/>
                        <a:pt x="33337" y="52387"/>
                      </a:cubicBezTo>
                      <a:cubicBezTo>
                        <a:pt x="34925" y="54768"/>
                        <a:pt x="35673" y="58014"/>
                        <a:pt x="38100" y="59531"/>
                      </a:cubicBezTo>
                      <a:cubicBezTo>
                        <a:pt x="42357" y="62192"/>
                        <a:pt x="47625" y="62706"/>
                        <a:pt x="52387" y="64294"/>
                      </a:cubicBezTo>
                      <a:cubicBezTo>
                        <a:pt x="56227" y="65574"/>
                        <a:pt x="60342" y="65797"/>
                        <a:pt x="64293" y="66675"/>
                      </a:cubicBezTo>
                      <a:cubicBezTo>
                        <a:pt x="94938" y="73484"/>
                        <a:pt x="48322" y="67897"/>
                        <a:pt x="126206" y="71437"/>
                      </a:cubicBezTo>
                      <a:cubicBezTo>
                        <a:pt x="141014" y="72784"/>
                        <a:pt x="154587" y="73567"/>
                        <a:pt x="169068" y="76200"/>
                      </a:cubicBezTo>
                      <a:cubicBezTo>
                        <a:pt x="172288" y="76785"/>
                        <a:pt x="175418" y="77787"/>
                        <a:pt x="178593" y="78581"/>
                      </a:cubicBezTo>
                      <a:cubicBezTo>
                        <a:pt x="181768" y="80169"/>
                        <a:pt x="184794" y="82098"/>
                        <a:pt x="188118" y="83344"/>
                      </a:cubicBezTo>
                      <a:cubicBezTo>
                        <a:pt x="191182" y="84493"/>
                        <a:pt x="194496" y="84826"/>
                        <a:pt x="197643" y="85725"/>
                      </a:cubicBezTo>
                      <a:cubicBezTo>
                        <a:pt x="200057" y="86415"/>
                        <a:pt x="202406" y="87312"/>
                        <a:pt x="204787" y="88106"/>
                      </a:cubicBezTo>
                      <a:cubicBezTo>
                        <a:pt x="208267" y="90426"/>
                        <a:pt x="216388" y="94517"/>
                        <a:pt x="216693" y="100012"/>
                      </a:cubicBezTo>
                      <a:cubicBezTo>
                        <a:pt x="216886" y="103486"/>
                        <a:pt x="217508" y="131720"/>
                        <a:pt x="211931" y="142875"/>
                      </a:cubicBezTo>
                      <a:cubicBezTo>
                        <a:pt x="210651" y="145435"/>
                        <a:pt x="208756" y="147638"/>
                        <a:pt x="207168" y="150019"/>
                      </a:cubicBezTo>
                      <a:cubicBezTo>
                        <a:pt x="206374" y="152400"/>
                        <a:pt x="206006" y="154968"/>
                        <a:pt x="204787" y="157162"/>
                      </a:cubicBezTo>
                      <a:cubicBezTo>
                        <a:pt x="202007" y="162166"/>
                        <a:pt x="198437" y="166687"/>
                        <a:pt x="195262" y="171450"/>
                      </a:cubicBezTo>
                      <a:lnTo>
                        <a:pt x="190500" y="178594"/>
                      </a:lnTo>
                      <a:lnTo>
                        <a:pt x="176212" y="200025"/>
                      </a:lnTo>
                      <a:cubicBezTo>
                        <a:pt x="174624" y="202406"/>
                        <a:pt x="171449" y="203200"/>
                        <a:pt x="169068" y="204787"/>
                      </a:cubicBezTo>
                      <a:lnTo>
                        <a:pt x="154781" y="226219"/>
                      </a:lnTo>
                      <a:cubicBezTo>
                        <a:pt x="153389" y="228307"/>
                        <a:pt x="153522" y="231117"/>
                        <a:pt x="152400" y="233362"/>
                      </a:cubicBezTo>
                      <a:cubicBezTo>
                        <a:pt x="151120" y="235922"/>
                        <a:pt x="149225" y="238125"/>
                        <a:pt x="147637" y="240506"/>
                      </a:cubicBezTo>
                      <a:cubicBezTo>
                        <a:pt x="144503" y="249909"/>
                        <a:pt x="145256" y="245140"/>
                        <a:pt x="145256" y="254794"/>
                      </a:cubicBezTo>
                    </a:path>
                  </a:pathLst>
                </a:cu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3143250" y="2583656"/>
                  <a:ext cx="1023938" cy="616744"/>
                </a:xfrm>
                <a:custGeom>
                  <a:avLst/>
                  <a:gdLst>
                    <a:gd name="connsiteX0" fmla="*/ 0 w 1023938"/>
                    <a:gd name="connsiteY0" fmla="*/ 0 h 616744"/>
                    <a:gd name="connsiteX1" fmla="*/ 7144 w 1023938"/>
                    <a:gd name="connsiteY1" fmla="*/ 35719 h 616744"/>
                    <a:gd name="connsiteX2" fmla="*/ 9525 w 1023938"/>
                    <a:gd name="connsiteY2" fmla="*/ 66675 h 616744"/>
                    <a:gd name="connsiteX3" fmla="*/ 23813 w 1023938"/>
                    <a:gd name="connsiteY3" fmla="*/ 76200 h 616744"/>
                    <a:gd name="connsiteX4" fmla="*/ 30956 w 1023938"/>
                    <a:gd name="connsiteY4" fmla="*/ 80963 h 616744"/>
                    <a:gd name="connsiteX5" fmla="*/ 42863 w 1023938"/>
                    <a:gd name="connsiteY5" fmla="*/ 95250 h 616744"/>
                    <a:gd name="connsiteX6" fmla="*/ 66675 w 1023938"/>
                    <a:gd name="connsiteY6" fmla="*/ 102394 h 616744"/>
                    <a:gd name="connsiteX7" fmla="*/ 88106 w 1023938"/>
                    <a:gd name="connsiteY7" fmla="*/ 109538 h 616744"/>
                    <a:gd name="connsiteX8" fmla="*/ 107156 w 1023938"/>
                    <a:gd name="connsiteY8" fmla="*/ 114300 h 616744"/>
                    <a:gd name="connsiteX9" fmla="*/ 114300 w 1023938"/>
                    <a:gd name="connsiteY9" fmla="*/ 116682 h 616744"/>
                    <a:gd name="connsiteX10" fmla="*/ 123825 w 1023938"/>
                    <a:gd name="connsiteY10" fmla="*/ 119063 h 616744"/>
                    <a:gd name="connsiteX11" fmla="*/ 150019 w 1023938"/>
                    <a:gd name="connsiteY11" fmla="*/ 123825 h 616744"/>
                    <a:gd name="connsiteX12" fmla="*/ 159544 w 1023938"/>
                    <a:gd name="connsiteY12" fmla="*/ 128588 h 616744"/>
                    <a:gd name="connsiteX13" fmla="*/ 176213 w 1023938"/>
                    <a:gd name="connsiteY13" fmla="*/ 130969 h 616744"/>
                    <a:gd name="connsiteX14" fmla="*/ 183356 w 1023938"/>
                    <a:gd name="connsiteY14" fmla="*/ 133350 h 616744"/>
                    <a:gd name="connsiteX15" fmla="*/ 185738 w 1023938"/>
                    <a:gd name="connsiteY15" fmla="*/ 140494 h 616744"/>
                    <a:gd name="connsiteX16" fmla="*/ 188119 w 1023938"/>
                    <a:gd name="connsiteY16" fmla="*/ 154782 h 616744"/>
                    <a:gd name="connsiteX17" fmla="*/ 197644 w 1023938"/>
                    <a:gd name="connsiteY17" fmla="*/ 161925 h 616744"/>
                    <a:gd name="connsiteX18" fmla="*/ 211931 w 1023938"/>
                    <a:gd name="connsiteY18" fmla="*/ 166688 h 616744"/>
                    <a:gd name="connsiteX19" fmla="*/ 228600 w 1023938"/>
                    <a:gd name="connsiteY19" fmla="*/ 180975 h 616744"/>
                    <a:gd name="connsiteX20" fmla="*/ 242888 w 1023938"/>
                    <a:gd name="connsiteY20" fmla="*/ 185738 h 616744"/>
                    <a:gd name="connsiteX21" fmla="*/ 252413 w 1023938"/>
                    <a:gd name="connsiteY21" fmla="*/ 192882 h 616744"/>
                    <a:gd name="connsiteX22" fmla="*/ 261938 w 1023938"/>
                    <a:gd name="connsiteY22" fmla="*/ 202407 h 616744"/>
                    <a:gd name="connsiteX23" fmla="*/ 276225 w 1023938"/>
                    <a:gd name="connsiteY23" fmla="*/ 211932 h 616744"/>
                    <a:gd name="connsiteX24" fmla="*/ 278606 w 1023938"/>
                    <a:gd name="connsiteY24" fmla="*/ 219075 h 616744"/>
                    <a:gd name="connsiteX25" fmla="*/ 292894 w 1023938"/>
                    <a:gd name="connsiteY25" fmla="*/ 240507 h 616744"/>
                    <a:gd name="connsiteX26" fmla="*/ 302419 w 1023938"/>
                    <a:gd name="connsiteY26" fmla="*/ 264319 h 616744"/>
                    <a:gd name="connsiteX27" fmla="*/ 304800 w 1023938"/>
                    <a:gd name="connsiteY27" fmla="*/ 271463 h 616744"/>
                    <a:gd name="connsiteX28" fmla="*/ 314325 w 1023938"/>
                    <a:gd name="connsiteY28" fmla="*/ 280988 h 616744"/>
                    <a:gd name="connsiteX29" fmla="*/ 333375 w 1023938"/>
                    <a:gd name="connsiteY29" fmla="*/ 295275 h 616744"/>
                    <a:gd name="connsiteX30" fmla="*/ 347663 w 1023938"/>
                    <a:gd name="connsiteY30" fmla="*/ 309563 h 616744"/>
                    <a:gd name="connsiteX31" fmla="*/ 361950 w 1023938"/>
                    <a:gd name="connsiteY31" fmla="*/ 316707 h 616744"/>
                    <a:gd name="connsiteX32" fmla="*/ 371475 w 1023938"/>
                    <a:gd name="connsiteY32" fmla="*/ 321469 h 616744"/>
                    <a:gd name="connsiteX33" fmla="*/ 388144 w 1023938"/>
                    <a:gd name="connsiteY33" fmla="*/ 326232 h 616744"/>
                    <a:gd name="connsiteX34" fmla="*/ 407194 w 1023938"/>
                    <a:gd name="connsiteY34" fmla="*/ 335757 h 616744"/>
                    <a:gd name="connsiteX35" fmla="*/ 419100 w 1023938"/>
                    <a:gd name="connsiteY35" fmla="*/ 342900 h 616744"/>
                    <a:gd name="connsiteX36" fmla="*/ 428625 w 1023938"/>
                    <a:gd name="connsiteY36" fmla="*/ 347663 h 616744"/>
                    <a:gd name="connsiteX37" fmla="*/ 435769 w 1023938"/>
                    <a:gd name="connsiteY37" fmla="*/ 352425 h 616744"/>
                    <a:gd name="connsiteX38" fmla="*/ 457200 w 1023938"/>
                    <a:gd name="connsiteY38" fmla="*/ 364332 h 616744"/>
                    <a:gd name="connsiteX39" fmla="*/ 466725 w 1023938"/>
                    <a:gd name="connsiteY39" fmla="*/ 371475 h 616744"/>
                    <a:gd name="connsiteX40" fmla="*/ 473869 w 1023938"/>
                    <a:gd name="connsiteY40" fmla="*/ 376238 h 616744"/>
                    <a:gd name="connsiteX41" fmla="*/ 478631 w 1023938"/>
                    <a:gd name="connsiteY41" fmla="*/ 383382 h 616744"/>
                    <a:gd name="connsiteX42" fmla="*/ 492919 w 1023938"/>
                    <a:gd name="connsiteY42" fmla="*/ 395288 h 616744"/>
                    <a:gd name="connsiteX43" fmla="*/ 507206 w 1023938"/>
                    <a:gd name="connsiteY43" fmla="*/ 416719 h 616744"/>
                    <a:gd name="connsiteX44" fmla="*/ 511969 w 1023938"/>
                    <a:gd name="connsiteY44" fmla="*/ 423863 h 616744"/>
                    <a:gd name="connsiteX45" fmla="*/ 519113 w 1023938"/>
                    <a:gd name="connsiteY45" fmla="*/ 431007 h 616744"/>
                    <a:gd name="connsiteX46" fmla="*/ 528638 w 1023938"/>
                    <a:gd name="connsiteY46" fmla="*/ 442913 h 616744"/>
                    <a:gd name="connsiteX47" fmla="*/ 531019 w 1023938"/>
                    <a:gd name="connsiteY47" fmla="*/ 450057 h 616744"/>
                    <a:gd name="connsiteX48" fmla="*/ 538163 w 1023938"/>
                    <a:gd name="connsiteY48" fmla="*/ 459582 h 616744"/>
                    <a:gd name="connsiteX49" fmla="*/ 552450 w 1023938"/>
                    <a:gd name="connsiteY49" fmla="*/ 473869 h 616744"/>
                    <a:gd name="connsiteX50" fmla="*/ 571500 w 1023938"/>
                    <a:gd name="connsiteY50" fmla="*/ 476250 h 616744"/>
                    <a:gd name="connsiteX51" fmla="*/ 588169 w 1023938"/>
                    <a:gd name="connsiteY51" fmla="*/ 497682 h 616744"/>
                    <a:gd name="connsiteX52" fmla="*/ 592931 w 1023938"/>
                    <a:gd name="connsiteY52" fmla="*/ 504825 h 616744"/>
                    <a:gd name="connsiteX53" fmla="*/ 600075 w 1023938"/>
                    <a:gd name="connsiteY53" fmla="*/ 511969 h 616744"/>
                    <a:gd name="connsiteX54" fmla="*/ 609600 w 1023938"/>
                    <a:gd name="connsiteY54" fmla="*/ 533400 h 616744"/>
                    <a:gd name="connsiteX55" fmla="*/ 616744 w 1023938"/>
                    <a:gd name="connsiteY55" fmla="*/ 554832 h 616744"/>
                    <a:gd name="connsiteX56" fmla="*/ 626269 w 1023938"/>
                    <a:gd name="connsiteY56" fmla="*/ 573882 h 616744"/>
                    <a:gd name="connsiteX57" fmla="*/ 642938 w 1023938"/>
                    <a:gd name="connsiteY57" fmla="*/ 602457 h 616744"/>
                    <a:gd name="connsiteX58" fmla="*/ 661988 w 1023938"/>
                    <a:gd name="connsiteY58" fmla="*/ 607219 h 616744"/>
                    <a:gd name="connsiteX59" fmla="*/ 697706 w 1023938"/>
                    <a:gd name="connsiteY59" fmla="*/ 616744 h 616744"/>
                    <a:gd name="connsiteX60" fmla="*/ 792956 w 1023938"/>
                    <a:gd name="connsiteY60" fmla="*/ 614363 h 616744"/>
                    <a:gd name="connsiteX61" fmla="*/ 809625 w 1023938"/>
                    <a:gd name="connsiteY61" fmla="*/ 611982 h 616744"/>
                    <a:gd name="connsiteX62" fmla="*/ 914400 w 1023938"/>
                    <a:gd name="connsiteY62" fmla="*/ 609600 h 616744"/>
                    <a:gd name="connsiteX63" fmla="*/ 997744 w 1023938"/>
                    <a:gd name="connsiteY63" fmla="*/ 607219 h 616744"/>
                    <a:gd name="connsiteX64" fmla="*/ 1012031 w 1023938"/>
                    <a:gd name="connsiteY64" fmla="*/ 611982 h 616744"/>
                    <a:gd name="connsiteX65" fmla="*/ 1019175 w 1023938"/>
                    <a:gd name="connsiteY65" fmla="*/ 614363 h 616744"/>
                    <a:gd name="connsiteX66" fmla="*/ 1023938 w 1023938"/>
                    <a:gd name="connsiteY66" fmla="*/ 614363 h 616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023938" h="616744">
                      <a:moveTo>
                        <a:pt x="0" y="0"/>
                      </a:moveTo>
                      <a:cubicBezTo>
                        <a:pt x="6524" y="19569"/>
                        <a:pt x="4942" y="11500"/>
                        <a:pt x="7144" y="35719"/>
                      </a:cubicBezTo>
                      <a:cubicBezTo>
                        <a:pt x="8081" y="46026"/>
                        <a:pt x="5584" y="57105"/>
                        <a:pt x="9525" y="66675"/>
                      </a:cubicBezTo>
                      <a:cubicBezTo>
                        <a:pt x="11704" y="71968"/>
                        <a:pt x="19050" y="73025"/>
                        <a:pt x="23813" y="76200"/>
                      </a:cubicBezTo>
                      <a:lnTo>
                        <a:pt x="30956" y="80963"/>
                      </a:lnTo>
                      <a:cubicBezTo>
                        <a:pt x="33921" y="85410"/>
                        <a:pt x="38009" y="92553"/>
                        <a:pt x="42863" y="95250"/>
                      </a:cubicBezTo>
                      <a:cubicBezTo>
                        <a:pt x="49457" y="98914"/>
                        <a:pt x="59319" y="100187"/>
                        <a:pt x="66675" y="102394"/>
                      </a:cubicBezTo>
                      <a:cubicBezTo>
                        <a:pt x="73888" y="104558"/>
                        <a:pt x="80962" y="107157"/>
                        <a:pt x="88106" y="109538"/>
                      </a:cubicBezTo>
                      <a:cubicBezTo>
                        <a:pt x="94316" y="111608"/>
                        <a:pt x="100806" y="112713"/>
                        <a:pt x="107156" y="114300"/>
                      </a:cubicBezTo>
                      <a:cubicBezTo>
                        <a:pt x="109591" y="114909"/>
                        <a:pt x="111886" y="115992"/>
                        <a:pt x="114300" y="116682"/>
                      </a:cubicBezTo>
                      <a:cubicBezTo>
                        <a:pt x="117447" y="117581"/>
                        <a:pt x="120630" y="118353"/>
                        <a:pt x="123825" y="119063"/>
                      </a:cubicBezTo>
                      <a:cubicBezTo>
                        <a:pt x="133811" y="121282"/>
                        <a:pt x="139678" y="122102"/>
                        <a:pt x="150019" y="123825"/>
                      </a:cubicBezTo>
                      <a:cubicBezTo>
                        <a:pt x="153194" y="125413"/>
                        <a:pt x="156119" y="127654"/>
                        <a:pt x="159544" y="128588"/>
                      </a:cubicBezTo>
                      <a:cubicBezTo>
                        <a:pt x="164959" y="130065"/>
                        <a:pt x="170709" y="129868"/>
                        <a:pt x="176213" y="130969"/>
                      </a:cubicBezTo>
                      <a:cubicBezTo>
                        <a:pt x="178674" y="131461"/>
                        <a:pt x="180975" y="132556"/>
                        <a:pt x="183356" y="133350"/>
                      </a:cubicBezTo>
                      <a:cubicBezTo>
                        <a:pt x="184150" y="135731"/>
                        <a:pt x="185193" y="138044"/>
                        <a:pt x="185738" y="140494"/>
                      </a:cubicBezTo>
                      <a:cubicBezTo>
                        <a:pt x="186785" y="145207"/>
                        <a:pt x="185774" y="150561"/>
                        <a:pt x="188119" y="154782"/>
                      </a:cubicBezTo>
                      <a:cubicBezTo>
                        <a:pt x="190046" y="158251"/>
                        <a:pt x="194094" y="160150"/>
                        <a:pt x="197644" y="161925"/>
                      </a:cubicBezTo>
                      <a:cubicBezTo>
                        <a:pt x="202134" y="164170"/>
                        <a:pt x="211931" y="166688"/>
                        <a:pt x="211931" y="166688"/>
                      </a:cubicBezTo>
                      <a:cubicBezTo>
                        <a:pt x="218026" y="175830"/>
                        <a:pt x="216237" y="175356"/>
                        <a:pt x="228600" y="180975"/>
                      </a:cubicBezTo>
                      <a:cubicBezTo>
                        <a:pt x="233170" y="183052"/>
                        <a:pt x="242888" y="185738"/>
                        <a:pt x="242888" y="185738"/>
                      </a:cubicBezTo>
                      <a:cubicBezTo>
                        <a:pt x="246063" y="188119"/>
                        <a:pt x="249426" y="190269"/>
                        <a:pt x="252413" y="192882"/>
                      </a:cubicBezTo>
                      <a:cubicBezTo>
                        <a:pt x="255792" y="195839"/>
                        <a:pt x="258432" y="199602"/>
                        <a:pt x="261938" y="202407"/>
                      </a:cubicBezTo>
                      <a:cubicBezTo>
                        <a:pt x="266407" y="205983"/>
                        <a:pt x="276225" y="211932"/>
                        <a:pt x="276225" y="211932"/>
                      </a:cubicBezTo>
                      <a:cubicBezTo>
                        <a:pt x="277019" y="214313"/>
                        <a:pt x="277387" y="216881"/>
                        <a:pt x="278606" y="219075"/>
                      </a:cubicBezTo>
                      <a:cubicBezTo>
                        <a:pt x="278612" y="219085"/>
                        <a:pt x="290509" y="236930"/>
                        <a:pt x="292894" y="240507"/>
                      </a:cubicBezTo>
                      <a:cubicBezTo>
                        <a:pt x="297563" y="247510"/>
                        <a:pt x="299840" y="256581"/>
                        <a:pt x="302419" y="264319"/>
                      </a:cubicBezTo>
                      <a:cubicBezTo>
                        <a:pt x="303213" y="266700"/>
                        <a:pt x="303025" y="269688"/>
                        <a:pt x="304800" y="271463"/>
                      </a:cubicBezTo>
                      <a:cubicBezTo>
                        <a:pt x="307975" y="274638"/>
                        <a:pt x="310876" y="278114"/>
                        <a:pt x="314325" y="280988"/>
                      </a:cubicBezTo>
                      <a:cubicBezTo>
                        <a:pt x="320423" y="286069"/>
                        <a:pt x="327762" y="289662"/>
                        <a:pt x="333375" y="295275"/>
                      </a:cubicBezTo>
                      <a:lnTo>
                        <a:pt x="347663" y="309563"/>
                      </a:lnTo>
                      <a:cubicBezTo>
                        <a:pt x="353381" y="315281"/>
                        <a:pt x="355174" y="313803"/>
                        <a:pt x="361950" y="316707"/>
                      </a:cubicBezTo>
                      <a:cubicBezTo>
                        <a:pt x="365213" y="318105"/>
                        <a:pt x="368212" y="320071"/>
                        <a:pt x="371475" y="321469"/>
                      </a:cubicBezTo>
                      <a:cubicBezTo>
                        <a:pt x="376254" y="323517"/>
                        <a:pt x="383316" y="325025"/>
                        <a:pt x="388144" y="326232"/>
                      </a:cubicBezTo>
                      <a:cubicBezTo>
                        <a:pt x="404695" y="337265"/>
                        <a:pt x="383892" y="324106"/>
                        <a:pt x="407194" y="335757"/>
                      </a:cubicBezTo>
                      <a:cubicBezTo>
                        <a:pt x="411334" y="337827"/>
                        <a:pt x="415054" y="340652"/>
                        <a:pt x="419100" y="342900"/>
                      </a:cubicBezTo>
                      <a:cubicBezTo>
                        <a:pt x="422203" y="344624"/>
                        <a:pt x="425543" y="345902"/>
                        <a:pt x="428625" y="347663"/>
                      </a:cubicBezTo>
                      <a:cubicBezTo>
                        <a:pt x="431110" y="349083"/>
                        <a:pt x="433284" y="351005"/>
                        <a:pt x="435769" y="352425"/>
                      </a:cubicBezTo>
                      <a:cubicBezTo>
                        <a:pt x="451653" y="361501"/>
                        <a:pt x="439357" y="352437"/>
                        <a:pt x="457200" y="364332"/>
                      </a:cubicBezTo>
                      <a:cubicBezTo>
                        <a:pt x="460502" y="366533"/>
                        <a:pt x="463496" y="369168"/>
                        <a:pt x="466725" y="371475"/>
                      </a:cubicBezTo>
                      <a:cubicBezTo>
                        <a:pt x="469054" y="373139"/>
                        <a:pt x="471488" y="374650"/>
                        <a:pt x="473869" y="376238"/>
                      </a:cubicBezTo>
                      <a:cubicBezTo>
                        <a:pt x="475456" y="378619"/>
                        <a:pt x="476799" y="381183"/>
                        <a:pt x="478631" y="383382"/>
                      </a:cubicBezTo>
                      <a:cubicBezTo>
                        <a:pt x="484358" y="390255"/>
                        <a:pt x="485897" y="390607"/>
                        <a:pt x="492919" y="395288"/>
                      </a:cubicBezTo>
                      <a:lnTo>
                        <a:pt x="507206" y="416719"/>
                      </a:lnTo>
                      <a:cubicBezTo>
                        <a:pt x="508794" y="419100"/>
                        <a:pt x="509945" y="421839"/>
                        <a:pt x="511969" y="423863"/>
                      </a:cubicBezTo>
                      <a:lnTo>
                        <a:pt x="519113" y="431007"/>
                      </a:lnTo>
                      <a:cubicBezTo>
                        <a:pt x="525098" y="448962"/>
                        <a:pt x="516328" y="427525"/>
                        <a:pt x="528638" y="442913"/>
                      </a:cubicBezTo>
                      <a:cubicBezTo>
                        <a:pt x="530206" y="444873"/>
                        <a:pt x="529774" y="447878"/>
                        <a:pt x="531019" y="450057"/>
                      </a:cubicBezTo>
                      <a:cubicBezTo>
                        <a:pt x="532988" y="453503"/>
                        <a:pt x="535856" y="456352"/>
                        <a:pt x="538163" y="459582"/>
                      </a:cubicBezTo>
                      <a:cubicBezTo>
                        <a:pt x="542452" y="465586"/>
                        <a:pt x="544345" y="471167"/>
                        <a:pt x="552450" y="473869"/>
                      </a:cubicBezTo>
                      <a:cubicBezTo>
                        <a:pt x="558521" y="475893"/>
                        <a:pt x="565150" y="475456"/>
                        <a:pt x="571500" y="476250"/>
                      </a:cubicBezTo>
                      <a:cubicBezTo>
                        <a:pt x="576011" y="489784"/>
                        <a:pt x="572106" y="481619"/>
                        <a:pt x="588169" y="497682"/>
                      </a:cubicBezTo>
                      <a:cubicBezTo>
                        <a:pt x="590192" y="499705"/>
                        <a:pt x="591099" y="502627"/>
                        <a:pt x="592931" y="504825"/>
                      </a:cubicBezTo>
                      <a:cubicBezTo>
                        <a:pt x="595087" y="507412"/>
                        <a:pt x="597694" y="509588"/>
                        <a:pt x="600075" y="511969"/>
                      </a:cubicBezTo>
                      <a:cubicBezTo>
                        <a:pt x="612364" y="548834"/>
                        <a:pt x="598279" y="510758"/>
                        <a:pt x="609600" y="533400"/>
                      </a:cubicBezTo>
                      <a:cubicBezTo>
                        <a:pt x="625966" y="566133"/>
                        <a:pt x="605374" y="527542"/>
                        <a:pt x="616744" y="554832"/>
                      </a:cubicBezTo>
                      <a:cubicBezTo>
                        <a:pt x="619475" y="561385"/>
                        <a:pt x="624024" y="567147"/>
                        <a:pt x="626269" y="573882"/>
                      </a:cubicBezTo>
                      <a:cubicBezTo>
                        <a:pt x="629698" y="584168"/>
                        <a:pt x="633401" y="596099"/>
                        <a:pt x="642938" y="602457"/>
                      </a:cubicBezTo>
                      <a:cubicBezTo>
                        <a:pt x="646316" y="604709"/>
                        <a:pt x="659884" y="606618"/>
                        <a:pt x="661988" y="607219"/>
                      </a:cubicBezTo>
                      <a:cubicBezTo>
                        <a:pt x="698407" y="617624"/>
                        <a:pt x="669318" y="612013"/>
                        <a:pt x="697706" y="616744"/>
                      </a:cubicBezTo>
                      <a:lnTo>
                        <a:pt x="792956" y="614363"/>
                      </a:lnTo>
                      <a:cubicBezTo>
                        <a:pt x="798564" y="614124"/>
                        <a:pt x="804017" y="612202"/>
                        <a:pt x="809625" y="611982"/>
                      </a:cubicBezTo>
                      <a:cubicBezTo>
                        <a:pt x="844532" y="610613"/>
                        <a:pt x="879475" y="610394"/>
                        <a:pt x="914400" y="609600"/>
                      </a:cubicBezTo>
                      <a:cubicBezTo>
                        <a:pt x="949808" y="599485"/>
                        <a:pt x="935472" y="601724"/>
                        <a:pt x="997744" y="607219"/>
                      </a:cubicBezTo>
                      <a:cubicBezTo>
                        <a:pt x="1002745" y="607660"/>
                        <a:pt x="1007269" y="610394"/>
                        <a:pt x="1012031" y="611982"/>
                      </a:cubicBezTo>
                      <a:lnTo>
                        <a:pt x="1019175" y="614363"/>
                      </a:lnTo>
                      <a:cubicBezTo>
                        <a:pt x="1020681" y="614865"/>
                        <a:pt x="1022350" y="614363"/>
                        <a:pt x="1023938" y="614363"/>
                      </a:cubicBezTo>
                    </a:path>
                  </a:pathLst>
                </a:cu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05013" y="6350"/>
                  <a:ext cx="4700587" cy="4972863"/>
                  <a:chOff x="2005013" y="6350"/>
                  <a:chExt cx="4700587" cy="4972863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743200" y="6350"/>
                    <a:ext cx="3962400" cy="4972863"/>
                    <a:chOff x="2743200" y="6350"/>
                    <a:chExt cx="3962400" cy="4972863"/>
                  </a:xfrm>
                </p:grpSpPr>
                <p:sp>
                  <p:nvSpPr>
                    <p:cNvPr id="7" name="Freeform 6"/>
                    <p:cNvSpPr/>
                    <p:nvPr/>
                  </p:nvSpPr>
                  <p:spPr>
                    <a:xfrm>
                      <a:off x="4409307" y="939800"/>
                      <a:ext cx="2296293" cy="3644900"/>
                    </a:xfrm>
                    <a:custGeom>
                      <a:avLst/>
                      <a:gdLst>
                        <a:gd name="connsiteX0" fmla="*/ 0 w 1689100"/>
                        <a:gd name="connsiteY0" fmla="*/ 0 h 3644900"/>
                        <a:gd name="connsiteX1" fmla="*/ 69850 w 1689100"/>
                        <a:gd name="connsiteY1" fmla="*/ 44450 h 3644900"/>
                        <a:gd name="connsiteX2" fmla="*/ 107950 w 1689100"/>
                        <a:gd name="connsiteY2" fmla="*/ 57150 h 3644900"/>
                        <a:gd name="connsiteX3" fmla="*/ 177800 w 1689100"/>
                        <a:gd name="connsiteY3" fmla="*/ 69850 h 3644900"/>
                        <a:gd name="connsiteX4" fmla="*/ 215900 w 1689100"/>
                        <a:gd name="connsiteY4" fmla="*/ 101600 h 3644900"/>
                        <a:gd name="connsiteX5" fmla="*/ 254000 w 1689100"/>
                        <a:gd name="connsiteY5" fmla="*/ 133350 h 3644900"/>
                        <a:gd name="connsiteX6" fmla="*/ 304800 w 1689100"/>
                        <a:gd name="connsiteY6" fmla="*/ 177800 h 3644900"/>
                        <a:gd name="connsiteX7" fmla="*/ 381000 w 1689100"/>
                        <a:gd name="connsiteY7" fmla="*/ 228600 h 3644900"/>
                        <a:gd name="connsiteX8" fmla="*/ 400050 w 1689100"/>
                        <a:gd name="connsiteY8" fmla="*/ 234950 h 3644900"/>
                        <a:gd name="connsiteX9" fmla="*/ 457200 w 1689100"/>
                        <a:gd name="connsiteY9" fmla="*/ 266700 h 3644900"/>
                        <a:gd name="connsiteX10" fmla="*/ 495300 w 1689100"/>
                        <a:gd name="connsiteY10" fmla="*/ 285750 h 3644900"/>
                        <a:gd name="connsiteX11" fmla="*/ 533400 w 1689100"/>
                        <a:gd name="connsiteY11" fmla="*/ 304800 h 3644900"/>
                        <a:gd name="connsiteX12" fmla="*/ 590550 w 1689100"/>
                        <a:gd name="connsiteY12" fmla="*/ 330200 h 3644900"/>
                        <a:gd name="connsiteX13" fmla="*/ 609600 w 1689100"/>
                        <a:gd name="connsiteY13" fmla="*/ 336550 h 3644900"/>
                        <a:gd name="connsiteX14" fmla="*/ 628650 w 1689100"/>
                        <a:gd name="connsiteY14" fmla="*/ 342900 h 3644900"/>
                        <a:gd name="connsiteX15" fmla="*/ 666750 w 1689100"/>
                        <a:gd name="connsiteY15" fmla="*/ 368300 h 3644900"/>
                        <a:gd name="connsiteX16" fmla="*/ 685800 w 1689100"/>
                        <a:gd name="connsiteY16" fmla="*/ 381000 h 3644900"/>
                        <a:gd name="connsiteX17" fmla="*/ 698500 w 1689100"/>
                        <a:gd name="connsiteY17" fmla="*/ 419100 h 3644900"/>
                        <a:gd name="connsiteX18" fmla="*/ 717550 w 1689100"/>
                        <a:gd name="connsiteY18" fmla="*/ 431800 h 3644900"/>
                        <a:gd name="connsiteX19" fmla="*/ 736600 w 1689100"/>
                        <a:gd name="connsiteY19" fmla="*/ 450850 h 3644900"/>
                        <a:gd name="connsiteX20" fmla="*/ 755650 w 1689100"/>
                        <a:gd name="connsiteY20" fmla="*/ 457200 h 3644900"/>
                        <a:gd name="connsiteX21" fmla="*/ 781050 w 1689100"/>
                        <a:gd name="connsiteY21" fmla="*/ 514350 h 3644900"/>
                        <a:gd name="connsiteX22" fmla="*/ 800100 w 1689100"/>
                        <a:gd name="connsiteY22" fmla="*/ 527050 h 3644900"/>
                        <a:gd name="connsiteX23" fmla="*/ 812800 w 1689100"/>
                        <a:gd name="connsiteY23" fmla="*/ 546100 h 3644900"/>
                        <a:gd name="connsiteX24" fmla="*/ 819150 w 1689100"/>
                        <a:gd name="connsiteY24" fmla="*/ 565150 h 3644900"/>
                        <a:gd name="connsiteX25" fmla="*/ 844550 w 1689100"/>
                        <a:gd name="connsiteY25" fmla="*/ 603250 h 3644900"/>
                        <a:gd name="connsiteX26" fmla="*/ 882650 w 1689100"/>
                        <a:gd name="connsiteY26" fmla="*/ 660400 h 3644900"/>
                        <a:gd name="connsiteX27" fmla="*/ 920750 w 1689100"/>
                        <a:gd name="connsiteY27" fmla="*/ 685800 h 3644900"/>
                        <a:gd name="connsiteX28" fmla="*/ 939800 w 1689100"/>
                        <a:gd name="connsiteY28" fmla="*/ 704850 h 3644900"/>
                        <a:gd name="connsiteX29" fmla="*/ 946150 w 1689100"/>
                        <a:gd name="connsiteY29" fmla="*/ 723900 h 3644900"/>
                        <a:gd name="connsiteX30" fmla="*/ 984250 w 1689100"/>
                        <a:gd name="connsiteY30" fmla="*/ 749300 h 3644900"/>
                        <a:gd name="connsiteX31" fmla="*/ 996950 w 1689100"/>
                        <a:gd name="connsiteY31" fmla="*/ 768350 h 3644900"/>
                        <a:gd name="connsiteX32" fmla="*/ 1016000 w 1689100"/>
                        <a:gd name="connsiteY32" fmla="*/ 781050 h 3644900"/>
                        <a:gd name="connsiteX33" fmla="*/ 1041400 w 1689100"/>
                        <a:gd name="connsiteY33" fmla="*/ 806450 h 3644900"/>
                        <a:gd name="connsiteX34" fmla="*/ 1079500 w 1689100"/>
                        <a:gd name="connsiteY34" fmla="*/ 838200 h 3644900"/>
                        <a:gd name="connsiteX35" fmla="*/ 1098550 w 1689100"/>
                        <a:gd name="connsiteY35" fmla="*/ 844550 h 3644900"/>
                        <a:gd name="connsiteX36" fmla="*/ 1117600 w 1689100"/>
                        <a:gd name="connsiteY36" fmla="*/ 863600 h 3644900"/>
                        <a:gd name="connsiteX37" fmla="*/ 1136650 w 1689100"/>
                        <a:gd name="connsiteY37" fmla="*/ 876300 h 3644900"/>
                        <a:gd name="connsiteX38" fmla="*/ 1143000 w 1689100"/>
                        <a:gd name="connsiteY38" fmla="*/ 895350 h 3644900"/>
                        <a:gd name="connsiteX39" fmla="*/ 1168400 w 1689100"/>
                        <a:gd name="connsiteY39" fmla="*/ 933450 h 3644900"/>
                        <a:gd name="connsiteX40" fmla="*/ 1181100 w 1689100"/>
                        <a:gd name="connsiteY40" fmla="*/ 952500 h 3644900"/>
                        <a:gd name="connsiteX41" fmla="*/ 1193800 w 1689100"/>
                        <a:gd name="connsiteY41" fmla="*/ 990600 h 3644900"/>
                        <a:gd name="connsiteX42" fmla="*/ 1200150 w 1689100"/>
                        <a:gd name="connsiteY42" fmla="*/ 1009650 h 3644900"/>
                        <a:gd name="connsiteX43" fmla="*/ 1212850 w 1689100"/>
                        <a:gd name="connsiteY43" fmla="*/ 1028700 h 3644900"/>
                        <a:gd name="connsiteX44" fmla="*/ 1238250 w 1689100"/>
                        <a:gd name="connsiteY44" fmla="*/ 1085850 h 3644900"/>
                        <a:gd name="connsiteX45" fmla="*/ 1244600 w 1689100"/>
                        <a:gd name="connsiteY45" fmla="*/ 1111250 h 3644900"/>
                        <a:gd name="connsiteX46" fmla="*/ 1250950 w 1689100"/>
                        <a:gd name="connsiteY46" fmla="*/ 1162050 h 3644900"/>
                        <a:gd name="connsiteX47" fmla="*/ 1263650 w 1689100"/>
                        <a:gd name="connsiteY47" fmla="*/ 1200150 h 3644900"/>
                        <a:gd name="connsiteX48" fmla="*/ 1244600 w 1689100"/>
                        <a:gd name="connsiteY48" fmla="*/ 1257300 h 3644900"/>
                        <a:gd name="connsiteX49" fmla="*/ 1238250 w 1689100"/>
                        <a:gd name="connsiteY49" fmla="*/ 1276350 h 3644900"/>
                        <a:gd name="connsiteX50" fmla="*/ 1244600 w 1689100"/>
                        <a:gd name="connsiteY50" fmla="*/ 1339850 h 3644900"/>
                        <a:gd name="connsiteX51" fmla="*/ 1250950 w 1689100"/>
                        <a:gd name="connsiteY51" fmla="*/ 1358900 h 3644900"/>
                        <a:gd name="connsiteX52" fmla="*/ 1263650 w 1689100"/>
                        <a:gd name="connsiteY52" fmla="*/ 1447800 h 3644900"/>
                        <a:gd name="connsiteX53" fmla="*/ 1276350 w 1689100"/>
                        <a:gd name="connsiteY53" fmla="*/ 1473200 h 3644900"/>
                        <a:gd name="connsiteX54" fmla="*/ 1282700 w 1689100"/>
                        <a:gd name="connsiteY54" fmla="*/ 1492250 h 3644900"/>
                        <a:gd name="connsiteX55" fmla="*/ 1289050 w 1689100"/>
                        <a:gd name="connsiteY55" fmla="*/ 1581150 h 3644900"/>
                        <a:gd name="connsiteX56" fmla="*/ 1295400 w 1689100"/>
                        <a:gd name="connsiteY56" fmla="*/ 1612900 h 3644900"/>
                        <a:gd name="connsiteX57" fmla="*/ 1301750 w 1689100"/>
                        <a:gd name="connsiteY57" fmla="*/ 1670050 h 3644900"/>
                        <a:gd name="connsiteX58" fmla="*/ 1314450 w 1689100"/>
                        <a:gd name="connsiteY58" fmla="*/ 1765300 h 3644900"/>
                        <a:gd name="connsiteX59" fmla="*/ 1346200 w 1689100"/>
                        <a:gd name="connsiteY59" fmla="*/ 1822450 h 3644900"/>
                        <a:gd name="connsiteX60" fmla="*/ 1358900 w 1689100"/>
                        <a:gd name="connsiteY60" fmla="*/ 1841500 h 3644900"/>
                        <a:gd name="connsiteX61" fmla="*/ 1371600 w 1689100"/>
                        <a:gd name="connsiteY61" fmla="*/ 1879600 h 3644900"/>
                        <a:gd name="connsiteX62" fmla="*/ 1371600 w 1689100"/>
                        <a:gd name="connsiteY62" fmla="*/ 2082800 h 3644900"/>
                        <a:gd name="connsiteX63" fmla="*/ 1397000 w 1689100"/>
                        <a:gd name="connsiteY63" fmla="*/ 2139950 h 3644900"/>
                        <a:gd name="connsiteX64" fmla="*/ 1416050 w 1689100"/>
                        <a:gd name="connsiteY64" fmla="*/ 2146300 h 3644900"/>
                        <a:gd name="connsiteX65" fmla="*/ 1454150 w 1689100"/>
                        <a:gd name="connsiteY65" fmla="*/ 2178050 h 3644900"/>
                        <a:gd name="connsiteX66" fmla="*/ 1460500 w 1689100"/>
                        <a:gd name="connsiteY66" fmla="*/ 2197100 h 3644900"/>
                        <a:gd name="connsiteX67" fmla="*/ 1460500 w 1689100"/>
                        <a:gd name="connsiteY67" fmla="*/ 2374900 h 3644900"/>
                        <a:gd name="connsiteX68" fmla="*/ 1485900 w 1689100"/>
                        <a:gd name="connsiteY68" fmla="*/ 2400300 h 3644900"/>
                        <a:gd name="connsiteX69" fmla="*/ 1504950 w 1689100"/>
                        <a:gd name="connsiteY69" fmla="*/ 2413000 h 3644900"/>
                        <a:gd name="connsiteX70" fmla="*/ 1524000 w 1689100"/>
                        <a:gd name="connsiteY70" fmla="*/ 2451100 h 3644900"/>
                        <a:gd name="connsiteX71" fmla="*/ 1517650 w 1689100"/>
                        <a:gd name="connsiteY71" fmla="*/ 2495550 h 3644900"/>
                        <a:gd name="connsiteX72" fmla="*/ 1511300 w 1689100"/>
                        <a:gd name="connsiteY72" fmla="*/ 2527300 h 3644900"/>
                        <a:gd name="connsiteX73" fmla="*/ 1517650 w 1689100"/>
                        <a:gd name="connsiteY73" fmla="*/ 2641600 h 3644900"/>
                        <a:gd name="connsiteX74" fmla="*/ 1530350 w 1689100"/>
                        <a:gd name="connsiteY74" fmla="*/ 2660650 h 3644900"/>
                        <a:gd name="connsiteX75" fmla="*/ 1536700 w 1689100"/>
                        <a:gd name="connsiteY75" fmla="*/ 2679700 h 3644900"/>
                        <a:gd name="connsiteX76" fmla="*/ 1530350 w 1689100"/>
                        <a:gd name="connsiteY76" fmla="*/ 2749550 h 3644900"/>
                        <a:gd name="connsiteX77" fmla="*/ 1511300 w 1689100"/>
                        <a:gd name="connsiteY77" fmla="*/ 2762250 h 3644900"/>
                        <a:gd name="connsiteX78" fmla="*/ 1498600 w 1689100"/>
                        <a:gd name="connsiteY78" fmla="*/ 2800350 h 3644900"/>
                        <a:gd name="connsiteX79" fmla="*/ 1504950 w 1689100"/>
                        <a:gd name="connsiteY79" fmla="*/ 2857500 h 3644900"/>
                        <a:gd name="connsiteX80" fmla="*/ 1511300 w 1689100"/>
                        <a:gd name="connsiteY80" fmla="*/ 2876550 h 3644900"/>
                        <a:gd name="connsiteX81" fmla="*/ 1517650 w 1689100"/>
                        <a:gd name="connsiteY81" fmla="*/ 3009900 h 3644900"/>
                        <a:gd name="connsiteX82" fmla="*/ 1511300 w 1689100"/>
                        <a:gd name="connsiteY82" fmla="*/ 3092450 h 3644900"/>
                        <a:gd name="connsiteX83" fmla="*/ 1504950 w 1689100"/>
                        <a:gd name="connsiteY83" fmla="*/ 3149600 h 3644900"/>
                        <a:gd name="connsiteX84" fmla="*/ 1511300 w 1689100"/>
                        <a:gd name="connsiteY84" fmla="*/ 3219450 h 3644900"/>
                        <a:gd name="connsiteX85" fmla="*/ 1524000 w 1689100"/>
                        <a:gd name="connsiteY85" fmla="*/ 3238500 h 3644900"/>
                        <a:gd name="connsiteX86" fmla="*/ 1536700 w 1689100"/>
                        <a:gd name="connsiteY86" fmla="*/ 3276600 h 3644900"/>
                        <a:gd name="connsiteX87" fmla="*/ 1555750 w 1689100"/>
                        <a:gd name="connsiteY87" fmla="*/ 3340100 h 3644900"/>
                        <a:gd name="connsiteX88" fmla="*/ 1562100 w 1689100"/>
                        <a:gd name="connsiteY88" fmla="*/ 3378200 h 3644900"/>
                        <a:gd name="connsiteX89" fmla="*/ 1574800 w 1689100"/>
                        <a:gd name="connsiteY89" fmla="*/ 3441700 h 3644900"/>
                        <a:gd name="connsiteX90" fmla="*/ 1587500 w 1689100"/>
                        <a:gd name="connsiteY90" fmla="*/ 3460750 h 3644900"/>
                        <a:gd name="connsiteX91" fmla="*/ 1593850 w 1689100"/>
                        <a:gd name="connsiteY91" fmla="*/ 3479800 h 3644900"/>
                        <a:gd name="connsiteX92" fmla="*/ 1631950 w 1689100"/>
                        <a:gd name="connsiteY92" fmla="*/ 3505200 h 3644900"/>
                        <a:gd name="connsiteX93" fmla="*/ 1644650 w 1689100"/>
                        <a:gd name="connsiteY93" fmla="*/ 3524250 h 3644900"/>
                        <a:gd name="connsiteX94" fmla="*/ 1689100 w 1689100"/>
                        <a:gd name="connsiteY94" fmla="*/ 3556000 h 3644900"/>
                        <a:gd name="connsiteX95" fmla="*/ 1657350 w 1689100"/>
                        <a:gd name="connsiteY95" fmla="*/ 3581400 h 3644900"/>
                        <a:gd name="connsiteX96" fmla="*/ 1619250 w 1689100"/>
                        <a:gd name="connsiteY96" fmla="*/ 3606800 h 3644900"/>
                        <a:gd name="connsiteX97" fmla="*/ 1600200 w 1689100"/>
                        <a:gd name="connsiteY97" fmla="*/ 3619500 h 3644900"/>
                        <a:gd name="connsiteX98" fmla="*/ 1562100 w 1689100"/>
                        <a:gd name="connsiteY98" fmla="*/ 3632200 h 3644900"/>
                        <a:gd name="connsiteX99" fmla="*/ 1543050 w 1689100"/>
                        <a:gd name="connsiteY99" fmla="*/ 3644900 h 3644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1689100" h="3644900">
                          <a:moveTo>
                            <a:pt x="0" y="0"/>
                          </a:moveTo>
                          <a:cubicBezTo>
                            <a:pt x="44838" y="26903"/>
                            <a:pt x="21481" y="12204"/>
                            <a:pt x="69850" y="44450"/>
                          </a:cubicBezTo>
                          <a:cubicBezTo>
                            <a:pt x="80989" y="51876"/>
                            <a:pt x="95250" y="52917"/>
                            <a:pt x="107950" y="57150"/>
                          </a:cubicBezTo>
                          <a:cubicBezTo>
                            <a:pt x="143189" y="68896"/>
                            <a:pt x="120358" y="62670"/>
                            <a:pt x="177800" y="69850"/>
                          </a:cubicBezTo>
                          <a:cubicBezTo>
                            <a:pt x="209808" y="80519"/>
                            <a:pt x="188221" y="69307"/>
                            <a:pt x="215900" y="101600"/>
                          </a:cubicBezTo>
                          <a:cubicBezTo>
                            <a:pt x="232198" y="120614"/>
                            <a:pt x="234403" y="120285"/>
                            <a:pt x="254000" y="133350"/>
                          </a:cubicBezTo>
                          <a:cubicBezTo>
                            <a:pt x="275167" y="165100"/>
                            <a:pt x="260350" y="148167"/>
                            <a:pt x="304800" y="177800"/>
                          </a:cubicBezTo>
                          <a:lnTo>
                            <a:pt x="381000" y="228600"/>
                          </a:lnTo>
                          <a:cubicBezTo>
                            <a:pt x="386569" y="232313"/>
                            <a:pt x="393700" y="232833"/>
                            <a:pt x="400050" y="234950"/>
                          </a:cubicBezTo>
                          <a:cubicBezTo>
                            <a:pt x="443719" y="264063"/>
                            <a:pt x="423670" y="255523"/>
                            <a:pt x="457200" y="266700"/>
                          </a:cubicBezTo>
                          <a:cubicBezTo>
                            <a:pt x="511795" y="303096"/>
                            <a:pt x="442720" y="259460"/>
                            <a:pt x="495300" y="285750"/>
                          </a:cubicBezTo>
                          <a:cubicBezTo>
                            <a:pt x="544539" y="310369"/>
                            <a:pt x="485517" y="288839"/>
                            <a:pt x="533400" y="304800"/>
                          </a:cubicBezTo>
                          <a:cubicBezTo>
                            <a:pt x="563589" y="324926"/>
                            <a:pt x="545210" y="315087"/>
                            <a:pt x="590550" y="330200"/>
                          </a:cubicBezTo>
                          <a:lnTo>
                            <a:pt x="609600" y="336550"/>
                          </a:lnTo>
                          <a:lnTo>
                            <a:pt x="628650" y="342900"/>
                          </a:lnTo>
                          <a:lnTo>
                            <a:pt x="666750" y="368300"/>
                          </a:lnTo>
                          <a:lnTo>
                            <a:pt x="685800" y="381000"/>
                          </a:lnTo>
                          <a:cubicBezTo>
                            <a:pt x="690033" y="393700"/>
                            <a:pt x="687361" y="411674"/>
                            <a:pt x="698500" y="419100"/>
                          </a:cubicBezTo>
                          <a:cubicBezTo>
                            <a:pt x="704850" y="423333"/>
                            <a:pt x="711687" y="426914"/>
                            <a:pt x="717550" y="431800"/>
                          </a:cubicBezTo>
                          <a:cubicBezTo>
                            <a:pt x="724449" y="437549"/>
                            <a:pt x="729128" y="445869"/>
                            <a:pt x="736600" y="450850"/>
                          </a:cubicBezTo>
                          <a:cubicBezTo>
                            <a:pt x="742169" y="454563"/>
                            <a:pt x="749300" y="455083"/>
                            <a:pt x="755650" y="457200"/>
                          </a:cubicBezTo>
                          <a:cubicBezTo>
                            <a:pt x="761938" y="476063"/>
                            <a:pt x="765956" y="499256"/>
                            <a:pt x="781050" y="514350"/>
                          </a:cubicBezTo>
                          <a:cubicBezTo>
                            <a:pt x="786446" y="519746"/>
                            <a:pt x="793750" y="522817"/>
                            <a:pt x="800100" y="527050"/>
                          </a:cubicBezTo>
                          <a:cubicBezTo>
                            <a:pt x="804333" y="533400"/>
                            <a:pt x="809387" y="539274"/>
                            <a:pt x="812800" y="546100"/>
                          </a:cubicBezTo>
                          <a:cubicBezTo>
                            <a:pt x="815793" y="552087"/>
                            <a:pt x="815899" y="559299"/>
                            <a:pt x="819150" y="565150"/>
                          </a:cubicBezTo>
                          <a:cubicBezTo>
                            <a:pt x="826563" y="578493"/>
                            <a:pt x="836083" y="590550"/>
                            <a:pt x="844550" y="603250"/>
                          </a:cubicBezTo>
                          <a:lnTo>
                            <a:pt x="882650" y="660400"/>
                          </a:lnTo>
                          <a:cubicBezTo>
                            <a:pt x="891117" y="673100"/>
                            <a:pt x="909957" y="675007"/>
                            <a:pt x="920750" y="685800"/>
                          </a:cubicBezTo>
                          <a:lnTo>
                            <a:pt x="939800" y="704850"/>
                          </a:lnTo>
                          <a:cubicBezTo>
                            <a:pt x="941917" y="711200"/>
                            <a:pt x="941417" y="719167"/>
                            <a:pt x="946150" y="723900"/>
                          </a:cubicBezTo>
                          <a:cubicBezTo>
                            <a:pt x="956943" y="734693"/>
                            <a:pt x="984250" y="749300"/>
                            <a:pt x="984250" y="749300"/>
                          </a:cubicBezTo>
                          <a:cubicBezTo>
                            <a:pt x="988483" y="755650"/>
                            <a:pt x="991554" y="762954"/>
                            <a:pt x="996950" y="768350"/>
                          </a:cubicBezTo>
                          <a:cubicBezTo>
                            <a:pt x="1002346" y="773746"/>
                            <a:pt x="1011232" y="775091"/>
                            <a:pt x="1016000" y="781050"/>
                          </a:cubicBezTo>
                          <a:cubicBezTo>
                            <a:pt x="1040630" y="811838"/>
                            <a:pt x="999836" y="792595"/>
                            <a:pt x="1041400" y="806450"/>
                          </a:cubicBezTo>
                          <a:cubicBezTo>
                            <a:pt x="1055444" y="820494"/>
                            <a:pt x="1061819" y="829359"/>
                            <a:pt x="1079500" y="838200"/>
                          </a:cubicBezTo>
                          <a:cubicBezTo>
                            <a:pt x="1085487" y="841193"/>
                            <a:pt x="1092200" y="842433"/>
                            <a:pt x="1098550" y="844550"/>
                          </a:cubicBezTo>
                          <a:cubicBezTo>
                            <a:pt x="1104900" y="850900"/>
                            <a:pt x="1110701" y="857851"/>
                            <a:pt x="1117600" y="863600"/>
                          </a:cubicBezTo>
                          <a:cubicBezTo>
                            <a:pt x="1123463" y="868486"/>
                            <a:pt x="1131882" y="870341"/>
                            <a:pt x="1136650" y="876300"/>
                          </a:cubicBezTo>
                          <a:cubicBezTo>
                            <a:pt x="1140831" y="881527"/>
                            <a:pt x="1139749" y="889499"/>
                            <a:pt x="1143000" y="895350"/>
                          </a:cubicBezTo>
                          <a:cubicBezTo>
                            <a:pt x="1150413" y="908693"/>
                            <a:pt x="1159933" y="920750"/>
                            <a:pt x="1168400" y="933450"/>
                          </a:cubicBezTo>
                          <a:cubicBezTo>
                            <a:pt x="1172633" y="939800"/>
                            <a:pt x="1178687" y="945260"/>
                            <a:pt x="1181100" y="952500"/>
                          </a:cubicBezTo>
                          <a:lnTo>
                            <a:pt x="1193800" y="990600"/>
                          </a:lnTo>
                          <a:cubicBezTo>
                            <a:pt x="1195917" y="996950"/>
                            <a:pt x="1196437" y="1004081"/>
                            <a:pt x="1200150" y="1009650"/>
                          </a:cubicBezTo>
                          <a:cubicBezTo>
                            <a:pt x="1204383" y="1016000"/>
                            <a:pt x="1209750" y="1021726"/>
                            <a:pt x="1212850" y="1028700"/>
                          </a:cubicBezTo>
                          <a:cubicBezTo>
                            <a:pt x="1243077" y="1096710"/>
                            <a:pt x="1209508" y="1042737"/>
                            <a:pt x="1238250" y="1085850"/>
                          </a:cubicBezTo>
                          <a:cubicBezTo>
                            <a:pt x="1240367" y="1094317"/>
                            <a:pt x="1243165" y="1102642"/>
                            <a:pt x="1244600" y="1111250"/>
                          </a:cubicBezTo>
                          <a:cubicBezTo>
                            <a:pt x="1247405" y="1128083"/>
                            <a:pt x="1247374" y="1145364"/>
                            <a:pt x="1250950" y="1162050"/>
                          </a:cubicBezTo>
                          <a:cubicBezTo>
                            <a:pt x="1253755" y="1175140"/>
                            <a:pt x="1263650" y="1200150"/>
                            <a:pt x="1263650" y="1200150"/>
                          </a:cubicBezTo>
                          <a:lnTo>
                            <a:pt x="1244600" y="1257300"/>
                          </a:lnTo>
                          <a:lnTo>
                            <a:pt x="1238250" y="1276350"/>
                          </a:lnTo>
                          <a:cubicBezTo>
                            <a:pt x="1240367" y="1297517"/>
                            <a:pt x="1241365" y="1318825"/>
                            <a:pt x="1244600" y="1339850"/>
                          </a:cubicBezTo>
                          <a:cubicBezTo>
                            <a:pt x="1245618" y="1346466"/>
                            <a:pt x="1249932" y="1352284"/>
                            <a:pt x="1250950" y="1358900"/>
                          </a:cubicBezTo>
                          <a:cubicBezTo>
                            <a:pt x="1255001" y="1385234"/>
                            <a:pt x="1253440" y="1420573"/>
                            <a:pt x="1263650" y="1447800"/>
                          </a:cubicBezTo>
                          <a:cubicBezTo>
                            <a:pt x="1266974" y="1456663"/>
                            <a:pt x="1272621" y="1464499"/>
                            <a:pt x="1276350" y="1473200"/>
                          </a:cubicBezTo>
                          <a:cubicBezTo>
                            <a:pt x="1278987" y="1479352"/>
                            <a:pt x="1280583" y="1485900"/>
                            <a:pt x="1282700" y="1492250"/>
                          </a:cubicBezTo>
                          <a:cubicBezTo>
                            <a:pt x="1284817" y="1521883"/>
                            <a:pt x="1285940" y="1551604"/>
                            <a:pt x="1289050" y="1581150"/>
                          </a:cubicBezTo>
                          <a:cubicBezTo>
                            <a:pt x="1290180" y="1591884"/>
                            <a:pt x="1293874" y="1602216"/>
                            <a:pt x="1295400" y="1612900"/>
                          </a:cubicBezTo>
                          <a:cubicBezTo>
                            <a:pt x="1298111" y="1631875"/>
                            <a:pt x="1299743" y="1650988"/>
                            <a:pt x="1301750" y="1670050"/>
                          </a:cubicBezTo>
                          <a:cubicBezTo>
                            <a:pt x="1306078" y="1711169"/>
                            <a:pt x="1305499" y="1729495"/>
                            <a:pt x="1314450" y="1765300"/>
                          </a:cubicBezTo>
                          <a:cubicBezTo>
                            <a:pt x="1321156" y="1792124"/>
                            <a:pt x="1327282" y="1794073"/>
                            <a:pt x="1346200" y="1822450"/>
                          </a:cubicBezTo>
                          <a:lnTo>
                            <a:pt x="1358900" y="1841500"/>
                          </a:lnTo>
                          <a:cubicBezTo>
                            <a:pt x="1366326" y="1852639"/>
                            <a:pt x="1371600" y="1879600"/>
                            <a:pt x="1371600" y="1879600"/>
                          </a:cubicBezTo>
                          <a:cubicBezTo>
                            <a:pt x="1367065" y="1961230"/>
                            <a:pt x="1359835" y="2004368"/>
                            <a:pt x="1371600" y="2082800"/>
                          </a:cubicBezTo>
                          <a:cubicBezTo>
                            <a:pt x="1373055" y="2092502"/>
                            <a:pt x="1384661" y="2130078"/>
                            <a:pt x="1397000" y="2139950"/>
                          </a:cubicBezTo>
                          <a:cubicBezTo>
                            <a:pt x="1402227" y="2144131"/>
                            <a:pt x="1409700" y="2144183"/>
                            <a:pt x="1416050" y="2146300"/>
                          </a:cubicBezTo>
                          <a:cubicBezTo>
                            <a:pt x="1430107" y="2155671"/>
                            <a:pt x="1444371" y="2163382"/>
                            <a:pt x="1454150" y="2178050"/>
                          </a:cubicBezTo>
                          <a:cubicBezTo>
                            <a:pt x="1457863" y="2183619"/>
                            <a:pt x="1458383" y="2190750"/>
                            <a:pt x="1460500" y="2197100"/>
                          </a:cubicBezTo>
                          <a:cubicBezTo>
                            <a:pt x="1445432" y="2272438"/>
                            <a:pt x="1449893" y="2237008"/>
                            <a:pt x="1460500" y="2374900"/>
                          </a:cubicBezTo>
                          <a:cubicBezTo>
                            <a:pt x="1462282" y="2398072"/>
                            <a:pt x="1467184" y="2394061"/>
                            <a:pt x="1485900" y="2400300"/>
                          </a:cubicBezTo>
                          <a:cubicBezTo>
                            <a:pt x="1492250" y="2404533"/>
                            <a:pt x="1499554" y="2407604"/>
                            <a:pt x="1504950" y="2413000"/>
                          </a:cubicBezTo>
                          <a:cubicBezTo>
                            <a:pt x="1517260" y="2425310"/>
                            <a:pt x="1518835" y="2435606"/>
                            <a:pt x="1524000" y="2451100"/>
                          </a:cubicBezTo>
                          <a:cubicBezTo>
                            <a:pt x="1521883" y="2465917"/>
                            <a:pt x="1520111" y="2480787"/>
                            <a:pt x="1517650" y="2495550"/>
                          </a:cubicBezTo>
                          <a:cubicBezTo>
                            <a:pt x="1515876" y="2506196"/>
                            <a:pt x="1511300" y="2516507"/>
                            <a:pt x="1511300" y="2527300"/>
                          </a:cubicBezTo>
                          <a:cubicBezTo>
                            <a:pt x="1511300" y="2565459"/>
                            <a:pt x="1512254" y="2603825"/>
                            <a:pt x="1517650" y="2641600"/>
                          </a:cubicBezTo>
                          <a:cubicBezTo>
                            <a:pt x="1518729" y="2649155"/>
                            <a:pt x="1526937" y="2653824"/>
                            <a:pt x="1530350" y="2660650"/>
                          </a:cubicBezTo>
                          <a:cubicBezTo>
                            <a:pt x="1533343" y="2666637"/>
                            <a:pt x="1534583" y="2673350"/>
                            <a:pt x="1536700" y="2679700"/>
                          </a:cubicBezTo>
                          <a:cubicBezTo>
                            <a:pt x="1534583" y="2702983"/>
                            <a:pt x="1537226" y="2727205"/>
                            <a:pt x="1530350" y="2749550"/>
                          </a:cubicBezTo>
                          <a:cubicBezTo>
                            <a:pt x="1528106" y="2756844"/>
                            <a:pt x="1515345" y="2755778"/>
                            <a:pt x="1511300" y="2762250"/>
                          </a:cubicBezTo>
                          <a:cubicBezTo>
                            <a:pt x="1504205" y="2773602"/>
                            <a:pt x="1498600" y="2800350"/>
                            <a:pt x="1498600" y="2800350"/>
                          </a:cubicBezTo>
                          <a:cubicBezTo>
                            <a:pt x="1500717" y="2819400"/>
                            <a:pt x="1501799" y="2838594"/>
                            <a:pt x="1504950" y="2857500"/>
                          </a:cubicBezTo>
                          <a:cubicBezTo>
                            <a:pt x="1506050" y="2864102"/>
                            <a:pt x="1510744" y="2869880"/>
                            <a:pt x="1511300" y="2876550"/>
                          </a:cubicBezTo>
                          <a:cubicBezTo>
                            <a:pt x="1514996" y="2920897"/>
                            <a:pt x="1515533" y="2965450"/>
                            <a:pt x="1517650" y="3009900"/>
                          </a:cubicBezTo>
                          <a:cubicBezTo>
                            <a:pt x="1515533" y="3037417"/>
                            <a:pt x="1513799" y="3064965"/>
                            <a:pt x="1511300" y="3092450"/>
                          </a:cubicBezTo>
                          <a:cubicBezTo>
                            <a:pt x="1509565" y="3111539"/>
                            <a:pt x="1504950" y="3130433"/>
                            <a:pt x="1504950" y="3149600"/>
                          </a:cubicBezTo>
                          <a:cubicBezTo>
                            <a:pt x="1504950" y="3172979"/>
                            <a:pt x="1506401" y="3196590"/>
                            <a:pt x="1511300" y="3219450"/>
                          </a:cubicBezTo>
                          <a:cubicBezTo>
                            <a:pt x="1512899" y="3226912"/>
                            <a:pt x="1520900" y="3231526"/>
                            <a:pt x="1524000" y="3238500"/>
                          </a:cubicBezTo>
                          <a:cubicBezTo>
                            <a:pt x="1529437" y="3250733"/>
                            <a:pt x="1532467" y="3263900"/>
                            <a:pt x="1536700" y="3276600"/>
                          </a:cubicBezTo>
                          <a:cubicBezTo>
                            <a:pt x="1543717" y="3297652"/>
                            <a:pt x="1551385" y="3318273"/>
                            <a:pt x="1555750" y="3340100"/>
                          </a:cubicBezTo>
                          <a:cubicBezTo>
                            <a:pt x="1558275" y="3352725"/>
                            <a:pt x="1560142" y="3365475"/>
                            <a:pt x="1562100" y="3378200"/>
                          </a:cubicBezTo>
                          <a:cubicBezTo>
                            <a:pt x="1564700" y="3395101"/>
                            <a:pt x="1565817" y="3423735"/>
                            <a:pt x="1574800" y="3441700"/>
                          </a:cubicBezTo>
                          <a:cubicBezTo>
                            <a:pt x="1578213" y="3448526"/>
                            <a:pt x="1584087" y="3453924"/>
                            <a:pt x="1587500" y="3460750"/>
                          </a:cubicBezTo>
                          <a:cubicBezTo>
                            <a:pt x="1590493" y="3466737"/>
                            <a:pt x="1590137" y="3474231"/>
                            <a:pt x="1593850" y="3479800"/>
                          </a:cubicBezTo>
                          <a:cubicBezTo>
                            <a:pt x="1607440" y="3500185"/>
                            <a:pt x="1611978" y="3498543"/>
                            <a:pt x="1631950" y="3505200"/>
                          </a:cubicBezTo>
                          <a:cubicBezTo>
                            <a:pt x="1636183" y="3511550"/>
                            <a:pt x="1639254" y="3518854"/>
                            <a:pt x="1644650" y="3524250"/>
                          </a:cubicBezTo>
                          <a:cubicBezTo>
                            <a:pt x="1652526" y="3532126"/>
                            <a:pt x="1678283" y="3548789"/>
                            <a:pt x="1689100" y="3556000"/>
                          </a:cubicBezTo>
                          <a:cubicBezTo>
                            <a:pt x="1665634" y="3591199"/>
                            <a:pt x="1689826" y="3563358"/>
                            <a:pt x="1657350" y="3581400"/>
                          </a:cubicBezTo>
                          <a:cubicBezTo>
                            <a:pt x="1644007" y="3588813"/>
                            <a:pt x="1631950" y="3598333"/>
                            <a:pt x="1619250" y="3606800"/>
                          </a:cubicBezTo>
                          <a:cubicBezTo>
                            <a:pt x="1612900" y="3611033"/>
                            <a:pt x="1607440" y="3617087"/>
                            <a:pt x="1600200" y="3619500"/>
                          </a:cubicBezTo>
                          <a:lnTo>
                            <a:pt x="1562100" y="3632200"/>
                          </a:lnTo>
                          <a:lnTo>
                            <a:pt x="1543050" y="364490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Freeform 9"/>
                    <p:cNvSpPr/>
                    <p:nvPr/>
                  </p:nvSpPr>
                  <p:spPr>
                    <a:xfrm>
                      <a:off x="6343650" y="4579144"/>
                      <a:ext cx="250724" cy="400069"/>
                    </a:xfrm>
                    <a:custGeom>
                      <a:avLst/>
                      <a:gdLst>
                        <a:gd name="connsiteX0" fmla="*/ 176213 w 250724"/>
                        <a:gd name="connsiteY0" fmla="*/ 0 h 400069"/>
                        <a:gd name="connsiteX1" fmla="*/ 164306 w 250724"/>
                        <a:gd name="connsiteY1" fmla="*/ 2381 h 400069"/>
                        <a:gd name="connsiteX2" fmla="*/ 157163 w 250724"/>
                        <a:gd name="connsiteY2" fmla="*/ 7144 h 400069"/>
                        <a:gd name="connsiteX3" fmla="*/ 142875 w 250724"/>
                        <a:gd name="connsiteY3" fmla="*/ 35719 h 400069"/>
                        <a:gd name="connsiteX4" fmla="*/ 138113 w 250724"/>
                        <a:gd name="connsiteY4" fmla="*/ 50006 h 400069"/>
                        <a:gd name="connsiteX5" fmla="*/ 135731 w 250724"/>
                        <a:gd name="connsiteY5" fmla="*/ 57150 h 400069"/>
                        <a:gd name="connsiteX6" fmla="*/ 138113 w 250724"/>
                        <a:gd name="connsiteY6" fmla="*/ 69056 h 400069"/>
                        <a:gd name="connsiteX7" fmla="*/ 140494 w 250724"/>
                        <a:gd name="connsiteY7" fmla="*/ 78581 h 400069"/>
                        <a:gd name="connsiteX8" fmla="*/ 166688 w 250724"/>
                        <a:gd name="connsiteY8" fmla="*/ 85725 h 400069"/>
                        <a:gd name="connsiteX9" fmla="*/ 183356 w 250724"/>
                        <a:gd name="connsiteY9" fmla="*/ 95250 h 400069"/>
                        <a:gd name="connsiteX10" fmla="*/ 204788 w 250724"/>
                        <a:gd name="connsiteY10" fmla="*/ 109537 h 400069"/>
                        <a:gd name="connsiteX11" fmla="*/ 221456 w 250724"/>
                        <a:gd name="connsiteY11" fmla="*/ 119062 h 400069"/>
                        <a:gd name="connsiteX12" fmla="*/ 233363 w 250724"/>
                        <a:gd name="connsiteY12" fmla="*/ 121444 h 400069"/>
                        <a:gd name="connsiteX13" fmla="*/ 240506 w 250724"/>
                        <a:gd name="connsiteY13" fmla="*/ 126206 h 400069"/>
                        <a:gd name="connsiteX14" fmla="*/ 250031 w 250724"/>
                        <a:gd name="connsiteY14" fmla="*/ 128587 h 400069"/>
                        <a:gd name="connsiteX15" fmla="*/ 247650 w 250724"/>
                        <a:gd name="connsiteY15" fmla="*/ 159544 h 400069"/>
                        <a:gd name="connsiteX16" fmla="*/ 242888 w 250724"/>
                        <a:gd name="connsiteY16" fmla="*/ 183356 h 400069"/>
                        <a:gd name="connsiteX17" fmla="*/ 240506 w 250724"/>
                        <a:gd name="connsiteY17" fmla="*/ 197644 h 400069"/>
                        <a:gd name="connsiteX18" fmla="*/ 235744 w 250724"/>
                        <a:gd name="connsiteY18" fmla="*/ 211931 h 400069"/>
                        <a:gd name="connsiteX19" fmla="*/ 233363 w 250724"/>
                        <a:gd name="connsiteY19" fmla="*/ 219075 h 400069"/>
                        <a:gd name="connsiteX20" fmla="*/ 230981 w 250724"/>
                        <a:gd name="connsiteY20" fmla="*/ 226219 h 400069"/>
                        <a:gd name="connsiteX21" fmla="*/ 228600 w 250724"/>
                        <a:gd name="connsiteY21" fmla="*/ 235744 h 400069"/>
                        <a:gd name="connsiteX22" fmla="*/ 226219 w 250724"/>
                        <a:gd name="connsiteY22" fmla="*/ 247650 h 400069"/>
                        <a:gd name="connsiteX23" fmla="*/ 223838 w 250724"/>
                        <a:gd name="connsiteY23" fmla="*/ 254794 h 400069"/>
                        <a:gd name="connsiteX24" fmla="*/ 209550 w 250724"/>
                        <a:gd name="connsiteY24" fmla="*/ 259556 h 400069"/>
                        <a:gd name="connsiteX25" fmla="*/ 202406 w 250724"/>
                        <a:gd name="connsiteY25" fmla="*/ 264319 h 400069"/>
                        <a:gd name="connsiteX26" fmla="*/ 192881 w 250724"/>
                        <a:gd name="connsiteY26" fmla="*/ 266700 h 400069"/>
                        <a:gd name="connsiteX27" fmla="*/ 178594 w 250724"/>
                        <a:gd name="connsiteY27" fmla="*/ 271462 h 400069"/>
                        <a:gd name="connsiteX28" fmla="*/ 171450 w 250724"/>
                        <a:gd name="connsiteY28" fmla="*/ 273844 h 400069"/>
                        <a:gd name="connsiteX29" fmla="*/ 169069 w 250724"/>
                        <a:gd name="connsiteY29" fmla="*/ 280987 h 400069"/>
                        <a:gd name="connsiteX30" fmla="*/ 164306 w 250724"/>
                        <a:gd name="connsiteY30" fmla="*/ 288131 h 400069"/>
                        <a:gd name="connsiteX31" fmla="*/ 171450 w 250724"/>
                        <a:gd name="connsiteY31" fmla="*/ 295275 h 400069"/>
                        <a:gd name="connsiteX32" fmla="*/ 185738 w 250724"/>
                        <a:gd name="connsiteY32" fmla="*/ 304800 h 400069"/>
                        <a:gd name="connsiteX33" fmla="*/ 171450 w 250724"/>
                        <a:gd name="connsiteY33" fmla="*/ 307181 h 400069"/>
                        <a:gd name="connsiteX34" fmla="*/ 85725 w 250724"/>
                        <a:gd name="connsiteY34" fmla="*/ 309562 h 400069"/>
                        <a:gd name="connsiteX35" fmla="*/ 73819 w 250724"/>
                        <a:gd name="connsiteY35" fmla="*/ 311944 h 400069"/>
                        <a:gd name="connsiteX36" fmla="*/ 66675 w 250724"/>
                        <a:gd name="connsiteY36" fmla="*/ 314325 h 400069"/>
                        <a:gd name="connsiteX37" fmla="*/ 50006 w 250724"/>
                        <a:gd name="connsiteY37" fmla="*/ 316706 h 400069"/>
                        <a:gd name="connsiteX38" fmla="*/ 38100 w 250724"/>
                        <a:gd name="connsiteY38" fmla="*/ 319087 h 400069"/>
                        <a:gd name="connsiteX39" fmla="*/ 28575 w 250724"/>
                        <a:gd name="connsiteY39" fmla="*/ 321469 h 400069"/>
                        <a:gd name="connsiteX40" fmla="*/ 14288 w 250724"/>
                        <a:gd name="connsiteY40" fmla="*/ 326231 h 400069"/>
                        <a:gd name="connsiteX41" fmla="*/ 4763 w 250724"/>
                        <a:gd name="connsiteY41" fmla="*/ 340519 h 400069"/>
                        <a:gd name="connsiteX42" fmla="*/ 0 w 250724"/>
                        <a:gd name="connsiteY42" fmla="*/ 354806 h 400069"/>
                        <a:gd name="connsiteX43" fmla="*/ 2381 w 250724"/>
                        <a:gd name="connsiteY43" fmla="*/ 376237 h 400069"/>
                        <a:gd name="connsiteX44" fmla="*/ 4763 w 250724"/>
                        <a:gd name="connsiteY44" fmla="*/ 383381 h 400069"/>
                        <a:gd name="connsiteX45" fmla="*/ 7144 w 250724"/>
                        <a:gd name="connsiteY45" fmla="*/ 392906 h 400069"/>
                        <a:gd name="connsiteX46" fmla="*/ 11906 w 250724"/>
                        <a:gd name="connsiteY46" fmla="*/ 400050 h 4000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250724" h="400069">
                          <a:moveTo>
                            <a:pt x="176213" y="0"/>
                          </a:moveTo>
                          <a:cubicBezTo>
                            <a:pt x="172244" y="794"/>
                            <a:pt x="168096" y="960"/>
                            <a:pt x="164306" y="2381"/>
                          </a:cubicBezTo>
                          <a:cubicBezTo>
                            <a:pt x="161626" y="3386"/>
                            <a:pt x="159047" y="4990"/>
                            <a:pt x="157163" y="7144"/>
                          </a:cubicBezTo>
                          <a:cubicBezTo>
                            <a:pt x="147220" y="18508"/>
                            <a:pt x="147372" y="22229"/>
                            <a:pt x="142875" y="35719"/>
                          </a:cubicBezTo>
                          <a:lnTo>
                            <a:pt x="138113" y="50006"/>
                          </a:lnTo>
                          <a:lnTo>
                            <a:pt x="135731" y="57150"/>
                          </a:lnTo>
                          <a:cubicBezTo>
                            <a:pt x="136525" y="61119"/>
                            <a:pt x="137235" y="65105"/>
                            <a:pt x="138113" y="69056"/>
                          </a:cubicBezTo>
                          <a:cubicBezTo>
                            <a:pt x="138823" y="72251"/>
                            <a:pt x="138009" y="76451"/>
                            <a:pt x="140494" y="78581"/>
                          </a:cubicBezTo>
                          <a:cubicBezTo>
                            <a:pt x="144174" y="81735"/>
                            <a:pt x="161507" y="84689"/>
                            <a:pt x="166688" y="85725"/>
                          </a:cubicBezTo>
                          <a:cubicBezTo>
                            <a:pt x="191392" y="102195"/>
                            <a:pt x="153151" y="77127"/>
                            <a:pt x="183356" y="95250"/>
                          </a:cubicBezTo>
                          <a:cubicBezTo>
                            <a:pt x="190718" y="99667"/>
                            <a:pt x="197644" y="104774"/>
                            <a:pt x="204788" y="109537"/>
                          </a:cubicBezTo>
                          <a:cubicBezTo>
                            <a:pt x="210018" y="113024"/>
                            <a:pt x="215407" y="117046"/>
                            <a:pt x="221456" y="119062"/>
                          </a:cubicBezTo>
                          <a:cubicBezTo>
                            <a:pt x="225296" y="120342"/>
                            <a:pt x="229394" y="120650"/>
                            <a:pt x="233363" y="121444"/>
                          </a:cubicBezTo>
                          <a:cubicBezTo>
                            <a:pt x="235744" y="123031"/>
                            <a:pt x="237876" y="125079"/>
                            <a:pt x="240506" y="126206"/>
                          </a:cubicBezTo>
                          <a:cubicBezTo>
                            <a:pt x="243514" y="127495"/>
                            <a:pt x="249345" y="125387"/>
                            <a:pt x="250031" y="128587"/>
                          </a:cubicBezTo>
                          <a:cubicBezTo>
                            <a:pt x="252200" y="138707"/>
                            <a:pt x="248680" y="149246"/>
                            <a:pt x="247650" y="159544"/>
                          </a:cubicBezTo>
                          <a:cubicBezTo>
                            <a:pt x="243874" y="197307"/>
                            <a:pt x="247509" y="162564"/>
                            <a:pt x="242888" y="183356"/>
                          </a:cubicBezTo>
                          <a:cubicBezTo>
                            <a:pt x="241841" y="188069"/>
                            <a:pt x="241677" y="192960"/>
                            <a:pt x="240506" y="197644"/>
                          </a:cubicBezTo>
                          <a:cubicBezTo>
                            <a:pt x="239288" y="202514"/>
                            <a:pt x="237331" y="207169"/>
                            <a:pt x="235744" y="211931"/>
                          </a:cubicBezTo>
                          <a:lnTo>
                            <a:pt x="233363" y="219075"/>
                          </a:lnTo>
                          <a:cubicBezTo>
                            <a:pt x="232569" y="221456"/>
                            <a:pt x="231590" y="223784"/>
                            <a:pt x="230981" y="226219"/>
                          </a:cubicBezTo>
                          <a:cubicBezTo>
                            <a:pt x="230187" y="229394"/>
                            <a:pt x="229310" y="232549"/>
                            <a:pt x="228600" y="235744"/>
                          </a:cubicBezTo>
                          <a:cubicBezTo>
                            <a:pt x="227722" y="239695"/>
                            <a:pt x="227201" y="243724"/>
                            <a:pt x="226219" y="247650"/>
                          </a:cubicBezTo>
                          <a:cubicBezTo>
                            <a:pt x="225610" y="250085"/>
                            <a:pt x="225881" y="253335"/>
                            <a:pt x="223838" y="254794"/>
                          </a:cubicBezTo>
                          <a:cubicBezTo>
                            <a:pt x="219753" y="257712"/>
                            <a:pt x="209550" y="259556"/>
                            <a:pt x="209550" y="259556"/>
                          </a:cubicBezTo>
                          <a:cubicBezTo>
                            <a:pt x="207169" y="261144"/>
                            <a:pt x="205037" y="263192"/>
                            <a:pt x="202406" y="264319"/>
                          </a:cubicBezTo>
                          <a:cubicBezTo>
                            <a:pt x="199398" y="265608"/>
                            <a:pt x="196016" y="265760"/>
                            <a:pt x="192881" y="266700"/>
                          </a:cubicBezTo>
                          <a:cubicBezTo>
                            <a:pt x="188073" y="268142"/>
                            <a:pt x="183356" y="269875"/>
                            <a:pt x="178594" y="271462"/>
                          </a:cubicBezTo>
                          <a:lnTo>
                            <a:pt x="171450" y="273844"/>
                          </a:lnTo>
                          <a:cubicBezTo>
                            <a:pt x="170656" y="276225"/>
                            <a:pt x="170191" y="278742"/>
                            <a:pt x="169069" y="280987"/>
                          </a:cubicBezTo>
                          <a:cubicBezTo>
                            <a:pt x="167789" y="283547"/>
                            <a:pt x="163836" y="285308"/>
                            <a:pt x="164306" y="288131"/>
                          </a:cubicBezTo>
                          <a:cubicBezTo>
                            <a:pt x="164860" y="291453"/>
                            <a:pt x="169294" y="292688"/>
                            <a:pt x="171450" y="295275"/>
                          </a:cubicBezTo>
                          <a:cubicBezTo>
                            <a:pt x="180105" y="305661"/>
                            <a:pt x="171061" y="301131"/>
                            <a:pt x="185738" y="304800"/>
                          </a:cubicBezTo>
                          <a:cubicBezTo>
                            <a:pt x="170885" y="314701"/>
                            <a:pt x="186239" y="307181"/>
                            <a:pt x="171450" y="307181"/>
                          </a:cubicBezTo>
                          <a:cubicBezTo>
                            <a:pt x="142864" y="307181"/>
                            <a:pt x="114300" y="308768"/>
                            <a:pt x="85725" y="309562"/>
                          </a:cubicBezTo>
                          <a:cubicBezTo>
                            <a:pt x="81756" y="310356"/>
                            <a:pt x="77745" y="310962"/>
                            <a:pt x="73819" y="311944"/>
                          </a:cubicBezTo>
                          <a:cubicBezTo>
                            <a:pt x="71384" y="312553"/>
                            <a:pt x="69136" y="313833"/>
                            <a:pt x="66675" y="314325"/>
                          </a:cubicBezTo>
                          <a:cubicBezTo>
                            <a:pt x="61171" y="315426"/>
                            <a:pt x="55542" y="315783"/>
                            <a:pt x="50006" y="316706"/>
                          </a:cubicBezTo>
                          <a:cubicBezTo>
                            <a:pt x="46014" y="317371"/>
                            <a:pt x="42051" y="318209"/>
                            <a:pt x="38100" y="319087"/>
                          </a:cubicBezTo>
                          <a:cubicBezTo>
                            <a:pt x="34905" y="319797"/>
                            <a:pt x="31710" y="320529"/>
                            <a:pt x="28575" y="321469"/>
                          </a:cubicBezTo>
                          <a:cubicBezTo>
                            <a:pt x="23767" y="322912"/>
                            <a:pt x="14288" y="326231"/>
                            <a:pt x="14288" y="326231"/>
                          </a:cubicBezTo>
                          <a:lnTo>
                            <a:pt x="4763" y="340519"/>
                          </a:lnTo>
                          <a:cubicBezTo>
                            <a:pt x="1978" y="344696"/>
                            <a:pt x="0" y="354806"/>
                            <a:pt x="0" y="354806"/>
                          </a:cubicBezTo>
                          <a:cubicBezTo>
                            <a:pt x="794" y="361950"/>
                            <a:pt x="1199" y="369147"/>
                            <a:pt x="2381" y="376237"/>
                          </a:cubicBezTo>
                          <a:cubicBezTo>
                            <a:pt x="2794" y="378713"/>
                            <a:pt x="4073" y="380967"/>
                            <a:pt x="4763" y="383381"/>
                          </a:cubicBezTo>
                          <a:cubicBezTo>
                            <a:pt x="5662" y="386528"/>
                            <a:pt x="6245" y="389759"/>
                            <a:pt x="7144" y="392906"/>
                          </a:cubicBezTo>
                          <a:cubicBezTo>
                            <a:pt x="9400" y="400803"/>
                            <a:pt x="7134" y="400050"/>
                            <a:pt x="11906" y="4000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Freeform 5"/>
                    <p:cNvSpPr/>
                    <p:nvPr/>
                  </p:nvSpPr>
                  <p:spPr>
                    <a:xfrm>
                      <a:off x="2743200" y="6350"/>
                      <a:ext cx="3746583" cy="4641850"/>
                    </a:xfrm>
                    <a:custGeom>
                      <a:avLst/>
                      <a:gdLst>
                        <a:gd name="connsiteX0" fmla="*/ 25400 w 2755900"/>
                        <a:gd name="connsiteY0" fmla="*/ 0 h 4641850"/>
                        <a:gd name="connsiteX1" fmla="*/ 19050 w 2755900"/>
                        <a:gd name="connsiteY1" fmla="*/ 69850 h 4641850"/>
                        <a:gd name="connsiteX2" fmla="*/ 31750 w 2755900"/>
                        <a:gd name="connsiteY2" fmla="*/ 107950 h 4641850"/>
                        <a:gd name="connsiteX3" fmla="*/ 25400 w 2755900"/>
                        <a:gd name="connsiteY3" fmla="*/ 127000 h 4641850"/>
                        <a:gd name="connsiteX4" fmla="*/ 0 w 2755900"/>
                        <a:gd name="connsiteY4" fmla="*/ 165100 h 4641850"/>
                        <a:gd name="connsiteX5" fmla="*/ 12700 w 2755900"/>
                        <a:gd name="connsiteY5" fmla="*/ 209550 h 4641850"/>
                        <a:gd name="connsiteX6" fmla="*/ 25400 w 2755900"/>
                        <a:gd name="connsiteY6" fmla="*/ 228600 h 4641850"/>
                        <a:gd name="connsiteX7" fmla="*/ 44450 w 2755900"/>
                        <a:gd name="connsiteY7" fmla="*/ 234950 h 4641850"/>
                        <a:gd name="connsiteX8" fmla="*/ 82550 w 2755900"/>
                        <a:gd name="connsiteY8" fmla="*/ 273050 h 4641850"/>
                        <a:gd name="connsiteX9" fmla="*/ 95250 w 2755900"/>
                        <a:gd name="connsiteY9" fmla="*/ 292100 h 4641850"/>
                        <a:gd name="connsiteX10" fmla="*/ 133350 w 2755900"/>
                        <a:gd name="connsiteY10" fmla="*/ 317500 h 4641850"/>
                        <a:gd name="connsiteX11" fmla="*/ 152400 w 2755900"/>
                        <a:gd name="connsiteY11" fmla="*/ 330200 h 4641850"/>
                        <a:gd name="connsiteX12" fmla="*/ 190500 w 2755900"/>
                        <a:gd name="connsiteY12" fmla="*/ 342900 h 4641850"/>
                        <a:gd name="connsiteX13" fmla="*/ 196850 w 2755900"/>
                        <a:gd name="connsiteY13" fmla="*/ 374650 h 4641850"/>
                        <a:gd name="connsiteX14" fmla="*/ 177800 w 2755900"/>
                        <a:gd name="connsiteY14" fmla="*/ 412750 h 4641850"/>
                        <a:gd name="connsiteX15" fmla="*/ 158750 w 2755900"/>
                        <a:gd name="connsiteY15" fmla="*/ 425450 h 4641850"/>
                        <a:gd name="connsiteX16" fmla="*/ 146050 w 2755900"/>
                        <a:gd name="connsiteY16" fmla="*/ 444500 h 4641850"/>
                        <a:gd name="connsiteX17" fmla="*/ 133350 w 2755900"/>
                        <a:gd name="connsiteY17" fmla="*/ 482600 h 4641850"/>
                        <a:gd name="connsiteX18" fmla="*/ 158750 w 2755900"/>
                        <a:gd name="connsiteY18" fmla="*/ 520700 h 4641850"/>
                        <a:gd name="connsiteX19" fmla="*/ 165100 w 2755900"/>
                        <a:gd name="connsiteY19" fmla="*/ 539750 h 4641850"/>
                        <a:gd name="connsiteX20" fmla="*/ 184150 w 2755900"/>
                        <a:gd name="connsiteY20" fmla="*/ 552450 h 4641850"/>
                        <a:gd name="connsiteX21" fmla="*/ 215900 w 2755900"/>
                        <a:gd name="connsiteY21" fmla="*/ 584200 h 4641850"/>
                        <a:gd name="connsiteX22" fmla="*/ 228600 w 2755900"/>
                        <a:gd name="connsiteY22" fmla="*/ 603250 h 4641850"/>
                        <a:gd name="connsiteX23" fmla="*/ 234950 w 2755900"/>
                        <a:gd name="connsiteY23" fmla="*/ 666750 h 4641850"/>
                        <a:gd name="connsiteX24" fmla="*/ 254000 w 2755900"/>
                        <a:gd name="connsiteY24" fmla="*/ 679450 h 4641850"/>
                        <a:gd name="connsiteX25" fmla="*/ 292100 w 2755900"/>
                        <a:gd name="connsiteY25" fmla="*/ 692150 h 4641850"/>
                        <a:gd name="connsiteX26" fmla="*/ 330200 w 2755900"/>
                        <a:gd name="connsiteY26" fmla="*/ 717550 h 4641850"/>
                        <a:gd name="connsiteX27" fmla="*/ 381000 w 2755900"/>
                        <a:gd name="connsiteY27" fmla="*/ 730250 h 4641850"/>
                        <a:gd name="connsiteX28" fmla="*/ 393700 w 2755900"/>
                        <a:gd name="connsiteY28" fmla="*/ 749300 h 4641850"/>
                        <a:gd name="connsiteX29" fmla="*/ 419100 w 2755900"/>
                        <a:gd name="connsiteY29" fmla="*/ 774700 h 4641850"/>
                        <a:gd name="connsiteX30" fmla="*/ 400050 w 2755900"/>
                        <a:gd name="connsiteY30" fmla="*/ 819150 h 4641850"/>
                        <a:gd name="connsiteX31" fmla="*/ 381000 w 2755900"/>
                        <a:gd name="connsiteY31" fmla="*/ 825500 h 4641850"/>
                        <a:gd name="connsiteX32" fmla="*/ 361950 w 2755900"/>
                        <a:gd name="connsiteY32" fmla="*/ 838200 h 4641850"/>
                        <a:gd name="connsiteX33" fmla="*/ 336550 w 2755900"/>
                        <a:gd name="connsiteY33" fmla="*/ 876300 h 4641850"/>
                        <a:gd name="connsiteX34" fmla="*/ 342900 w 2755900"/>
                        <a:gd name="connsiteY34" fmla="*/ 914400 h 4641850"/>
                        <a:gd name="connsiteX35" fmla="*/ 368300 w 2755900"/>
                        <a:gd name="connsiteY35" fmla="*/ 952500 h 4641850"/>
                        <a:gd name="connsiteX36" fmla="*/ 374650 w 2755900"/>
                        <a:gd name="connsiteY36" fmla="*/ 971550 h 4641850"/>
                        <a:gd name="connsiteX37" fmla="*/ 393700 w 2755900"/>
                        <a:gd name="connsiteY37" fmla="*/ 984250 h 4641850"/>
                        <a:gd name="connsiteX38" fmla="*/ 406400 w 2755900"/>
                        <a:gd name="connsiteY38" fmla="*/ 1003300 h 4641850"/>
                        <a:gd name="connsiteX39" fmla="*/ 425450 w 2755900"/>
                        <a:gd name="connsiteY39" fmla="*/ 1016000 h 4641850"/>
                        <a:gd name="connsiteX40" fmla="*/ 438150 w 2755900"/>
                        <a:gd name="connsiteY40" fmla="*/ 1149350 h 4641850"/>
                        <a:gd name="connsiteX41" fmla="*/ 450850 w 2755900"/>
                        <a:gd name="connsiteY41" fmla="*/ 1168400 h 4641850"/>
                        <a:gd name="connsiteX42" fmla="*/ 488950 w 2755900"/>
                        <a:gd name="connsiteY42" fmla="*/ 1181100 h 4641850"/>
                        <a:gd name="connsiteX43" fmla="*/ 584200 w 2755900"/>
                        <a:gd name="connsiteY43" fmla="*/ 1193800 h 4641850"/>
                        <a:gd name="connsiteX44" fmla="*/ 641350 w 2755900"/>
                        <a:gd name="connsiteY44" fmla="*/ 1250950 h 4641850"/>
                        <a:gd name="connsiteX45" fmla="*/ 654050 w 2755900"/>
                        <a:gd name="connsiteY45" fmla="*/ 1289050 h 4641850"/>
                        <a:gd name="connsiteX46" fmla="*/ 660400 w 2755900"/>
                        <a:gd name="connsiteY46" fmla="*/ 1435100 h 4641850"/>
                        <a:gd name="connsiteX47" fmla="*/ 673100 w 2755900"/>
                        <a:gd name="connsiteY47" fmla="*/ 1454150 h 4641850"/>
                        <a:gd name="connsiteX48" fmla="*/ 692150 w 2755900"/>
                        <a:gd name="connsiteY48" fmla="*/ 1460500 h 4641850"/>
                        <a:gd name="connsiteX49" fmla="*/ 755650 w 2755900"/>
                        <a:gd name="connsiteY49" fmla="*/ 1466850 h 4641850"/>
                        <a:gd name="connsiteX50" fmla="*/ 774700 w 2755900"/>
                        <a:gd name="connsiteY50" fmla="*/ 1473200 h 4641850"/>
                        <a:gd name="connsiteX51" fmla="*/ 831850 w 2755900"/>
                        <a:gd name="connsiteY51" fmla="*/ 1504950 h 4641850"/>
                        <a:gd name="connsiteX52" fmla="*/ 857250 w 2755900"/>
                        <a:gd name="connsiteY52" fmla="*/ 1524000 h 4641850"/>
                        <a:gd name="connsiteX53" fmla="*/ 863600 w 2755900"/>
                        <a:gd name="connsiteY53" fmla="*/ 1543050 h 4641850"/>
                        <a:gd name="connsiteX54" fmla="*/ 869950 w 2755900"/>
                        <a:gd name="connsiteY54" fmla="*/ 1682750 h 4641850"/>
                        <a:gd name="connsiteX55" fmla="*/ 895350 w 2755900"/>
                        <a:gd name="connsiteY55" fmla="*/ 1739900 h 4641850"/>
                        <a:gd name="connsiteX56" fmla="*/ 914400 w 2755900"/>
                        <a:gd name="connsiteY56" fmla="*/ 1752600 h 4641850"/>
                        <a:gd name="connsiteX57" fmla="*/ 933450 w 2755900"/>
                        <a:gd name="connsiteY57" fmla="*/ 1790700 h 4641850"/>
                        <a:gd name="connsiteX58" fmla="*/ 939800 w 2755900"/>
                        <a:gd name="connsiteY58" fmla="*/ 1809750 h 4641850"/>
                        <a:gd name="connsiteX59" fmla="*/ 958850 w 2755900"/>
                        <a:gd name="connsiteY59" fmla="*/ 1816100 h 4641850"/>
                        <a:gd name="connsiteX60" fmla="*/ 977900 w 2755900"/>
                        <a:gd name="connsiteY60" fmla="*/ 1854200 h 4641850"/>
                        <a:gd name="connsiteX61" fmla="*/ 1016000 w 2755900"/>
                        <a:gd name="connsiteY61" fmla="*/ 1892300 h 4641850"/>
                        <a:gd name="connsiteX62" fmla="*/ 1060450 w 2755900"/>
                        <a:gd name="connsiteY62" fmla="*/ 2025650 h 4641850"/>
                        <a:gd name="connsiteX63" fmla="*/ 1066800 w 2755900"/>
                        <a:gd name="connsiteY63" fmla="*/ 2051050 h 4641850"/>
                        <a:gd name="connsiteX64" fmla="*/ 1073150 w 2755900"/>
                        <a:gd name="connsiteY64" fmla="*/ 2070100 h 4641850"/>
                        <a:gd name="connsiteX65" fmla="*/ 1085850 w 2755900"/>
                        <a:gd name="connsiteY65" fmla="*/ 2127250 h 4641850"/>
                        <a:gd name="connsiteX66" fmla="*/ 1092200 w 2755900"/>
                        <a:gd name="connsiteY66" fmla="*/ 2146300 h 4641850"/>
                        <a:gd name="connsiteX67" fmla="*/ 1111250 w 2755900"/>
                        <a:gd name="connsiteY67" fmla="*/ 2159000 h 4641850"/>
                        <a:gd name="connsiteX68" fmla="*/ 1123950 w 2755900"/>
                        <a:gd name="connsiteY68" fmla="*/ 2178050 h 4641850"/>
                        <a:gd name="connsiteX69" fmla="*/ 1104900 w 2755900"/>
                        <a:gd name="connsiteY69" fmla="*/ 2235200 h 4641850"/>
                        <a:gd name="connsiteX70" fmla="*/ 1085850 w 2755900"/>
                        <a:gd name="connsiteY70" fmla="*/ 2273300 h 4641850"/>
                        <a:gd name="connsiteX71" fmla="*/ 1098550 w 2755900"/>
                        <a:gd name="connsiteY71" fmla="*/ 2317750 h 4641850"/>
                        <a:gd name="connsiteX72" fmla="*/ 1104900 w 2755900"/>
                        <a:gd name="connsiteY72" fmla="*/ 2336800 h 4641850"/>
                        <a:gd name="connsiteX73" fmla="*/ 1123950 w 2755900"/>
                        <a:gd name="connsiteY73" fmla="*/ 2355850 h 4641850"/>
                        <a:gd name="connsiteX74" fmla="*/ 1149350 w 2755900"/>
                        <a:gd name="connsiteY74" fmla="*/ 2393950 h 4641850"/>
                        <a:gd name="connsiteX75" fmla="*/ 1206500 w 2755900"/>
                        <a:gd name="connsiteY75" fmla="*/ 2425700 h 4641850"/>
                        <a:gd name="connsiteX76" fmla="*/ 1212850 w 2755900"/>
                        <a:gd name="connsiteY76" fmla="*/ 2444750 h 4641850"/>
                        <a:gd name="connsiteX77" fmla="*/ 1231900 w 2755900"/>
                        <a:gd name="connsiteY77" fmla="*/ 2457450 h 4641850"/>
                        <a:gd name="connsiteX78" fmla="*/ 1244600 w 2755900"/>
                        <a:gd name="connsiteY78" fmla="*/ 2578100 h 4641850"/>
                        <a:gd name="connsiteX79" fmla="*/ 1257300 w 2755900"/>
                        <a:gd name="connsiteY79" fmla="*/ 2597150 h 4641850"/>
                        <a:gd name="connsiteX80" fmla="*/ 1295400 w 2755900"/>
                        <a:gd name="connsiteY80" fmla="*/ 2622550 h 4641850"/>
                        <a:gd name="connsiteX81" fmla="*/ 1320800 w 2755900"/>
                        <a:gd name="connsiteY81" fmla="*/ 2660650 h 4641850"/>
                        <a:gd name="connsiteX82" fmla="*/ 1327150 w 2755900"/>
                        <a:gd name="connsiteY82" fmla="*/ 2679700 h 4641850"/>
                        <a:gd name="connsiteX83" fmla="*/ 1371600 w 2755900"/>
                        <a:gd name="connsiteY83" fmla="*/ 2711450 h 4641850"/>
                        <a:gd name="connsiteX84" fmla="*/ 1397000 w 2755900"/>
                        <a:gd name="connsiteY84" fmla="*/ 2749550 h 4641850"/>
                        <a:gd name="connsiteX85" fmla="*/ 1403350 w 2755900"/>
                        <a:gd name="connsiteY85" fmla="*/ 2825750 h 4641850"/>
                        <a:gd name="connsiteX86" fmla="*/ 1416050 w 2755900"/>
                        <a:gd name="connsiteY86" fmla="*/ 2889250 h 4641850"/>
                        <a:gd name="connsiteX87" fmla="*/ 1460500 w 2755900"/>
                        <a:gd name="connsiteY87" fmla="*/ 2921000 h 4641850"/>
                        <a:gd name="connsiteX88" fmla="*/ 1479550 w 2755900"/>
                        <a:gd name="connsiteY88" fmla="*/ 2927350 h 4641850"/>
                        <a:gd name="connsiteX89" fmla="*/ 1498600 w 2755900"/>
                        <a:gd name="connsiteY89" fmla="*/ 3009900 h 4641850"/>
                        <a:gd name="connsiteX90" fmla="*/ 1504950 w 2755900"/>
                        <a:gd name="connsiteY90" fmla="*/ 3028950 h 4641850"/>
                        <a:gd name="connsiteX91" fmla="*/ 1511300 w 2755900"/>
                        <a:gd name="connsiteY91" fmla="*/ 3060700 h 4641850"/>
                        <a:gd name="connsiteX92" fmla="*/ 1517650 w 2755900"/>
                        <a:gd name="connsiteY92" fmla="*/ 3098800 h 4641850"/>
                        <a:gd name="connsiteX93" fmla="*/ 1524000 w 2755900"/>
                        <a:gd name="connsiteY93" fmla="*/ 3143250 h 4641850"/>
                        <a:gd name="connsiteX94" fmla="*/ 1543050 w 2755900"/>
                        <a:gd name="connsiteY94" fmla="*/ 3206750 h 4641850"/>
                        <a:gd name="connsiteX95" fmla="*/ 1555750 w 2755900"/>
                        <a:gd name="connsiteY95" fmla="*/ 3225800 h 4641850"/>
                        <a:gd name="connsiteX96" fmla="*/ 1612900 w 2755900"/>
                        <a:gd name="connsiteY96" fmla="*/ 3270250 h 4641850"/>
                        <a:gd name="connsiteX97" fmla="*/ 1631950 w 2755900"/>
                        <a:gd name="connsiteY97" fmla="*/ 3282950 h 4641850"/>
                        <a:gd name="connsiteX98" fmla="*/ 1651000 w 2755900"/>
                        <a:gd name="connsiteY98" fmla="*/ 3295650 h 4641850"/>
                        <a:gd name="connsiteX99" fmla="*/ 1676400 w 2755900"/>
                        <a:gd name="connsiteY99" fmla="*/ 3352800 h 4641850"/>
                        <a:gd name="connsiteX100" fmla="*/ 1689100 w 2755900"/>
                        <a:gd name="connsiteY100" fmla="*/ 3416300 h 4641850"/>
                        <a:gd name="connsiteX101" fmla="*/ 1733550 w 2755900"/>
                        <a:gd name="connsiteY101" fmla="*/ 3467100 h 4641850"/>
                        <a:gd name="connsiteX102" fmla="*/ 1746250 w 2755900"/>
                        <a:gd name="connsiteY102" fmla="*/ 3486150 h 4641850"/>
                        <a:gd name="connsiteX103" fmla="*/ 1758950 w 2755900"/>
                        <a:gd name="connsiteY103" fmla="*/ 3536950 h 4641850"/>
                        <a:gd name="connsiteX104" fmla="*/ 1765300 w 2755900"/>
                        <a:gd name="connsiteY104" fmla="*/ 3575050 h 4641850"/>
                        <a:gd name="connsiteX105" fmla="*/ 1771650 w 2755900"/>
                        <a:gd name="connsiteY105" fmla="*/ 3625850 h 4641850"/>
                        <a:gd name="connsiteX106" fmla="*/ 1784350 w 2755900"/>
                        <a:gd name="connsiteY106" fmla="*/ 3644900 h 4641850"/>
                        <a:gd name="connsiteX107" fmla="*/ 1822450 w 2755900"/>
                        <a:gd name="connsiteY107" fmla="*/ 3676650 h 4641850"/>
                        <a:gd name="connsiteX108" fmla="*/ 1841500 w 2755900"/>
                        <a:gd name="connsiteY108" fmla="*/ 3714750 h 4641850"/>
                        <a:gd name="connsiteX109" fmla="*/ 1854200 w 2755900"/>
                        <a:gd name="connsiteY109" fmla="*/ 3848100 h 4641850"/>
                        <a:gd name="connsiteX110" fmla="*/ 1905000 w 2755900"/>
                        <a:gd name="connsiteY110" fmla="*/ 3879850 h 4641850"/>
                        <a:gd name="connsiteX111" fmla="*/ 1924050 w 2755900"/>
                        <a:gd name="connsiteY111" fmla="*/ 3886200 h 4641850"/>
                        <a:gd name="connsiteX112" fmla="*/ 1943100 w 2755900"/>
                        <a:gd name="connsiteY112" fmla="*/ 3892550 h 4641850"/>
                        <a:gd name="connsiteX113" fmla="*/ 1981200 w 2755900"/>
                        <a:gd name="connsiteY113" fmla="*/ 3911600 h 4641850"/>
                        <a:gd name="connsiteX114" fmla="*/ 2000250 w 2755900"/>
                        <a:gd name="connsiteY114" fmla="*/ 3924300 h 4641850"/>
                        <a:gd name="connsiteX115" fmla="*/ 2025650 w 2755900"/>
                        <a:gd name="connsiteY115" fmla="*/ 3930650 h 4641850"/>
                        <a:gd name="connsiteX116" fmla="*/ 2044700 w 2755900"/>
                        <a:gd name="connsiteY116" fmla="*/ 3937000 h 4641850"/>
                        <a:gd name="connsiteX117" fmla="*/ 2070100 w 2755900"/>
                        <a:gd name="connsiteY117" fmla="*/ 3956050 h 4641850"/>
                        <a:gd name="connsiteX118" fmla="*/ 2089150 w 2755900"/>
                        <a:gd name="connsiteY118" fmla="*/ 3962400 h 4641850"/>
                        <a:gd name="connsiteX119" fmla="*/ 2108200 w 2755900"/>
                        <a:gd name="connsiteY119" fmla="*/ 3981450 h 4641850"/>
                        <a:gd name="connsiteX120" fmla="*/ 2159000 w 2755900"/>
                        <a:gd name="connsiteY120" fmla="*/ 4038600 h 4641850"/>
                        <a:gd name="connsiteX121" fmla="*/ 2165350 w 2755900"/>
                        <a:gd name="connsiteY121" fmla="*/ 4057650 h 4641850"/>
                        <a:gd name="connsiteX122" fmla="*/ 2184400 w 2755900"/>
                        <a:gd name="connsiteY122" fmla="*/ 4070350 h 4641850"/>
                        <a:gd name="connsiteX123" fmla="*/ 2203450 w 2755900"/>
                        <a:gd name="connsiteY123" fmla="*/ 4089400 h 4641850"/>
                        <a:gd name="connsiteX124" fmla="*/ 2228850 w 2755900"/>
                        <a:gd name="connsiteY124" fmla="*/ 4127500 h 4641850"/>
                        <a:gd name="connsiteX125" fmla="*/ 2241550 w 2755900"/>
                        <a:gd name="connsiteY125" fmla="*/ 4146550 h 4641850"/>
                        <a:gd name="connsiteX126" fmla="*/ 2279650 w 2755900"/>
                        <a:gd name="connsiteY126" fmla="*/ 4159250 h 4641850"/>
                        <a:gd name="connsiteX127" fmla="*/ 2298700 w 2755900"/>
                        <a:gd name="connsiteY127" fmla="*/ 4165600 h 4641850"/>
                        <a:gd name="connsiteX128" fmla="*/ 2330450 w 2755900"/>
                        <a:gd name="connsiteY128" fmla="*/ 4191000 h 4641850"/>
                        <a:gd name="connsiteX129" fmla="*/ 2343150 w 2755900"/>
                        <a:gd name="connsiteY129" fmla="*/ 4229100 h 4641850"/>
                        <a:gd name="connsiteX130" fmla="*/ 2349500 w 2755900"/>
                        <a:gd name="connsiteY130" fmla="*/ 4248150 h 4641850"/>
                        <a:gd name="connsiteX131" fmla="*/ 2355850 w 2755900"/>
                        <a:gd name="connsiteY131" fmla="*/ 4267200 h 4641850"/>
                        <a:gd name="connsiteX132" fmla="*/ 2368550 w 2755900"/>
                        <a:gd name="connsiteY132" fmla="*/ 4298950 h 4641850"/>
                        <a:gd name="connsiteX133" fmla="*/ 2413000 w 2755900"/>
                        <a:gd name="connsiteY133" fmla="*/ 4318000 h 4641850"/>
                        <a:gd name="connsiteX134" fmla="*/ 2451100 w 2755900"/>
                        <a:gd name="connsiteY134" fmla="*/ 4394200 h 4641850"/>
                        <a:gd name="connsiteX135" fmla="*/ 2457450 w 2755900"/>
                        <a:gd name="connsiteY135" fmla="*/ 4413250 h 4641850"/>
                        <a:gd name="connsiteX136" fmla="*/ 2463800 w 2755900"/>
                        <a:gd name="connsiteY136" fmla="*/ 4502150 h 4641850"/>
                        <a:gd name="connsiteX137" fmla="*/ 2508250 w 2755900"/>
                        <a:gd name="connsiteY137" fmla="*/ 4508500 h 4641850"/>
                        <a:gd name="connsiteX138" fmla="*/ 2590800 w 2755900"/>
                        <a:gd name="connsiteY138" fmla="*/ 4495800 h 4641850"/>
                        <a:gd name="connsiteX139" fmla="*/ 2686050 w 2755900"/>
                        <a:gd name="connsiteY139" fmla="*/ 4502150 h 4641850"/>
                        <a:gd name="connsiteX140" fmla="*/ 2698750 w 2755900"/>
                        <a:gd name="connsiteY140" fmla="*/ 4521200 h 4641850"/>
                        <a:gd name="connsiteX141" fmla="*/ 2711450 w 2755900"/>
                        <a:gd name="connsiteY141" fmla="*/ 4559300 h 4641850"/>
                        <a:gd name="connsiteX142" fmla="*/ 2730500 w 2755900"/>
                        <a:gd name="connsiteY142" fmla="*/ 4597400 h 4641850"/>
                        <a:gd name="connsiteX143" fmla="*/ 2736850 w 2755900"/>
                        <a:gd name="connsiteY143" fmla="*/ 4616450 h 4641850"/>
                        <a:gd name="connsiteX144" fmla="*/ 2755900 w 2755900"/>
                        <a:gd name="connsiteY144" fmla="*/ 4641850 h 4641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</a:cxnLst>
                      <a:rect l="l" t="t" r="r" b="b"/>
                      <a:pathLst>
                        <a:path w="2755900" h="4641850">
                          <a:moveTo>
                            <a:pt x="25400" y="0"/>
                          </a:moveTo>
                          <a:cubicBezTo>
                            <a:pt x="10159" y="38104"/>
                            <a:pt x="8296" y="26833"/>
                            <a:pt x="19050" y="69850"/>
                          </a:cubicBezTo>
                          <a:cubicBezTo>
                            <a:pt x="22297" y="82837"/>
                            <a:pt x="31750" y="107950"/>
                            <a:pt x="31750" y="107950"/>
                          </a:cubicBezTo>
                          <a:cubicBezTo>
                            <a:pt x="29633" y="114300"/>
                            <a:pt x="28651" y="121149"/>
                            <a:pt x="25400" y="127000"/>
                          </a:cubicBezTo>
                          <a:cubicBezTo>
                            <a:pt x="17987" y="140343"/>
                            <a:pt x="0" y="165100"/>
                            <a:pt x="0" y="165100"/>
                          </a:cubicBezTo>
                          <a:cubicBezTo>
                            <a:pt x="2035" y="173238"/>
                            <a:pt x="8145" y="200440"/>
                            <a:pt x="12700" y="209550"/>
                          </a:cubicBezTo>
                          <a:cubicBezTo>
                            <a:pt x="16113" y="216376"/>
                            <a:pt x="19441" y="223832"/>
                            <a:pt x="25400" y="228600"/>
                          </a:cubicBezTo>
                          <a:cubicBezTo>
                            <a:pt x="30627" y="232781"/>
                            <a:pt x="38100" y="232833"/>
                            <a:pt x="44450" y="234950"/>
                          </a:cubicBezTo>
                          <a:cubicBezTo>
                            <a:pt x="57150" y="247650"/>
                            <a:pt x="72587" y="258106"/>
                            <a:pt x="82550" y="273050"/>
                          </a:cubicBezTo>
                          <a:cubicBezTo>
                            <a:pt x="86783" y="279400"/>
                            <a:pt x="89507" y="287074"/>
                            <a:pt x="95250" y="292100"/>
                          </a:cubicBezTo>
                          <a:cubicBezTo>
                            <a:pt x="106737" y="302151"/>
                            <a:pt x="120650" y="309033"/>
                            <a:pt x="133350" y="317500"/>
                          </a:cubicBezTo>
                          <a:cubicBezTo>
                            <a:pt x="139700" y="321733"/>
                            <a:pt x="145160" y="327787"/>
                            <a:pt x="152400" y="330200"/>
                          </a:cubicBezTo>
                          <a:lnTo>
                            <a:pt x="190500" y="342900"/>
                          </a:lnTo>
                          <a:cubicBezTo>
                            <a:pt x="192617" y="353483"/>
                            <a:pt x="196850" y="363857"/>
                            <a:pt x="196850" y="374650"/>
                          </a:cubicBezTo>
                          <a:cubicBezTo>
                            <a:pt x="196850" y="384979"/>
                            <a:pt x="184221" y="406329"/>
                            <a:pt x="177800" y="412750"/>
                          </a:cubicBezTo>
                          <a:cubicBezTo>
                            <a:pt x="172404" y="418146"/>
                            <a:pt x="165100" y="421217"/>
                            <a:pt x="158750" y="425450"/>
                          </a:cubicBezTo>
                          <a:cubicBezTo>
                            <a:pt x="154517" y="431800"/>
                            <a:pt x="149150" y="437526"/>
                            <a:pt x="146050" y="444500"/>
                          </a:cubicBezTo>
                          <a:cubicBezTo>
                            <a:pt x="140613" y="456733"/>
                            <a:pt x="133350" y="482600"/>
                            <a:pt x="133350" y="482600"/>
                          </a:cubicBezTo>
                          <a:lnTo>
                            <a:pt x="158750" y="520700"/>
                          </a:lnTo>
                          <a:cubicBezTo>
                            <a:pt x="162463" y="526269"/>
                            <a:pt x="160919" y="534523"/>
                            <a:pt x="165100" y="539750"/>
                          </a:cubicBezTo>
                          <a:cubicBezTo>
                            <a:pt x="169868" y="545709"/>
                            <a:pt x="177800" y="548217"/>
                            <a:pt x="184150" y="552450"/>
                          </a:cubicBezTo>
                          <a:cubicBezTo>
                            <a:pt x="218017" y="603250"/>
                            <a:pt x="173567" y="541867"/>
                            <a:pt x="215900" y="584200"/>
                          </a:cubicBezTo>
                          <a:cubicBezTo>
                            <a:pt x="221296" y="589596"/>
                            <a:pt x="224367" y="596900"/>
                            <a:pt x="228600" y="603250"/>
                          </a:cubicBezTo>
                          <a:cubicBezTo>
                            <a:pt x="230717" y="624417"/>
                            <a:pt x="228223" y="646569"/>
                            <a:pt x="234950" y="666750"/>
                          </a:cubicBezTo>
                          <a:cubicBezTo>
                            <a:pt x="237363" y="673990"/>
                            <a:pt x="247026" y="676350"/>
                            <a:pt x="254000" y="679450"/>
                          </a:cubicBezTo>
                          <a:cubicBezTo>
                            <a:pt x="266233" y="684887"/>
                            <a:pt x="292100" y="692150"/>
                            <a:pt x="292100" y="692150"/>
                          </a:cubicBezTo>
                          <a:cubicBezTo>
                            <a:pt x="304800" y="700617"/>
                            <a:pt x="315392" y="713848"/>
                            <a:pt x="330200" y="717550"/>
                          </a:cubicBezTo>
                          <a:lnTo>
                            <a:pt x="381000" y="730250"/>
                          </a:lnTo>
                          <a:cubicBezTo>
                            <a:pt x="385233" y="736600"/>
                            <a:pt x="387741" y="744532"/>
                            <a:pt x="393700" y="749300"/>
                          </a:cubicBezTo>
                          <a:cubicBezTo>
                            <a:pt x="424488" y="773930"/>
                            <a:pt x="405245" y="733136"/>
                            <a:pt x="419100" y="774700"/>
                          </a:cubicBezTo>
                          <a:cubicBezTo>
                            <a:pt x="415287" y="789952"/>
                            <a:pt x="413754" y="808187"/>
                            <a:pt x="400050" y="819150"/>
                          </a:cubicBezTo>
                          <a:cubicBezTo>
                            <a:pt x="394823" y="823331"/>
                            <a:pt x="387350" y="823383"/>
                            <a:pt x="381000" y="825500"/>
                          </a:cubicBezTo>
                          <a:cubicBezTo>
                            <a:pt x="374650" y="829733"/>
                            <a:pt x="366976" y="832457"/>
                            <a:pt x="361950" y="838200"/>
                          </a:cubicBezTo>
                          <a:cubicBezTo>
                            <a:pt x="351899" y="849687"/>
                            <a:pt x="336550" y="876300"/>
                            <a:pt x="336550" y="876300"/>
                          </a:cubicBezTo>
                          <a:cubicBezTo>
                            <a:pt x="338667" y="889000"/>
                            <a:pt x="337948" y="902515"/>
                            <a:pt x="342900" y="914400"/>
                          </a:cubicBezTo>
                          <a:cubicBezTo>
                            <a:pt x="348771" y="928489"/>
                            <a:pt x="363473" y="938020"/>
                            <a:pt x="368300" y="952500"/>
                          </a:cubicBezTo>
                          <a:cubicBezTo>
                            <a:pt x="370417" y="958850"/>
                            <a:pt x="370469" y="966323"/>
                            <a:pt x="374650" y="971550"/>
                          </a:cubicBezTo>
                          <a:cubicBezTo>
                            <a:pt x="379418" y="977509"/>
                            <a:pt x="387350" y="980017"/>
                            <a:pt x="393700" y="984250"/>
                          </a:cubicBezTo>
                          <a:cubicBezTo>
                            <a:pt x="397933" y="990600"/>
                            <a:pt x="401004" y="997904"/>
                            <a:pt x="406400" y="1003300"/>
                          </a:cubicBezTo>
                          <a:cubicBezTo>
                            <a:pt x="411796" y="1008696"/>
                            <a:pt x="423702" y="1008571"/>
                            <a:pt x="425450" y="1016000"/>
                          </a:cubicBezTo>
                          <a:cubicBezTo>
                            <a:pt x="425938" y="1018072"/>
                            <a:pt x="429287" y="1122762"/>
                            <a:pt x="438150" y="1149350"/>
                          </a:cubicBezTo>
                          <a:cubicBezTo>
                            <a:pt x="440563" y="1156590"/>
                            <a:pt x="444378" y="1164355"/>
                            <a:pt x="450850" y="1168400"/>
                          </a:cubicBezTo>
                          <a:cubicBezTo>
                            <a:pt x="462202" y="1175495"/>
                            <a:pt x="476250" y="1176867"/>
                            <a:pt x="488950" y="1181100"/>
                          </a:cubicBezTo>
                          <a:cubicBezTo>
                            <a:pt x="532180" y="1195510"/>
                            <a:pt x="501330" y="1186894"/>
                            <a:pt x="584200" y="1193800"/>
                          </a:cubicBezTo>
                          <a:cubicBezTo>
                            <a:pt x="629038" y="1220703"/>
                            <a:pt x="609104" y="1202581"/>
                            <a:pt x="641350" y="1250950"/>
                          </a:cubicBezTo>
                          <a:cubicBezTo>
                            <a:pt x="648776" y="1262089"/>
                            <a:pt x="654050" y="1289050"/>
                            <a:pt x="654050" y="1289050"/>
                          </a:cubicBezTo>
                          <a:cubicBezTo>
                            <a:pt x="656167" y="1337733"/>
                            <a:pt x="654814" y="1386692"/>
                            <a:pt x="660400" y="1435100"/>
                          </a:cubicBezTo>
                          <a:cubicBezTo>
                            <a:pt x="661275" y="1442681"/>
                            <a:pt x="667141" y="1449382"/>
                            <a:pt x="673100" y="1454150"/>
                          </a:cubicBezTo>
                          <a:cubicBezTo>
                            <a:pt x="678327" y="1458331"/>
                            <a:pt x="685534" y="1459482"/>
                            <a:pt x="692150" y="1460500"/>
                          </a:cubicBezTo>
                          <a:cubicBezTo>
                            <a:pt x="713175" y="1463735"/>
                            <a:pt x="734483" y="1464733"/>
                            <a:pt x="755650" y="1466850"/>
                          </a:cubicBezTo>
                          <a:cubicBezTo>
                            <a:pt x="762000" y="1468967"/>
                            <a:pt x="768849" y="1469949"/>
                            <a:pt x="774700" y="1473200"/>
                          </a:cubicBezTo>
                          <a:cubicBezTo>
                            <a:pt x="840204" y="1509591"/>
                            <a:pt x="788745" y="1490582"/>
                            <a:pt x="831850" y="1504950"/>
                          </a:cubicBezTo>
                          <a:cubicBezTo>
                            <a:pt x="840317" y="1511300"/>
                            <a:pt x="850475" y="1515870"/>
                            <a:pt x="857250" y="1524000"/>
                          </a:cubicBezTo>
                          <a:cubicBezTo>
                            <a:pt x="861535" y="1529142"/>
                            <a:pt x="863066" y="1536378"/>
                            <a:pt x="863600" y="1543050"/>
                          </a:cubicBezTo>
                          <a:cubicBezTo>
                            <a:pt x="867317" y="1589516"/>
                            <a:pt x="864984" y="1636401"/>
                            <a:pt x="869950" y="1682750"/>
                          </a:cubicBezTo>
                          <a:cubicBezTo>
                            <a:pt x="871459" y="1696834"/>
                            <a:pt x="882980" y="1727530"/>
                            <a:pt x="895350" y="1739900"/>
                          </a:cubicBezTo>
                          <a:cubicBezTo>
                            <a:pt x="900746" y="1745296"/>
                            <a:pt x="908050" y="1748367"/>
                            <a:pt x="914400" y="1752600"/>
                          </a:cubicBezTo>
                          <a:cubicBezTo>
                            <a:pt x="930361" y="1800483"/>
                            <a:pt x="908831" y="1741461"/>
                            <a:pt x="933450" y="1790700"/>
                          </a:cubicBezTo>
                          <a:cubicBezTo>
                            <a:pt x="936443" y="1796687"/>
                            <a:pt x="935067" y="1805017"/>
                            <a:pt x="939800" y="1809750"/>
                          </a:cubicBezTo>
                          <a:cubicBezTo>
                            <a:pt x="944533" y="1814483"/>
                            <a:pt x="952500" y="1813983"/>
                            <a:pt x="958850" y="1816100"/>
                          </a:cubicBezTo>
                          <a:cubicBezTo>
                            <a:pt x="964734" y="1833753"/>
                            <a:pt x="964770" y="1839428"/>
                            <a:pt x="977900" y="1854200"/>
                          </a:cubicBezTo>
                          <a:cubicBezTo>
                            <a:pt x="989832" y="1867624"/>
                            <a:pt x="1016000" y="1892300"/>
                            <a:pt x="1016000" y="1892300"/>
                          </a:cubicBezTo>
                          <a:lnTo>
                            <a:pt x="1060450" y="2025650"/>
                          </a:lnTo>
                          <a:cubicBezTo>
                            <a:pt x="1063210" y="2033929"/>
                            <a:pt x="1064402" y="2042659"/>
                            <a:pt x="1066800" y="2051050"/>
                          </a:cubicBezTo>
                          <a:cubicBezTo>
                            <a:pt x="1068639" y="2057486"/>
                            <a:pt x="1071311" y="2063664"/>
                            <a:pt x="1073150" y="2070100"/>
                          </a:cubicBezTo>
                          <a:cubicBezTo>
                            <a:pt x="1086187" y="2115730"/>
                            <a:pt x="1072756" y="2074872"/>
                            <a:pt x="1085850" y="2127250"/>
                          </a:cubicBezTo>
                          <a:cubicBezTo>
                            <a:pt x="1087473" y="2133744"/>
                            <a:pt x="1088019" y="2141073"/>
                            <a:pt x="1092200" y="2146300"/>
                          </a:cubicBezTo>
                          <a:cubicBezTo>
                            <a:pt x="1096968" y="2152259"/>
                            <a:pt x="1104900" y="2154767"/>
                            <a:pt x="1111250" y="2159000"/>
                          </a:cubicBezTo>
                          <a:cubicBezTo>
                            <a:pt x="1115483" y="2165350"/>
                            <a:pt x="1123107" y="2170465"/>
                            <a:pt x="1123950" y="2178050"/>
                          </a:cubicBezTo>
                          <a:cubicBezTo>
                            <a:pt x="1128237" y="2216632"/>
                            <a:pt x="1117693" y="2209614"/>
                            <a:pt x="1104900" y="2235200"/>
                          </a:cubicBezTo>
                          <a:cubicBezTo>
                            <a:pt x="1078610" y="2287780"/>
                            <a:pt x="1122246" y="2218705"/>
                            <a:pt x="1085850" y="2273300"/>
                          </a:cubicBezTo>
                          <a:cubicBezTo>
                            <a:pt x="1101075" y="2318975"/>
                            <a:pt x="1082603" y="2261936"/>
                            <a:pt x="1098550" y="2317750"/>
                          </a:cubicBezTo>
                          <a:cubicBezTo>
                            <a:pt x="1100389" y="2324186"/>
                            <a:pt x="1101187" y="2331231"/>
                            <a:pt x="1104900" y="2336800"/>
                          </a:cubicBezTo>
                          <a:cubicBezTo>
                            <a:pt x="1109881" y="2344272"/>
                            <a:pt x="1118437" y="2348761"/>
                            <a:pt x="1123950" y="2355850"/>
                          </a:cubicBezTo>
                          <a:cubicBezTo>
                            <a:pt x="1133321" y="2367898"/>
                            <a:pt x="1136650" y="2385483"/>
                            <a:pt x="1149350" y="2393950"/>
                          </a:cubicBezTo>
                          <a:cubicBezTo>
                            <a:pt x="1193019" y="2423063"/>
                            <a:pt x="1172970" y="2414523"/>
                            <a:pt x="1206500" y="2425700"/>
                          </a:cubicBezTo>
                          <a:cubicBezTo>
                            <a:pt x="1208617" y="2432050"/>
                            <a:pt x="1208669" y="2439523"/>
                            <a:pt x="1212850" y="2444750"/>
                          </a:cubicBezTo>
                          <a:cubicBezTo>
                            <a:pt x="1217618" y="2450709"/>
                            <a:pt x="1229934" y="2450076"/>
                            <a:pt x="1231900" y="2457450"/>
                          </a:cubicBezTo>
                          <a:cubicBezTo>
                            <a:pt x="1236387" y="2474277"/>
                            <a:pt x="1235043" y="2549428"/>
                            <a:pt x="1244600" y="2578100"/>
                          </a:cubicBezTo>
                          <a:cubicBezTo>
                            <a:pt x="1247013" y="2585340"/>
                            <a:pt x="1251557" y="2592124"/>
                            <a:pt x="1257300" y="2597150"/>
                          </a:cubicBezTo>
                          <a:cubicBezTo>
                            <a:pt x="1268787" y="2607201"/>
                            <a:pt x="1295400" y="2622550"/>
                            <a:pt x="1295400" y="2622550"/>
                          </a:cubicBezTo>
                          <a:lnTo>
                            <a:pt x="1320800" y="2660650"/>
                          </a:lnTo>
                          <a:cubicBezTo>
                            <a:pt x="1324513" y="2666219"/>
                            <a:pt x="1322865" y="2674558"/>
                            <a:pt x="1327150" y="2679700"/>
                          </a:cubicBezTo>
                          <a:cubicBezTo>
                            <a:pt x="1332073" y="2685607"/>
                            <a:pt x="1362913" y="2705659"/>
                            <a:pt x="1371600" y="2711450"/>
                          </a:cubicBezTo>
                          <a:cubicBezTo>
                            <a:pt x="1380067" y="2724150"/>
                            <a:pt x="1395732" y="2734339"/>
                            <a:pt x="1397000" y="2749550"/>
                          </a:cubicBezTo>
                          <a:cubicBezTo>
                            <a:pt x="1399117" y="2774950"/>
                            <a:pt x="1400535" y="2800418"/>
                            <a:pt x="1403350" y="2825750"/>
                          </a:cubicBezTo>
                          <a:cubicBezTo>
                            <a:pt x="1405618" y="2846163"/>
                            <a:pt x="1410317" y="2869183"/>
                            <a:pt x="1416050" y="2889250"/>
                          </a:cubicBezTo>
                          <a:cubicBezTo>
                            <a:pt x="1424962" y="2920443"/>
                            <a:pt x="1419392" y="2907297"/>
                            <a:pt x="1460500" y="2921000"/>
                          </a:cubicBezTo>
                          <a:lnTo>
                            <a:pt x="1479550" y="2927350"/>
                          </a:lnTo>
                          <a:cubicBezTo>
                            <a:pt x="1505835" y="2966778"/>
                            <a:pt x="1486514" y="2931341"/>
                            <a:pt x="1498600" y="3009900"/>
                          </a:cubicBezTo>
                          <a:cubicBezTo>
                            <a:pt x="1499618" y="3016516"/>
                            <a:pt x="1503327" y="3022456"/>
                            <a:pt x="1504950" y="3028950"/>
                          </a:cubicBezTo>
                          <a:cubicBezTo>
                            <a:pt x="1507568" y="3039421"/>
                            <a:pt x="1509369" y="3050081"/>
                            <a:pt x="1511300" y="3060700"/>
                          </a:cubicBezTo>
                          <a:cubicBezTo>
                            <a:pt x="1513603" y="3073368"/>
                            <a:pt x="1515692" y="3086075"/>
                            <a:pt x="1517650" y="3098800"/>
                          </a:cubicBezTo>
                          <a:cubicBezTo>
                            <a:pt x="1519926" y="3113593"/>
                            <a:pt x="1521323" y="3128524"/>
                            <a:pt x="1524000" y="3143250"/>
                          </a:cubicBezTo>
                          <a:cubicBezTo>
                            <a:pt x="1527839" y="3164363"/>
                            <a:pt x="1536423" y="3186868"/>
                            <a:pt x="1543050" y="3206750"/>
                          </a:cubicBezTo>
                          <a:cubicBezTo>
                            <a:pt x="1545463" y="3213990"/>
                            <a:pt x="1550864" y="3219937"/>
                            <a:pt x="1555750" y="3225800"/>
                          </a:cubicBezTo>
                          <a:cubicBezTo>
                            <a:pt x="1574402" y="3248182"/>
                            <a:pt x="1586349" y="3252549"/>
                            <a:pt x="1612900" y="3270250"/>
                          </a:cubicBezTo>
                          <a:lnTo>
                            <a:pt x="1631950" y="3282950"/>
                          </a:lnTo>
                          <a:lnTo>
                            <a:pt x="1651000" y="3295650"/>
                          </a:lnTo>
                          <a:cubicBezTo>
                            <a:pt x="1665382" y="3317223"/>
                            <a:pt x="1671362" y="3322573"/>
                            <a:pt x="1676400" y="3352800"/>
                          </a:cubicBezTo>
                          <a:cubicBezTo>
                            <a:pt x="1677197" y="3357584"/>
                            <a:pt x="1684364" y="3406827"/>
                            <a:pt x="1689100" y="3416300"/>
                          </a:cubicBezTo>
                          <a:cubicBezTo>
                            <a:pt x="1707621" y="3453342"/>
                            <a:pt x="1707356" y="3449638"/>
                            <a:pt x="1733550" y="3467100"/>
                          </a:cubicBezTo>
                          <a:cubicBezTo>
                            <a:pt x="1737783" y="3473450"/>
                            <a:pt x="1742837" y="3479324"/>
                            <a:pt x="1746250" y="3486150"/>
                          </a:cubicBezTo>
                          <a:cubicBezTo>
                            <a:pt x="1752545" y="3498739"/>
                            <a:pt x="1756880" y="3525564"/>
                            <a:pt x="1758950" y="3536950"/>
                          </a:cubicBezTo>
                          <a:cubicBezTo>
                            <a:pt x="1761253" y="3549618"/>
                            <a:pt x="1763479" y="3562304"/>
                            <a:pt x="1765300" y="3575050"/>
                          </a:cubicBezTo>
                          <a:cubicBezTo>
                            <a:pt x="1767713" y="3591944"/>
                            <a:pt x="1767160" y="3609386"/>
                            <a:pt x="1771650" y="3625850"/>
                          </a:cubicBezTo>
                          <a:cubicBezTo>
                            <a:pt x="1773658" y="3633213"/>
                            <a:pt x="1779464" y="3639037"/>
                            <a:pt x="1784350" y="3644900"/>
                          </a:cubicBezTo>
                          <a:cubicBezTo>
                            <a:pt x="1799629" y="3663235"/>
                            <a:pt x="1803719" y="3664163"/>
                            <a:pt x="1822450" y="3676650"/>
                          </a:cubicBezTo>
                          <a:cubicBezTo>
                            <a:pt x="1831177" y="3689740"/>
                            <a:pt x="1839478" y="3698571"/>
                            <a:pt x="1841500" y="3714750"/>
                          </a:cubicBezTo>
                          <a:cubicBezTo>
                            <a:pt x="1847038" y="3759056"/>
                            <a:pt x="1829432" y="3810948"/>
                            <a:pt x="1854200" y="3848100"/>
                          </a:cubicBezTo>
                          <a:cubicBezTo>
                            <a:pt x="1874326" y="3878289"/>
                            <a:pt x="1859660" y="3864737"/>
                            <a:pt x="1905000" y="3879850"/>
                          </a:cubicBezTo>
                          <a:lnTo>
                            <a:pt x="1924050" y="3886200"/>
                          </a:lnTo>
                          <a:lnTo>
                            <a:pt x="1943100" y="3892550"/>
                          </a:lnTo>
                          <a:cubicBezTo>
                            <a:pt x="1997695" y="3928946"/>
                            <a:pt x="1928620" y="3885310"/>
                            <a:pt x="1981200" y="3911600"/>
                          </a:cubicBezTo>
                          <a:cubicBezTo>
                            <a:pt x="1988026" y="3915013"/>
                            <a:pt x="1993235" y="3921294"/>
                            <a:pt x="2000250" y="3924300"/>
                          </a:cubicBezTo>
                          <a:cubicBezTo>
                            <a:pt x="2008272" y="3927738"/>
                            <a:pt x="2017259" y="3928252"/>
                            <a:pt x="2025650" y="3930650"/>
                          </a:cubicBezTo>
                          <a:cubicBezTo>
                            <a:pt x="2032086" y="3932489"/>
                            <a:pt x="2038350" y="3934883"/>
                            <a:pt x="2044700" y="3937000"/>
                          </a:cubicBezTo>
                          <a:cubicBezTo>
                            <a:pt x="2053167" y="3943350"/>
                            <a:pt x="2060911" y="3950799"/>
                            <a:pt x="2070100" y="3956050"/>
                          </a:cubicBezTo>
                          <a:cubicBezTo>
                            <a:pt x="2075912" y="3959371"/>
                            <a:pt x="2083581" y="3958687"/>
                            <a:pt x="2089150" y="3962400"/>
                          </a:cubicBezTo>
                          <a:cubicBezTo>
                            <a:pt x="2096622" y="3967381"/>
                            <a:pt x="2102234" y="3974738"/>
                            <a:pt x="2108200" y="3981450"/>
                          </a:cubicBezTo>
                          <a:cubicBezTo>
                            <a:pt x="2168198" y="4048948"/>
                            <a:pt x="2116038" y="3995638"/>
                            <a:pt x="2159000" y="4038600"/>
                          </a:cubicBezTo>
                          <a:cubicBezTo>
                            <a:pt x="2161117" y="4044950"/>
                            <a:pt x="2161169" y="4052423"/>
                            <a:pt x="2165350" y="4057650"/>
                          </a:cubicBezTo>
                          <a:cubicBezTo>
                            <a:pt x="2170118" y="4063609"/>
                            <a:pt x="2178537" y="4065464"/>
                            <a:pt x="2184400" y="4070350"/>
                          </a:cubicBezTo>
                          <a:cubicBezTo>
                            <a:pt x="2191299" y="4076099"/>
                            <a:pt x="2197937" y="4082311"/>
                            <a:pt x="2203450" y="4089400"/>
                          </a:cubicBezTo>
                          <a:cubicBezTo>
                            <a:pt x="2212821" y="4101448"/>
                            <a:pt x="2220383" y="4114800"/>
                            <a:pt x="2228850" y="4127500"/>
                          </a:cubicBezTo>
                          <a:cubicBezTo>
                            <a:pt x="2233083" y="4133850"/>
                            <a:pt x="2234310" y="4144137"/>
                            <a:pt x="2241550" y="4146550"/>
                          </a:cubicBezTo>
                          <a:lnTo>
                            <a:pt x="2279650" y="4159250"/>
                          </a:lnTo>
                          <a:lnTo>
                            <a:pt x="2298700" y="4165600"/>
                          </a:lnTo>
                          <a:cubicBezTo>
                            <a:pt x="2309283" y="4174067"/>
                            <a:pt x="2322678" y="4179897"/>
                            <a:pt x="2330450" y="4191000"/>
                          </a:cubicBezTo>
                          <a:cubicBezTo>
                            <a:pt x="2338127" y="4201967"/>
                            <a:pt x="2338917" y="4216400"/>
                            <a:pt x="2343150" y="4229100"/>
                          </a:cubicBezTo>
                          <a:lnTo>
                            <a:pt x="2349500" y="4248150"/>
                          </a:lnTo>
                          <a:cubicBezTo>
                            <a:pt x="2351617" y="4254500"/>
                            <a:pt x="2353364" y="4260985"/>
                            <a:pt x="2355850" y="4267200"/>
                          </a:cubicBezTo>
                          <a:cubicBezTo>
                            <a:pt x="2360083" y="4277783"/>
                            <a:pt x="2361925" y="4289675"/>
                            <a:pt x="2368550" y="4298950"/>
                          </a:cubicBezTo>
                          <a:cubicBezTo>
                            <a:pt x="2378083" y="4312296"/>
                            <a:pt x="2399383" y="4314596"/>
                            <a:pt x="2413000" y="4318000"/>
                          </a:cubicBezTo>
                          <a:cubicBezTo>
                            <a:pt x="2445826" y="4367239"/>
                            <a:pt x="2433573" y="4341620"/>
                            <a:pt x="2451100" y="4394200"/>
                          </a:cubicBezTo>
                          <a:lnTo>
                            <a:pt x="2457450" y="4413250"/>
                          </a:lnTo>
                          <a:cubicBezTo>
                            <a:pt x="2459567" y="4442883"/>
                            <a:pt x="2449819" y="4475936"/>
                            <a:pt x="2463800" y="4502150"/>
                          </a:cubicBezTo>
                          <a:cubicBezTo>
                            <a:pt x="2470843" y="4515356"/>
                            <a:pt x="2493283" y="4508500"/>
                            <a:pt x="2508250" y="4508500"/>
                          </a:cubicBezTo>
                          <a:cubicBezTo>
                            <a:pt x="2516421" y="4508500"/>
                            <a:pt x="2580109" y="4497582"/>
                            <a:pt x="2590800" y="4495800"/>
                          </a:cubicBezTo>
                          <a:cubicBezTo>
                            <a:pt x="2622550" y="4497917"/>
                            <a:pt x="2655075" y="4494862"/>
                            <a:pt x="2686050" y="4502150"/>
                          </a:cubicBezTo>
                          <a:cubicBezTo>
                            <a:pt x="2693479" y="4503898"/>
                            <a:pt x="2695650" y="4514226"/>
                            <a:pt x="2698750" y="4521200"/>
                          </a:cubicBezTo>
                          <a:cubicBezTo>
                            <a:pt x="2704187" y="4533433"/>
                            <a:pt x="2707217" y="4546600"/>
                            <a:pt x="2711450" y="4559300"/>
                          </a:cubicBezTo>
                          <a:cubicBezTo>
                            <a:pt x="2727411" y="4607183"/>
                            <a:pt x="2705881" y="4548161"/>
                            <a:pt x="2730500" y="4597400"/>
                          </a:cubicBezTo>
                          <a:cubicBezTo>
                            <a:pt x="2733493" y="4603387"/>
                            <a:pt x="2733857" y="4610463"/>
                            <a:pt x="2736850" y="4616450"/>
                          </a:cubicBezTo>
                          <a:cubicBezTo>
                            <a:pt x="2744030" y="4630810"/>
                            <a:pt x="2746970" y="4632920"/>
                            <a:pt x="2755900" y="46418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Freeform 14"/>
                  <p:cNvSpPr/>
                  <p:nvPr/>
                </p:nvSpPr>
                <p:spPr>
                  <a:xfrm>
                    <a:off x="2109788" y="1312069"/>
                    <a:ext cx="1226734" cy="316706"/>
                  </a:xfrm>
                  <a:custGeom>
                    <a:avLst/>
                    <a:gdLst>
                      <a:gd name="connsiteX0" fmla="*/ 0 w 1226734"/>
                      <a:gd name="connsiteY0" fmla="*/ 0 h 316706"/>
                      <a:gd name="connsiteX1" fmla="*/ 26193 w 1226734"/>
                      <a:gd name="connsiteY1" fmla="*/ 14287 h 316706"/>
                      <a:gd name="connsiteX2" fmla="*/ 40481 w 1226734"/>
                      <a:gd name="connsiteY2" fmla="*/ 23812 h 316706"/>
                      <a:gd name="connsiteX3" fmla="*/ 47625 w 1226734"/>
                      <a:gd name="connsiteY3" fmla="*/ 26194 h 316706"/>
                      <a:gd name="connsiteX4" fmla="*/ 61912 w 1226734"/>
                      <a:gd name="connsiteY4" fmla="*/ 33337 h 316706"/>
                      <a:gd name="connsiteX5" fmla="*/ 69056 w 1226734"/>
                      <a:gd name="connsiteY5" fmla="*/ 38100 h 316706"/>
                      <a:gd name="connsiteX6" fmla="*/ 100012 w 1226734"/>
                      <a:gd name="connsiteY6" fmla="*/ 42862 h 316706"/>
                      <a:gd name="connsiteX7" fmla="*/ 171450 w 1226734"/>
                      <a:gd name="connsiteY7" fmla="*/ 50006 h 316706"/>
                      <a:gd name="connsiteX8" fmla="*/ 273843 w 1226734"/>
                      <a:gd name="connsiteY8" fmla="*/ 54769 h 316706"/>
                      <a:gd name="connsiteX9" fmla="*/ 385762 w 1226734"/>
                      <a:gd name="connsiteY9" fmla="*/ 52387 h 316706"/>
                      <a:gd name="connsiteX10" fmla="*/ 421481 w 1226734"/>
                      <a:gd name="connsiteY10" fmla="*/ 52387 h 316706"/>
                      <a:gd name="connsiteX11" fmla="*/ 435768 w 1226734"/>
                      <a:gd name="connsiteY11" fmla="*/ 57150 h 316706"/>
                      <a:gd name="connsiteX12" fmla="*/ 445293 w 1226734"/>
                      <a:gd name="connsiteY12" fmla="*/ 59531 h 316706"/>
                      <a:gd name="connsiteX13" fmla="*/ 469106 w 1226734"/>
                      <a:gd name="connsiteY13" fmla="*/ 78581 h 316706"/>
                      <a:gd name="connsiteX14" fmla="*/ 488156 w 1226734"/>
                      <a:gd name="connsiteY14" fmla="*/ 88106 h 316706"/>
                      <a:gd name="connsiteX15" fmla="*/ 497681 w 1226734"/>
                      <a:gd name="connsiteY15" fmla="*/ 95250 h 316706"/>
                      <a:gd name="connsiteX16" fmla="*/ 514350 w 1226734"/>
                      <a:gd name="connsiteY16" fmla="*/ 102394 h 316706"/>
                      <a:gd name="connsiteX17" fmla="*/ 521493 w 1226734"/>
                      <a:gd name="connsiteY17" fmla="*/ 104775 h 316706"/>
                      <a:gd name="connsiteX18" fmla="*/ 528637 w 1226734"/>
                      <a:gd name="connsiteY18" fmla="*/ 109537 h 316706"/>
                      <a:gd name="connsiteX19" fmla="*/ 554831 w 1226734"/>
                      <a:gd name="connsiteY19" fmla="*/ 111919 h 316706"/>
                      <a:gd name="connsiteX20" fmla="*/ 628650 w 1226734"/>
                      <a:gd name="connsiteY20" fmla="*/ 116681 h 316706"/>
                      <a:gd name="connsiteX21" fmla="*/ 650081 w 1226734"/>
                      <a:gd name="connsiteY21" fmla="*/ 128587 h 316706"/>
                      <a:gd name="connsiteX22" fmla="*/ 657225 w 1226734"/>
                      <a:gd name="connsiteY22" fmla="*/ 133350 h 316706"/>
                      <a:gd name="connsiteX23" fmla="*/ 671512 w 1226734"/>
                      <a:gd name="connsiteY23" fmla="*/ 140494 h 316706"/>
                      <a:gd name="connsiteX24" fmla="*/ 685800 w 1226734"/>
                      <a:gd name="connsiteY24" fmla="*/ 152400 h 316706"/>
                      <a:gd name="connsiteX25" fmla="*/ 692943 w 1226734"/>
                      <a:gd name="connsiteY25" fmla="*/ 157162 h 316706"/>
                      <a:gd name="connsiteX26" fmla="*/ 697706 w 1226734"/>
                      <a:gd name="connsiteY26" fmla="*/ 164306 h 316706"/>
                      <a:gd name="connsiteX27" fmla="*/ 704850 w 1226734"/>
                      <a:gd name="connsiteY27" fmla="*/ 178594 h 316706"/>
                      <a:gd name="connsiteX28" fmla="*/ 728662 w 1226734"/>
                      <a:gd name="connsiteY28" fmla="*/ 192881 h 316706"/>
                      <a:gd name="connsiteX29" fmla="*/ 738187 w 1226734"/>
                      <a:gd name="connsiteY29" fmla="*/ 200025 h 316706"/>
                      <a:gd name="connsiteX30" fmla="*/ 747712 w 1226734"/>
                      <a:gd name="connsiteY30" fmla="*/ 204787 h 316706"/>
                      <a:gd name="connsiteX31" fmla="*/ 757237 w 1226734"/>
                      <a:gd name="connsiteY31" fmla="*/ 211931 h 316706"/>
                      <a:gd name="connsiteX32" fmla="*/ 797718 w 1226734"/>
                      <a:gd name="connsiteY32" fmla="*/ 214312 h 316706"/>
                      <a:gd name="connsiteX33" fmla="*/ 814387 w 1226734"/>
                      <a:gd name="connsiteY33" fmla="*/ 216694 h 316706"/>
                      <a:gd name="connsiteX34" fmla="*/ 828675 w 1226734"/>
                      <a:gd name="connsiteY34" fmla="*/ 221456 h 316706"/>
                      <a:gd name="connsiteX35" fmla="*/ 845343 w 1226734"/>
                      <a:gd name="connsiteY35" fmla="*/ 230981 h 316706"/>
                      <a:gd name="connsiteX36" fmla="*/ 852487 w 1226734"/>
                      <a:gd name="connsiteY36" fmla="*/ 235744 h 316706"/>
                      <a:gd name="connsiteX37" fmla="*/ 859631 w 1226734"/>
                      <a:gd name="connsiteY37" fmla="*/ 238125 h 316706"/>
                      <a:gd name="connsiteX38" fmla="*/ 869156 w 1226734"/>
                      <a:gd name="connsiteY38" fmla="*/ 242887 h 316706"/>
                      <a:gd name="connsiteX39" fmla="*/ 876300 w 1226734"/>
                      <a:gd name="connsiteY39" fmla="*/ 247650 h 316706"/>
                      <a:gd name="connsiteX40" fmla="*/ 904875 w 1226734"/>
                      <a:gd name="connsiteY40" fmla="*/ 250031 h 316706"/>
                      <a:gd name="connsiteX41" fmla="*/ 914400 w 1226734"/>
                      <a:gd name="connsiteY41" fmla="*/ 252412 h 316706"/>
                      <a:gd name="connsiteX42" fmla="*/ 921543 w 1226734"/>
                      <a:gd name="connsiteY42" fmla="*/ 257175 h 316706"/>
                      <a:gd name="connsiteX43" fmla="*/ 933450 w 1226734"/>
                      <a:gd name="connsiteY43" fmla="*/ 259556 h 316706"/>
                      <a:gd name="connsiteX44" fmla="*/ 954881 w 1226734"/>
                      <a:gd name="connsiteY44" fmla="*/ 269081 h 316706"/>
                      <a:gd name="connsiteX45" fmla="*/ 969168 w 1226734"/>
                      <a:gd name="connsiteY45" fmla="*/ 273844 h 316706"/>
                      <a:gd name="connsiteX46" fmla="*/ 988218 w 1226734"/>
                      <a:gd name="connsiteY46" fmla="*/ 285750 h 316706"/>
                      <a:gd name="connsiteX47" fmla="*/ 1007268 w 1226734"/>
                      <a:gd name="connsiteY47" fmla="*/ 290512 h 316706"/>
                      <a:gd name="connsiteX48" fmla="*/ 1014412 w 1226734"/>
                      <a:gd name="connsiteY48" fmla="*/ 292894 h 316706"/>
                      <a:gd name="connsiteX49" fmla="*/ 1050131 w 1226734"/>
                      <a:gd name="connsiteY49" fmla="*/ 295275 h 316706"/>
                      <a:gd name="connsiteX50" fmla="*/ 1100137 w 1226734"/>
                      <a:gd name="connsiteY50" fmla="*/ 300037 h 316706"/>
                      <a:gd name="connsiteX51" fmla="*/ 1121568 w 1226734"/>
                      <a:gd name="connsiteY51" fmla="*/ 302419 h 316706"/>
                      <a:gd name="connsiteX52" fmla="*/ 1138237 w 1226734"/>
                      <a:gd name="connsiteY52" fmla="*/ 307181 h 316706"/>
                      <a:gd name="connsiteX53" fmla="*/ 1152525 w 1226734"/>
                      <a:gd name="connsiteY53" fmla="*/ 309562 h 316706"/>
                      <a:gd name="connsiteX54" fmla="*/ 1200150 w 1226734"/>
                      <a:gd name="connsiteY54" fmla="*/ 314325 h 316706"/>
                      <a:gd name="connsiteX55" fmla="*/ 1216818 w 1226734"/>
                      <a:gd name="connsiteY55" fmla="*/ 316706 h 316706"/>
                      <a:gd name="connsiteX56" fmla="*/ 1226343 w 1226734"/>
                      <a:gd name="connsiteY56" fmla="*/ 314325 h 316706"/>
                      <a:gd name="connsiteX57" fmla="*/ 1223962 w 1226734"/>
                      <a:gd name="connsiteY57" fmla="*/ 307181 h 316706"/>
                      <a:gd name="connsiteX58" fmla="*/ 1221581 w 1226734"/>
                      <a:gd name="connsiteY58" fmla="*/ 295275 h 31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226734" h="316706">
                        <a:moveTo>
                          <a:pt x="0" y="0"/>
                        </a:moveTo>
                        <a:cubicBezTo>
                          <a:pt x="17220" y="6887"/>
                          <a:pt x="8350" y="2391"/>
                          <a:pt x="26193" y="14287"/>
                        </a:cubicBezTo>
                        <a:lnTo>
                          <a:pt x="40481" y="23812"/>
                        </a:lnTo>
                        <a:cubicBezTo>
                          <a:pt x="42862" y="24606"/>
                          <a:pt x="45380" y="25071"/>
                          <a:pt x="47625" y="26194"/>
                        </a:cubicBezTo>
                        <a:cubicBezTo>
                          <a:pt x="66082" y="35423"/>
                          <a:pt x="43961" y="27354"/>
                          <a:pt x="61912" y="33337"/>
                        </a:cubicBezTo>
                        <a:cubicBezTo>
                          <a:pt x="64293" y="34925"/>
                          <a:pt x="66341" y="37195"/>
                          <a:pt x="69056" y="38100"/>
                        </a:cubicBezTo>
                        <a:cubicBezTo>
                          <a:pt x="71534" y="38926"/>
                          <a:pt x="98728" y="42679"/>
                          <a:pt x="100012" y="42862"/>
                        </a:cubicBezTo>
                        <a:cubicBezTo>
                          <a:pt x="134584" y="52741"/>
                          <a:pt x="109855" y="47073"/>
                          <a:pt x="171450" y="50006"/>
                        </a:cubicBezTo>
                        <a:cubicBezTo>
                          <a:pt x="290031" y="55652"/>
                          <a:pt x="133052" y="48901"/>
                          <a:pt x="273843" y="54769"/>
                        </a:cubicBezTo>
                        <a:lnTo>
                          <a:pt x="385762" y="52387"/>
                        </a:lnTo>
                        <a:cubicBezTo>
                          <a:pt x="423787" y="50979"/>
                          <a:pt x="379735" y="47169"/>
                          <a:pt x="421481" y="52387"/>
                        </a:cubicBezTo>
                        <a:cubicBezTo>
                          <a:pt x="426243" y="53975"/>
                          <a:pt x="430960" y="55707"/>
                          <a:pt x="435768" y="57150"/>
                        </a:cubicBezTo>
                        <a:cubicBezTo>
                          <a:pt x="438903" y="58090"/>
                          <a:pt x="442366" y="58067"/>
                          <a:pt x="445293" y="59531"/>
                        </a:cubicBezTo>
                        <a:cubicBezTo>
                          <a:pt x="479895" y="76831"/>
                          <a:pt x="442529" y="60863"/>
                          <a:pt x="469106" y="78581"/>
                        </a:cubicBezTo>
                        <a:cubicBezTo>
                          <a:pt x="475013" y="82519"/>
                          <a:pt x="482024" y="84529"/>
                          <a:pt x="488156" y="88106"/>
                        </a:cubicBezTo>
                        <a:cubicBezTo>
                          <a:pt x="491584" y="90106"/>
                          <a:pt x="494197" y="93349"/>
                          <a:pt x="497681" y="95250"/>
                        </a:cubicBezTo>
                        <a:cubicBezTo>
                          <a:pt x="502988" y="98145"/>
                          <a:pt x="508737" y="100149"/>
                          <a:pt x="514350" y="102394"/>
                        </a:cubicBezTo>
                        <a:cubicBezTo>
                          <a:pt x="516680" y="103326"/>
                          <a:pt x="519248" y="103653"/>
                          <a:pt x="521493" y="104775"/>
                        </a:cubicBezTo>
                        <a:cubicBezTo>
                          <a:pt x="524053" y="106055"/>
                          <a:pt x="525839" y="108937"/>
                          <a:pt x="528637" y="109537"/>
                        </a:cubicBezTo>
                        <a:cubicBezTo>
                          <a:pt x="537210" y="111374"/>
                          <a:pt x="546094" y="111191"/>
                          <a:pt x="554831" y="111919"/>
                        </a:cubicBezTo>
                        <a:cubicBezTo>
                          <a:pt x="589598" y="114817"/>
                          <a:pt x="589912" y="114529"/>
                          <a:pt x="628650" y="116681"/>
                        </a:cubicBezTo>
                        <a:cubicBezTo>
                          <a:pt x="644747" y="127414"/>
                          <a:pt x="624816" y="114552"/>
                          <a:pt x="650081" y="128587"/>
                        </a:cubicBezTo>
                        <a:cubicBezTo>
                          <a:pt x="652583" y="129977"/>
                          <a:pt x="654723" y="131960"/>
                          <a:pt x="657225" y="133350"/>
                        </a:cubicBezTo>
                        <a:cubicBezTo>
                          <a:pt x="661879" y="135936"/>
                          <a:pt x="666858" y="137908"/>
                          <a:pt x="671512" y="140494"/>
                        </a:cubicBezTo>
                        <a:cubicBezTo>
                          <a:pt x="682157" y="146408"/>
                          <a:pt x="675810" y="144075"/>
                          <a:pt x="685800" y="152400"/>
                        </a:cubicBezTo>
                        <a:cubicBezTo>
                          <a:pt x="687998" y="154232"/>
                          <a:pt x="690562" y="155575"/>
                          <a:pt x="692943" y="157162"/>
                        </a:cubicBezTo>
                        <a:cubicBezTo>
                          <a:pt x="694531" y="159543"/>
                          <a:pt x="696426" y="161746"/>
                          <a:pt x="697706" y="164306"/>
                        </a:cubicBezTo>
                        <a:cubicBezTo>
                          <a:pt x="700915" y="170725"/>
                          <a:pt x="698782" y="173284"/>
                          <a:pt x="704850" y="178594"/>
                        </a:cubicBezTo>
                        <a:cubicBezTo>
                          <a:pt x="719535" y="191443"/>
                          <a:pt x="715602" y="184719"/>
                          <a:pt x="728662" y="192881"/>
                        </a:cubicBezTo>
                        <a:cubicBezTo>
                          <a:pt x="732028" y="194984"/>
                          <a:pt x="734821" y="197922"/>
                          <a:pt x="738187" y="200025"/>
                        </a:cubicBezTo>
                        <a:cubicBezTo>
                          <a:pt x="741197" y="201906"/>
                          <a:pt x="744702" y="202906"/>
                          <a:pt x="747712" y="204787"/>
                        </a:cubicBezTo>
                        <a:cubicBezTo>
                          <a:pt x="751078" y="206890"/>
                          <a:pt x="753338" y="211188"/>
                          <a:pt x="757237" y="211931"/>
                        </a:cubicBezTo>
                        <a:cubicBezTo>
                          <a:pt x="770515" y="214460"/>
                          <a:pt x="784224" y="213518"/>
                          <a:pt x="797718" y="214312"/>
                        </a:cubicBezTo>
                        <a:cubicBezTo>
                          <a:pt x="803274" y="215106"/>
                          <a:pt x="808918" y="215432"/>
                          <a:pt x="814387" y="216694"/>
                        </a:cubicBezTo>
                        <a:cubicBezTo>
                          <a:pt x="819279" y="217823"/>
                          <a:pt x="828675" y="221456"/>
                          <a:pt x="828675" y="221456"/>
                        </a:cubicBezTo>
                        <a:cubicBezTo>
                          <a:pt x="846072" y="233056"/>
                          <a:pt x="824203" y="218901"/>
                          <a:pt x="845343" y="230981"/>
                        </a:cubicBezTo>
                        <a:cubicBezTo>
                          <a:pt x="847828" y="232401"/>
                          <a:pt x="849927" y="234464"/>
                          <a:pt x="852487" y="235744"/>
                        </a:cubicBezTo>
                        <a:cubicBezTo>
                          <a:pt x="854732" y="236867"/>
                          <a:pt x="857324" y="237136"/>
                          <a:pt x="859631" y="238125"/>
                        </a:cubicBezTo>
                        <a:cubicBezTo>
                          <a:pt x="862894" y="239523"/>
                          <a:pt x="866074" y="241126"/>
                          <a:pt x="869156" y="242887"/>
                        </a:cubicBezTo>
                        <a:cubicBezTo>
                          <a:pt x="871641" y="244307"/>
                          <a:pt x="873494" y="247089"/>
                          <a:pt x="876300" y="247650"/>
                        </a:cubicBezTo>
                        <a:cubicBezTo>
                          <a:pt x="885672" y="249525"/>
                          <a:pt x="895350" y="249237"/>
                          <a:pt x="904875" y="250031"/>
                        </a:cubicBezTo>
                        <a:cubicBezTo>
                          <a:pt x="908050" y="250825"/>
                          <a:pt x="911392" y="251123"/>
                          <a:pt x="914400" y="252412"/>
                        </a:cubicBezTo>
                        <a:cubicBezTo>
                          <a:pt x="917030" y="253539"/>
                          <a:pt x="918863" y="256170"/>
                          <a:pt x="921543" y="257175"/>
                        </a:cubicBezTo>
                        <a:cubicBezTo>
                          <a:pt x="925333" y="258596"/>
                          <a:pt x="929481" y="258762"/>
                          <a:pt x="933450" y="259556"/>
                        </a:cubicBezTo>
                        <a:cubicBezTo>
                          <a:pt x="943436" y="264550"/>
                          <a:pt x="943727" y="265025"/>
                          <a:pt x="954881" y="269081"/>
                        </a:cubicBezTo>
                        <a:cubicBezTo>
                          <a:pt x="959599" y="270797"/>
                          <a:pt x="964507" y="271980"/>
                          <a:pt x="969168" y="273844"/>
                        </a:cubicBezTo>
                        <a:cubicBezTo>
                          <a:pt x="986143" y="280634"/>
                          <a:pt x="971493" y="276193"/>
                          <a:pt x="988218" y="285750"/>
                        </a:cubicBezTo>
                        <a:cubicBezTo>
                          <a:pt x="992451" y="288169"/>
                          <a:pt x="1003785" y="289641"/>
                          <a:pt x="1007268" y="290512"/>
                        </a:cubicBezTo>
                        <a:cubicBezTo>
                          <a:pt x="1009703" y="291121"/>
                          <a:pt x="1011917" y="292617"/>
                          <a:pt x="1014412" y="292894"/>
                        </a:cubicBezTo>
                        <a:cubicBezTo>
                          <a:pt x="1026272" y="294212"/>
                          <a:pt x="1038225" y="294481"/>
                          <a:pt x="1050131" y="295275"/>
                        </a:cubicBezTo>
                        <a:cubicBezTo>
                          <a:pt x="1071419" y="302370"/>
                          <a:pt x="1051525" y="296436"/>
                          <a:pt x="1100137" y="300037"/>
                        </a:cubicBezTo>
                        <a:cubicBezTo>
                          <a:pt x="1107305" y="300568"/>
                          <a:pt x="1114424" y="301625"/>
                          <a:pt x="1121568" y="302419"/>
                        </a:cubicBezTo>
                        <a:cubicBezTo>
                          <a:pt x="1128376" y="304688"/>
                          <a:pt x="1130763" y="305686"/>
                          <a:pt x="1138237" y="307181"/>
                        </a:cubicBezTo>
                        <a:cubicBezTo>
                          <a:pt x="1142972" y="308128"/>
                          <a:pt x="1147762" y="308768"/>
                          <a:pt x="1152525" y="309562"/>
                        </a:cubicBezTo>
                        <a:cubicBezTo>
                          <a:pt x="1173273" y="316481"/>
                          <a:pt x="1152951" y="310392"/>
                          <a:pt x="1200150" y="314325"/>
                        </a:cubicBezTo>
                        <a:cubicBezTo>
                          <a:pt x="1205743" y="314791"/>
                          <a:pt x="1211262" y="315912"/>
                          <a:pt x="1216818" y="316706"/>
                        </a:cubicBezTo>
                        <a:cubicBezTo>
                          <a:pt x="1219993" y="315912"/>
                          <a:pt x="1224379" y="316943"/>
                          <a:pt x="1226343" y="314325"/>
                        </a:cubicBezTo>
                        <a:cubicBezTo>
                          <a:pt x="1227849" y="312317"/>
                          <a:pt x="1224571" y="309616"/>
                          <a:pt x="1223962" y="307181"/>
                        </a:cubicBezTo>
                        <a:cubicBezTo>
                          <a:pt x="1222980" y="303255"/>
                          <a:pt x="1221581" y="295275"/>
                          <a:pt x="1221581" y="295275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 15"/>
                  <p:cNvSpPr/>
                  <p:nvPr/>
                </p:nvSpPr>
                <p:spPr>
                  <a:xfrm>
                    <a:off x="2902744" y="1612106"/>
                    <a:ext cx="433387" cy="323850"/>
                  </a:xfrm>
                  <a:custGeom>
                    <a:avLst/>
                    <a:gdLst>
                      <a:gd name="connsiteX0" fmla="*/ 0 w 433387"/>
                      <a:gd name="connsiteY0" fmla="*/ 323850 h 323850"/>
                      <a:gd name="connsiteX1" fmla="*/ 19050 w 433387"/>
                      <a:gd name="connsiteY1" fmla="*/ 316707 h 323850"/>
                      <a:gd name="connsiteX2" fmla="*/ 26194 w 433387"/>
                      <a:gd name="connsiteY2" fmla="*/ 314325 h 323850"/>
                      <a:gd name="connsiteX3" fmla="*/ 33337 w 433387"/>
                      <a:gd name="connsiteY3" fmla="*/ 309563 h 323850"/>
                      <a:gd name="connsiteX4" fmla="*/ 61912 w 433387"/>
                      <a:gd name="connsiteY4" fmla="*/ 304800 h 323850"/>
                      <a:gd name="connsiteX5" fmla="*/ 71437 w 433387"/>
                      <a:gd name="connsiteY5" fmla="*/ 302419 h 323850"/>
                      <a:gd name="connsiteX6" fmla="*/ 85725 w 433387"/>
                      <a:gd name="connsiteY6" fmla="*/ 300038 h 323850"/>
                      <a:gd name="connsiteX7" fmla="*/ 109537 w 433387"/>
                      <a:gd name="connsiteY7" fmla="*/ 295275 h 323850"/>
                      <a:gd name="connsiteX8" fmla="*/ 119062 w 433387"/>
                      <a:gd name="connsiteY8" fmla="*/ 292894 h 323850"/>
                      <a:gd name="connsiteX9" fmla="*/ 164306 w 433387"/>
                      <a:gd name="connsiteY9" fmla="*/ 283369 h 323850"/>
                      <a:gd name="connsiteX10" fmla="*/ 171450 w 433387"/>
                      <a:gd name="connsiteY10" fmla="*/ 278607 h 323850"/>
                      <a:gd name="connsiteX11" fmla="*/ 190500 w 433387"/>
                      <a:gd name="connsiteY11" fmla="*/ 273844 h 323850"/>
                      <a:gd name="connsiteX12" fmla="*/ 207169 w 433387"/>
                      <a:gd name="connsiteY12" fmla="*/ 266700 h 323850"/>
                      <a:gd name="connsiteX13" fmla="*/ 219075 w 433387"/>
                      <a:gd name="connsiteY13" fmla="*/ 259557 h 323850"/>
                      <a:gd name="connsiteX14" fmla="*/ 226219 w 433387"/>
                      <a:gd name="connsiteY14" fmla="*/ 252413 h 323850"/>
                      <a:gd name="connsiteX15" fmla="*/ 233362 w 433387"/>
                      <a:gd name="connsiteY15" fmla="*/ 250032 h 323850"/>
                      <a:gd name="connsiteX16" fmla="*/ 245269 w 433387"/>
                      <a:gd name="connsiteY16" fmla="*/ 242888 h 323850"/>
                      <a:gd name="connsiteX17" fmla="*/ 254794 w 433387"/>
                      <a:gd name="connsiteY17" fmla="*/ 238125 h 323850"/>
                      <a:gd name="connsiteX18" fmla="*/ 269081 w 433387"/>
                      <a:gd name="connsiteY18" fmla="*/ 221457 h 323850"/>
                      <a:gd name="connsiteX19" fmla="*/ 273844 w 433387"/>
                      <a:gd name="connsiteY19" fmla="*/ 214313 h 323850"/>
                      <a:gd name="connsiteX20" fmla="*/ 280987 w 433387"/>
                      <a:gd name="connsiteY20" fmla="*/ 207169 h 323850"/>
                      <a:gd name="connsiteX21" fmla="*/ 283369 w 433387"/>
                      <a:gd name="connsiteY21" fmla="*/ 200025 h 323850"/>
                      <a:gd name="connsiteX22" fmla="*/ 290512 w 433387"/>
                      <a:gd name="connsiteY22" fmla="*/ 195263 h 323850"/>
                      <a:gd name="connsiteX23" fmla="*/ 302419 w 433387"/>
                      <a:gd name="connsiteY23" fmla="*/ 180975 h 323850"/>
                      <a:gd name="connsiteX24" fmla="*/ 304800 w 433387"/>
                      <a:gd name="connsiteY24" fmla="*/ 173832 h 323850"/>
                      <a:gd name="connsiteX25" fmla="*/ 319087 w 433387"/>
                      <a:gd name="connsiteY25" fmla="*/ 166688 h 323850"/>
                      <a:gd name="connsiteX26" fmla="*/ 333375 w 433387"/>
                      <a:gd name="connsiteY26" fmla="*/ 157163 h 323850"/>
                      <a:gd name="connsiteX27" fmla="*/ 340519 w 433387"/>
                      <a:gd name="connsiteY27" fmla="*/ 152400 h 323850"/>
                      <a:gd name="connsiteX28" fmla="*/ 357187 w 433387"/>
                      <a:gd name="connsiteY28" fmla="*/ 145257 h 323850"/>
                      <a:gd name="connsiteX29" fmla="*/ 378619 w 433387"/>
                      <a:gd name="connsiteY29" fmla="*/ 135732 h 323850"/>
                      <a:gd name="connsiteX30" fmla="*/ 397669 w 433387"/>
                      <a:gd name="connsiteY30" fmla="*/ 119063 h 323850"/>
                      <a:gd name="connsiteX31" fmla="*/ 400050 w 433387"/>
                      <a:gd name="connsiteY31" fmla="*/ 111919 h 323850"/>
                      <a:gd name="connsiteX32" fmla="*/ 404812 w 433387"/>
                      <a:gd name="connsiteY32" fmla="*/ 104775 h 323850"/>
                      <a:gd name="connsiteX33" fmla="*/ 409575 w 433387"/>
                      <a:gd name="connsiteY33" fmla="*/ 90488 h 323850"/>
                      <a:gd name="connsiteX34" fmla="*/ 414337 w 433387"/>
                      <a:gd name="connsiteY34" fmla="*/ 59532 h 323850"/>
                      <a:gd name="connsiteX35" fmla="*/ 416719 w 433387"/>
                      <a:gd name="connsiteY35" fmla="*/ 47625 h 323850"/>
                      <a:gd name="connsiteX36" fmla="*/ 421481 w 433387"/>
                      <a:gd name="connsiteY36" fmla="*/ 33338 h 323850"/>
                      <a:gd name="connsiteX37" fmla="*/ 423862 w 433387"/>
                      <a:gd name="connsiteY37" fmla="*/ 26194 h 323850"/>
                      <a:gd name="connsiteX38" fmla="*/ 428625 w 433387"/>
                      <a:gd name="connsiteY38" fmla="*/ 11907 h 323850"/>
                      <a:gd name="connsiteX39" fmla="*/ 431006 w 433387"/>
                      <a:gd name="connsiteY39" fmla="*/ 4763 h 323850"/>
                      <a:gd name="connsiteX40" fmla="*/ 433387 w 433387"/>
                      <a:gd name="connsiteY40" fmla="*/ 0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433387" h="323850">
                        <a:moveTo>
                          <a:pt x="0" y="323850"/>
                        </a:moveTo>
                        <a:cubicBezTo>
                          <a:pt x="22966" y="319257"/>
                          <a:pt x="2702" y="324881"/>
                          <a:pt x="19050" y="316707"/>
                        </a:cubicBezTo>
                        <a:cubicBezTo>
                          <a:pt x="21295" y="315584"/>
                          <a:pt x="23949" y="315448"/>
                          <a:pt x="26194" y="314325"/>
                        </a:cubicBezTo>
                        <a:cubicBezTo>
                          <a:pt x="28753" y="313045"/>
                          <a:pt x="30658" y="310568"/>
                          <a:pt x="33337" y="309563"/>
                        </a:cubicBezTo>
                        <a:cubicBezTo>
                          <a:pt x="37977" y="307823"/>
                          <a:pt x="58945" y="305340"/>
                          <a:pt x="61912" y="304800"/>
                        </a:cubicBezTo>
                        <a:cubicBezTo>
                          <a:pt x="65132" y="304214"/>
                          <a:pt x="68228" y="303061"/>
                          <a:pt x="71437" y="302419"/>
                        </a:cubicBezTo>
                        <a:cubicBezTo>
                          <a:pt x="76172" y="301472"/>
                          <a:pt x="80979" y="300928"/>
                          <a:pt x="85725" y="300038"/>
                        </a:cubicBezTo>
                        <a:cubicBezTo>
                          <a:pt x="93681" y="298546"/>
                          <a:pt x="101684" y="297238"/>
                          <a:pt x="109537" y="295275"/>
                        </a:cubicBezTo>
                        <a:cubicBezTo>
                          <a:pt x="112712" y="294481"/>
                          <a:pt x="115860" y="293568"/>
                          <a:pt x="119062" y="292894"/>
                        </a:cubicBezTo>
                        <a:cubicBezTo>
                          <a:pt x="168371" y="282513"/>
                          <a:pt x="140203" y="289394"/>
                          <a:pt x="164306" y="283369"/>
                        </a:cubicBezTo>
                        <a:cubicBezTo>
                          <a:pt x="166687" y="281782"/>
                          <a:pt x="168760" y="279585"/>
                          <a:pt x="171450" y="278607"/>
                        </a:cubicBezTo>
                        <a:cubicBezTo>
                          <a:pt x="177601" y="276370"/>
                          <a:pt x="184185" y="275566"/>
                          <a:pt x="190500" y="273844"/>
                        </a:cubicBezTo>
                        <a:cubicBezTo>
                          <a:pt x="197128" y="272036"/>
                          <a:pt x="200891" y="270187"/>
                          <a:pt x="207169" y="266700"/>
                        </a:cubicBezTo>
                        <a:cubicBezTo>
                          <a:pt x="211215" y="264452"/>
                          <a:pt x="215372" y="262334"/>
                          <a:pt x="219075" y="259557"/>
                        </a:cubicBezTo>
                        <a:cubicBezTo>
                          <a:pt x="221769" y="257536"/>
                          <a:pt x="223417" y="254281"/>
                          <a:pt x="226219" y="252413"/>
                        </a:cubicBezTo>
                        <a:cubicBezTo>
                          <a:pt x="228307" y="251021"/>
                          <a:pt x="231117" y="251154"/>
                          <a:pt x="233362" y="250032"/>
                        </a:cubicBezTo>
                        <a:cubicBezTo>
                          <a:pt x="237502" y="247962"/>
                          <a:pt x="241223" y="245136"/>
                          <a:pt x="245269" y="242888"/>
                        </a:cubicBezTo>
                        <a:cubicBezTo>
                          <a:pt x="248372" y="241164"/>
                          <a:pt x="251905" y="240188"/>
                          <a:pt x="254794" y="238125"/>
                        </a:cubicBezTo>
                        <a:cubicBezTo>
                          <a:pt x="259842" y="234519"/>
                          <a:pt x="265694" y="226199"/>
                          <a:pt x="269081" y="221457"/>
                        </a:cubicBezTo>
                        <a:cubicBezTo>
                          <a:pt x="270745" y="219128"/>
                          <a:pt x="272012" y="216512"/>
                          <a:pt x="273844" y="214313"/>
                        </a:cubicBezTo>
                        <a:cubicBezTo>
                          <a:pt x="276000" y="211726"/>
                          <a:pt x="278606" y="209550"/>
                          <a:pt x="280987" y="207169"/>
                        </a:cubicBezTo>
                        <a:cubicBezTo>
                          <a:pt x="281781" y="204788"/>
                          <a:pt x="281801" y="201985"/>
                          <a:pt x="283369" y="200025"/>
                        </a:cubicBezTo>
                        <a:cubicBezTo>
                          <a:pt x="285157" y="197790"/>
                          <a:pt x="288314" y="197095"/>
                          <a:pt x="290512" y="195263"/>
                        </a:cubicBezTo>
                        <a:cubicBezTo>
                          <a:pt x="297388" y="189533"/>
                          <a:pt x="297736" y="187999"/>
                          <a:pt x="302419" y="180975"/>
                        </a:cubicBezTo>
                        <a:cubicBezTo>
                          <a:pt x="303213" y="178594"/>
                          <a:pt x="303232" y="175792"/>
                          <a:pt x="304800" y="173832"/>
                        </a:cubicBezTo>
                        <a:cubicBezTo>
                          <a:pt x="308158" y="169635"/>
                          <a:pt x="314380" y="168257"/>
                          <a:pt x="319087" y="166688"/>
                        </a:cubicBezTo>
                        <a:lnTo>
                          <a:pt x="333375" y="157163"/>
                        </a:lnTo>
                        <a:cubicBezTo>
                          <a:pt x="335756" y="155575"/>
                          <a:pt x="337888" y="153527"/>
                          <a:pt x="340519" y="152400"/>
                        </a:cubicBezTo>
                        <a:cubicBezTo>
                          <a:pt x="346075" y="150019"/>
                          <a:pt x="351780" y="147960"/>
                          <a:pt x="357187" y="145257"/>
                        </a:cubicBezTo>
                        <a:cubicBezTo>
                          <a:pt x="379829" y="133936"/>
                          <a:pt x="341758" y="148017"/>
                          <a:pt x="378619" y="135732"/>
                        </a:cubicBezTo>
                        <a:cubicBezTo>
                          <a:pt x="395287" y="124619"/>
                          <a:pt x="389731" y="130969"/>
                          <a:pt x="397669" y="119063"/>
                        </a:cubicBezTo>
                        <a:cubicBezTo>
                          <a:pt x="398463" y="116682"/>
                          <a:pt x="398928" y="114164"/>
                          <a:pt x="400050" y="111919"/>
                        </a:cubicBezTo>
                        <a:cubicBezTo>
                          <a:pt x="401330" y="109359"/>
                          <a:pt x="403650" y="107390"/>
                          <a:pt x="404812" y="104775"/>
                        </a:cubicBezTo>
                        <a:cubicBezTo>
                          <a:pt x="406851" y="100188"/>
                          <a:pt x="409575" y="90488"/>
                          <a:pt x="409575" y="90488"/>
                        </a:cubicBezTo>
                        <a:cubicBezTo>
                          <a:pt x="411357" y="78011"/>
                          <a:pt x="412136" y="71638"/>
                          <a:pt x="414337" y="59532"/>
                        </a:cubicBezTo>
                        <a:cubicBezTo>
                          <a:pt x="415061" y="55550"/>
                          <a:pt x="415654" y="51530"/>
                          <a:pt x="416719" y="47625"/>
                        </a:cubicBezTo>
                        <a:cubicBezTo>
                          <a:pt x="418040" y="42782"/>
                          <a:pt x="419894" y="38100"/>
                          <a:pt x="421481" y="33338"/>
                        </a:cubicBezTo>
                        <a:lnTo>
                          <a:pt x="423862" y="26194"/>
                        </a:lnTo>
                        <a:lnTo>
                          <a:pt x="428625" y="11907"/>
                        </a:lnTo>
                        <a:cubicBezTo>
                          <a:pt x="429419" y="9526"/>
                          <a:pt x="429884" y="7008"/>
                          <a:pt x="431006" y="4763"/>
                        </a:cubicBezTo>
                        <a:lnTo>
                          <a:pt x="433387" y="0"/>
                        </a:ln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reeform 17"/>
                  <p:cNvSpPr/>
                  <p:nvPr/>
                </p:nvSpPr>
                <p:spPr>
                  <a:xfrm>
                    <a:off x="2047875" y="1064419"/>
                    <a:ext cx="1169194" cy="245550"/>
                  </a:xfrm>
                  <a:custGeom>
                    <a:avLst/>
                    <a:gdLst>
                      <a:gd name="connsiteX0" fmla="*/ 0 w 1169194"/>
                      <a:gd name="connsiteY0" fmla="*/ 0 h 245550"/>
                      <a:gd name="connsiteX1" fmla="*/ 66675 w 1169194"/>
                      <a:gd name="connsiteY1" fmla="*/ 4762 h 245550"/>
                      <a:gd name="connsiteX2" fmla="*/ 80963 w 1169194"/>
                      <a:gd name="connsiteY2" fmla="*/ 9525 h 245550"/>
                      <a:gd name="connsiteX3" fmla="*/ 102394 w 1169194"/>
                      <a:gd name="connsiteY3" fmla="*/ 14287 h 245550"/>
                      <a:gd name="connsiteX4" fmla="*/ 116681 w 1169194"/>
                      <a:gd name="connsiteY4" fmla="*/ 19050 h 245550"/>
                      <a:gd name="connsiteX5" fmla="*/ 150019 w 1169194"/>
                      <a:gd name="connsiteY5" fmla="*/ 21431 h 245550"/>
                      <a:gd name="connsiteX6" fmla="*/ 233363 w 1169194"/>
                      <a:gd name="connsiteY6" fmla="*/ 16669 h 245550"/>
                      <a:gd name="connsiteX7" fmla="*/ 247650 w 1169194"/>
                      <a:gd name="connsiteY7" fmla="*/ 11906 h 245550"/>
                      <a:gd name="connsiteX8" fmla="*/ 266700 w 1169194"/>
                      <a:gd name="connsiteY8" fmla="*/ 9525 h 245550"/>
                      <a:gd name="connsiteX9" fmla="*/ 454819 w 1169194"/>
                      <a:gd name="connsiteY9" fmla="*/ 14287 h 245550"/>
                      <a:gd name="connsiteX10" fmla="*/ 473869 w 1169194"/>
                      <a:gd name="connsiteY10" fmla="*/ 16669 h 245550"/>
                      <a:gd name="connsiteX11" fmla="*/ 504825 w 1169194"/>
                      <a:gd name="connsiteY11" fmla="*/ 21431 h 245550"/>
                      <a:gd name="connsiteX12" fmla="*/ 523875 w 1169194"/>
                      <a:gd name="connsiteY12" fmla="*/ 23812 h 245550"/>
                      <a:gd name="connsiteX13" fmla="*/ 550069 w 1169194"/>
                      <a:gd name="connsiteY13" fmla="*/ 30956 h 245550"/>
                      <a:gd name="connsiteX14" fmla="*/ 561975 w 1169194"/>
                      <a:gd name="connsiteY14" fmla="*/ 33337 h 245550"/>
                      <a:gd name="connsiteX15" fmla="*/ 581025 w 1169194"/>
                      <a:gd name="connsiteY15" fmla="*/ 40481 h 245550"/>
                      <a:gd name="connsiteX16" fmla="*/ 590550 w 1169194"/>
                      <a:gd name="connsiteY16" fmla="*/ 42862 h 245550"/>
                      <a:gd name="connsiteX17" fmla="*/ 607219 w 1169194"/>
                      <a:gd name="connsiteY17" fmla="*/ 52387 h 245550"/>
                      <a:gd name="connsiteX18" fmla="*/ 614363 w 1169194"/>
                      <a:gd name="connsiteY18" fmla="*/ 54769 h 245550"/>
                      <a:gd name="connsiteX19" fmla="*/ 628650 w 1169194"/>
                      <a:gd name="connsiteY19" fmla="*/ 61912 h 245550"/>
                      <a:gd name="connsiteX20" fmla="*/ 635794 w 1169194"/>
                      <a:gd name="connsiteY20" fmla="*/ 66675 h 245550"/>
                      <a:gd name="connsiteX21" fmla="*/ 664369 w 1169194"/>
                      <a:gd name="connsiteY21" fmla="*/ 78581 h 245550"/>
                      <a:gd name="connsiteX22" fmla="*/ 695325 w 1169194"/>
                      <a:gd name="connsiteY22" fmla="*/ 97631 h 245550"/>
                      <a:gd name="connsiteX23" fmla="*/ 716756 w 1169194"/>
                      <a:gd name="connsiteY23" fmla="*/ 104775 h 245550"/>
                      <a:gd name="connsiteX24" fmla="*/ 731044 w 1169194"/>
                      <a:gd name="connsiteY24" fmla="*/ 107156 h 245550"/>
                      <a:gd name="connsiteX25" fmla="*/ 740569 w 1169194"/>
                      <a:gd name="connsiteY25" fmla="*/ 109537 h 245550"/>
                      <a:gd name="connsiteX26" fmla="*/ 771525 w 1169194"/>
                      <a:gd name="connsiteY26" fmla="*/ 114300 h 245550"/>
                      <a:gd name="connsiteX27" fmla="*/ 807244 w 1169194"/>
                      <a:gd name="connsiteY27" fmla="*/ 119062 h 245550"/>
                      <a:gd name="connsiteX28" fmla="*/ 828675 w 1169194"/>
                      <a:gd name="connsiteY28" fmla="*/ 123825 h 245550"/>
                      <a:gd name="connsiteX29" fmla="*/ 840581 w 1169194"/>
                      <a:gd name="connsiteY29" fmla="*/ 126206 h 245550"/>
                      <a:gd name="connsiteX30" fmla="*/ 850106 w 1169194"/>
                      <a:gd name="connsiteY30" fmla="*/ 128587 h 245550"/>
                      <a:gd name="connsiteX31" fmla="*/ 885825 w 1169194"/>
                      <a:gd name="connsiteY31" fmla="*/ 133350 h 245550"/>
                      <a:gd name="connsiteX32" fmla="*/ 895350 w 1169194"/>
                      <a:gd name="connsiteY32" fmla="*/ 135731 h 245550"/>
                      <a:gd name="connsiteX33" fmla="*/ 916781 w 1169194"/>
                      <a:gd name="connsiteY33" fmla="*/ 138112 h 245550"/>
                      <a:gd name="connsiteX34" fmla="*/ 923925 w 1169194"/>
                      <a:gd name="connsiteY34" fmla="*/ 142875 h 245550"/>
                      <a:gd name="connsiteX35" fmla="*/ 931069 w 1169194"/>
                      <a:gd name="connsiteY35" fmla="*/ 145256 h 245550"/>
                      <a:gd name="connsiteX36" fmla="*/ 945356 w 1169194"/>
                      <a:gd name="connsiteY36" fmla="*/ 154781 h 245550"/>
                      <a:gd name="connsiteX37" fmla="*/ 952500 w 1169194"/>
                      <a:gd name="connsiteY37" fmla="*/ 159544 h 245550"/>
                      <a:gd name="connsiteX38" fmla="*/ 959644 w 1169194"/>
                      <a:gd name="connsiteY38" fmla="*/ 164306 h 245550"/>
                      <a:gd name="connsiteX39" fmla="*/ 966788 w 1169194"/>
                      <a:gd name="connsiteY39" fmla="*/ 173831 h 245550"/>
                      <a:gd name="connsiteX40" fmla="*/ 988219 w 1169194"/>
                      <a:gd name="connsiteY40" fmla="*/ 185737 h 245550"/>
                      <a:gd name="connsiteX41" fmla="*/ 1004888 w 1169194"/>
                      <a:gd name="connsiteY41" fmla="*/ 195262 h 245550"/>
                      <a:gd name="connsiteX42" fmla="*/ 1021556 w 1169194"/>
                      <a:gd name="connsiteY42" fmla="*/ 200025 h 245550"/>
                      <a:gd name="connsiteX43" fmla="*/ 1028700 w 1169194"/>
                      <a:gd name="connsiteY43" fmla="*/ 202406 h 245550"/>
                      <a:gd name="connsiteX44" fmla="*/ 1047750 w 1169194"/>
                      <a:gd name="connsiteY44" fmla="*/ 207169 h 245550"/>
                      <a:gd name="connsiteX45" fmla="*/ 1062038 w 1169194"/>
                      <a:gd name="connsiteY45" fmla="*/ 211931 h 245550"/>
                      <a:gd name="connsiteX46" fmla="*/ 1083469 w 1169194"/>
                      <a:gd name="connsiteY46" fmla="*/ 221456 h 245550"/>
                      <a:gd name="connsiteX47" fmla="*/ 1090613 w 1169194"/>
                      <a:gd name="connsiteY47" fmla="*/ 223837 h 245550"/>
                      <a:gd name="connsiteX48" fmla="*/ 1097756 w 1169194"/>
                      <a:gd name="connsiteY48" fmla="*/ 228600 h 245550"/>
                      <a:gd name="connsiteX49" fmla="*/ 1112044 w 1169194"/>
                      <a:gd name="connsiteY49" fmla="*/ 233362 h 245550"/>
                      <a:gd name="connsiteX50" fmla="*/ 1126331 w 1169194"/>
                      <a:gd name="connsiteY50" fmla="*/ 238125 h 245550"/>
                      <a:gd name="connsiteX51" fmla="*/ 1140619 w 1169194"/>
                      <a:gd name="connsiteY51" fmla="*/ 245269 h 245550"/>
                      <a:gd name="connsiteX52" fmla="*/ 1169194 w 1169194"/>
                      <a:gd name="connsiteY52" fmla="*/ 245269 h 2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169194" h="245550">
                        <a:moveTo>
                          <a:pt x="0" y="0"/>
                        </a:moveTo>
                        <a:cubicBezTo>
                          <a:pt x="8239" y="392"/>
                          <a:pt x="49420" y="780"/>
                          <a:pt x="66675" y="4762"/>
                        </a:cubicBezTo>
                        <a:cubicBezTo>
                          <a:pt x="71567" y="5891"/>
                          <a:pt x="76200" y="7937"/>
                          <a:pt x="80963" y="9525"/>
                        </a:cubicBezTo>
                        <a:cubicBezTo>
                          <a:pt x="90582" y="12732"/>
                          <a:pt x="92018" y="11457"/>
                          <a:pt x="102394" y="14287"/>
                        </a:cubicBezTo>
                        <a:cubicBezTo>
                          <a:pt x="107237" y="15608"/>
                          <a:pt x="111919" y="17462"/>
                          <a:pt x="116681" y="19050"/>
                        </a:cubicBezTo>
                        <a:cubicBezTo>
                          <a:pt x="127250" y="22574"/>
                          <a:pt x="138906" y="20637"/>
                          <a:pt x="150019" y="21431"/>
                        </a:cubicBezTo>
                        <a:cubicBezTo>
                          <a:pt x="153887" y="21255"/>
                          <a:pt x="219825" y="18807"/>
                          <a:pt x="233363" y="16669"/>
                        </a:cubicBezTo>
                        <a:cubicBezTo>
                          <a:pt x="238322" y="15886"/>
                          <a:pt x="242669" y="12529"/>
                          <a:pt x="247650" y="11906"/>
                        </a:cubicBezTo>
                        <a:lnTo>
                          <a:pt x="266700" y="9525"/>
                        </a:lnTo>
                        <a:cubicBezTo>
                          <a:pt x="322549" y="10411"/>
                          <a:pt x="394001" y="9218"/>
                          <a:pt x="454819" y="14287"/>
                        </a:cubicBezTo>
                        <a:cubicBezTo>
                          <a:pt x="461196" y="14819"/>
                          <a:pt x="467519" y="15875"/>
                          <a:pt x="473869" y="16669"/>
                        </a:cubicBezTo>
                        <a:cubicBezTo>
                          <a:pt x="488995" y="21710"/>
                          <a:pt x="477200" y="18362"/>
                          <a:pt x="504825" y="21431"/>
                        </a:cubicBezTo>
                        <a:cubicBezTo>
                          <a:pt x="511185" y="22138"/>
                          <a:pt x="517525" y="23018"/>
                          <a:pt x="523875" y="23812"/>
                        </a:cubicBezTo>
                        <a:cubicBezTo>
                          <a:pt x="534142" y="27235"/>
                          <a:pt x="536633" y="28269"/>
                          <a:pt x="550069" y="30956"/>
                        </a:cubicBezTo>
                        <a:cubicBezTo>
                          <a:pt x="554038" y="31750"/>
                          <a:pt x="558049" y="32355"/>
                          <a:pt x="561975" y="33337"/>
                        </a:cubicBezTo>
                        <a:cubicBezTo>
                          <a:pt x="568651" y="35006"/>
                          <a:pt x="574489" y="38303"/>
                          <a:pt x="581025" y="40481"/>
                        </a:cubicBezTo>
                        <a:cubicBezTo>
                          <a:pt x="584130" y="41516"/>
                          <a:pt x="587375" y="42068"/>
                          <a:pt x="590550" y="42862"/>
                        </a:cubicBezTo>
                        <a:cubicBezTo>
                          <a:pt x="597727" y="47647"/>
                          <a:pt x="598756" y="48760"/>
                          <a:pt x="607219" y="52387"/>
                        </a:cubicBezTo>
                        <a:cubicBezTo>
                          <a:pt x="609526" y="53376"/>
                          <a:pt x="612118" y="53646"/>
                          <a:pt x="614363" y="54769"/>
                        </a:cubicBezTo>
                        <a:cubicBezTo>
                          <a:pt x="632820" y="63998"/>
                          <a:pt x="610699" y="55929"/>
                          <a:pt x="628650" y="61912"/>
                        </a:cubicBezTo>
                        <a:cubicBezTo>
                          <a:pt x="631031" y="63500"/>
                          <a:pt x="633163" y="65548"/>
                          <a:pt x="635794" y="66675"/>
                        </a:cubicBezTo>
                        <a:cubicBezTo>
                          <a:pt x="657425" y="75946"/>
                          <a:pt x="631071" y="56382"/>
                          <a:pt x="664369" y="78581"/>
                        </a:cubicBezTo>
                        <a:cubicBezTo>
                          <a:pt x="673158" y="84440"/>
                          <a:pt x="684568" y="93328"/>
                          <a:pt x="695325" y="97631"/>
                        </a:cubicBezTo>
                        <a:lnTo>
                          <a:pt x="716756" y="104775"/>
                        </a:lnTo>
                        <a:cubicBezTo>
                          <a:pt x="721337" y="106302"/>
                          <a:pt x="726309" y="106209"/>
                          <a:pt x="731044" y="107156"/>
                        </a:cubicBezTo>
                        <a:cubicBezTo>
                          <a:pt x="734253" y="107798"/>
                          <a:pt x="737360" y="108895"/>
                          <a:pt x="740569" y="109537"/>
                        </a:cubicBezTo>
                        <a:cubicBezTo>
                          <a:pt x="753776" y="112179"/>
                          <a:pt x="757769" y="112007"/>
                          <a:pt x="771525" y="114300"/>
                        </a:cubicBezTo>
                        <a:cubicBezTo>
                          <a:pt x="801118" y="119232"/>
                          <a:pt x="759959" y="114334"/>
                          <a:pt x="807244" y="119062"/>
                        </a:cubicBezTo>
                        <a:cubicBezTo>
                          <a:pt x="843232" y="126262"/>
                          <a:pt x="798346" y="117086"/>
                          <a:pt x="828675" y="123825"/>
                        </a:cubicBezTo>
                        <a:cubicBezTo>
                          <a:pt x="832626" y="124703"/>
                          <a:pt x="836630" y="125328"/>
                          <a:pt x="840581" y="126206"/>
                        </a:cubicBezTo>
                        <a:cubicBezTo>
                          <a:pt x="843776" y="126916"/>
                          <a:pt x="846886" y="128002"/>
                          <a:pt x="850106" y="128587"/>
                        </a:cubicBezTo>
                        <a:cubicBezTo>
                          <a:pt x="873370" y="132817"/>
                          <a:pt x="860909" y="129198"/>
                          <a:pt x="885825" y="133350"/>
                        </a:cubicBezTo>
                        <a:cubicBezTo>
                          <a:pt x="889053" y="133888"/>
                          <a:pt x="892115" y="135233"/>
                          <a:pt x="895350" y="135731"/>
                        </a:cubicBezTo>
                        <a:cubicBezTo>
                          <a:pt x="902454" y="136824"/>
                          <a:pt x="909637" y="137318"/>
                          <a:pt x="916781" y="138112"/>
                        </a:cubicBezTo>
                        <a:cubicBezTo>
                          <a:pt x="919162" y="139700"/>
                          <a:pt x="921365" y="141595"/>
                          <a:pt x="923925" y="142875"/>
                        </a:cubicBezTo>
                        <a:cubicBezTo>
                          <a:pt x="926170" y="143998"/>
                          <a:pt x="928875" y="144037"/>
                          <a:pt x="931069" y="145256"/>
                        </a:cubicBezTo>
                        <a:cubicBezTo>
                          <a:pt x="936072" y="148036"/>
                          <a:pt x="940594" y="151606"/>
                          <a:pt x="945356" y="154781"/>
                        </a:cubicBezTo>
                        <a:lnTo>
                          <a:pt x="952500" y="159544"/>
                        </a:lnTo>
                        <a:lnTo>
                          <a:pt x="959644" y="164306"/>
                        </a:lnTo>
                        <a:cubicBezTo>
                          <a:pt x="962025" y="167481"/>
                          <a:pt x="963822" y="171194"/>
                          <a:pt x="966788" y="173831"/>
                        </a:cubicBezTo>
                        <a:cubicBezTo>
                          <a:pt x="976614" y="182566"/>
                          <a:pt x="978517" y="182503"/>
                          <a:pt x="988219" y="185737"/>
                        </a:cubicBezTo>
                        <a:cubicBezTo>
                          <a:pt x="995397" y="190523"/>
                          <a:pt x="996424" y="191634"/>
                          <a:pt x="1004888" y="195262"/>
                        </a:cubicBezTo>
                        <a:cubicBezTo>
                          <a:pt x="1010606" y="197713"/>
                          <a:pt x="1015502" y="198295"/>
                          <a:pt x="1021556" y="200025"/>
                        </a:cubicBezTo>
                        <a:cubicBezTo>
                          <a:pt x="1023970" y="200715"/>
                          <a:pt x="1026278" y="201746"/>
                          <a:pt x="1028700" y="202406"/>
                        </a:cubicBezTo>
                        <a:cubicBezTo>
                          <a:pt x="1035015" y="204128"/>
                          <a:pt x="1041400" y="205581"/>
                          <a:pt x="1047750" y="207169"/>
                        </a:cubicBezTo>
                        <a:cubicBezTo>
                          <a:pt x="1052620" y="208387"/>
                          <a:pt x="1062038" y="211931"/>
                          <a:pt x="1062038" y="211931"/>
                        </a:cubicBezTo>
                        <a:cubicBezTo>
                          <a:pt x="1073358" y="219479"/>
                          <a:pt x="1066466" y="215789"/>
                          <a:pt x="1083469" y="221456"/>
                        </a:cubicBezTo>
                        <a:lnTo>
                          <a:pt x="1090613" y="223837"/>
                        </a:lnTo>
                        <a:cubicBezTo>
                          <a:pt x="1092994" y="225425"/>
                          <a:pt x="1095141" y="227438"/>
                          <a:pt x="1097756" y="228600"/>
                        </a:cubicBezTo>
                        <a:cubicBezTo>
                          <a:pt x="1102344" y="230639"/>
                          <a:pt x="1107281" y="231774"/>
                          <a:pt x="1112044" y="233362"/>
                        </a:cubicBezTo>
                        <a:lnTo>
                          <a:pt x="1126331" y="238125"/>
                        </a:lnTo>
                        <a:cubicBezTo>
                          <a:pt x="1135858" y="241301"/>
                          <a:pt x="1130502" y="244594"/>
                          <a:pt x="1140619" y="245269"/>
                        </a:cubicBezTo>
                        <a:cubicBezTo>
                          <a:pt x="1150123" y="245903"/>
                          <a:pt x="1159669" y="245269"/>
                          <a:pt x="1169194" y="245269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2005013" y="840581"/>
                    <a:ext cx="610741" cy="261938"/>
                  </a:xfrm>
                  <a:custGeom>
                    <a:avLst/>
                    <a:gdLst>
                      <a:gd name="connsiteX0" fmla="*/ 0 w 610741"/>
                      <a:gd name="connsiteY0" fmla="*/ 30957 h 261938"/>
                      <a:gd name="connsiteX1" fmla="*/ 64293 w 610741"/>
                      <a:gd name="connsiteY1" fmla="*/ 30957 h 261938"/>
                      <a:gd name="connsiteX2" fmla="*/ 78581 w 610741"/>
                      <a:gd name="connsiteY2" fmla="*/ 26194 h 261938"/>
                      <a:gd name="connsiteX3" fmla="*/ 97631 w 610741"/>
                      <a:gd name="connsiteY3" fmla="*/ 23813 h 261938"/>
                      <a:gd name="connsiteX4" fmla="*/ 111918 w 610741"/>
                      <a:gd name="connsiteY4" fmla="*/ 21432 h 261938"/>
                      <a:gd name="connsiteX5" fmla="*/ 135731 w 610741"/>
                      <a:gd name="connsiteY5" fmla="*/ 14288 h 261938"/>
                      <a:gd name="connsiteX6" fmla="*/ 183356 w 610741"/>
                      <a:gd name="connsiteY6" fmla="*/ 11907 h 261938"/>
                      <a:gd name="connsiteX7" fmla="*/ 254793 w 610741"/>
                      <a:gd name="connsiteY7" fmla="*/ 14288 h 261938"/>
                      <a:gd name="connsiteX8" fmla="*/ 283368 w 610741"/>
                      <a:gd name="connsiteY8" fmla="*/ 16669 h 261938"/>
                      <a:gd name="connsiteX9" fmla="*/ 340518 w 610741"/>
                      <a:gd name="connsiteY9" fmla="*/ 19050 h 261938"/>
                      <a:gd name="connsiteX10" fmla="*/ 350043 w 610741"/>
                      <a:gd name="connsiteY10" fmla="*/ 21432 h 261938"/>
                      <a:gd name="connsiteX11" fmla="*/ 357187 w 610741"/>
                      <a:gd name="connsiteY11" fmla="*/ 23813 h 261938"/>
                      <a:gd name="connsiteX12" fmla="*/ 376237 w 610741"/>
                      <a:gd name="connsiteY12" fmla="*/ 21432 h 261938"/>
                      <a:gd name="connsiteX13" fmla="*/ 383381 w 610741"/>
                      <a:gd name="connsiteY13" fmla="*/ 19050 h 261938"/>
                      <a:gd name="connsiteX14" fmla="*/ 416718 w 610741"/>
                      <a:gd name="connsiteY14" fmla="*/ 14288 h 261938"/>
                      <a:gd name="connsiteX15" fmla="*/ 423862 w 610741"/>
                      <a:gd name="connsiteY15" fmla="*/ 11907 h 261938"/>
                      <a:gd name="connsiteX16" fmla="*/ 428625 w 610741"/>
                      <a:gd name="connsiteY16" fmla="*/ 4763 h 261938"/>
                      <a:gd name="connsiteX17" fmla="*/ 435768 w 610741"/>
                      <a:gd name="connsiteY17" fmla="*/ 0 h 261938"/>
                      <a:gd name="connsiteX18" fmla="*/ 445293 w 610741"/>
                      <a:gd name="connsiteY18" fmla="*/ 2382 h 261938"/>
                      <a:gd name="connsiteX19" fmla="*/ 464343 w 610741"/>
                      <a:gd name="connsiteY19" fmla="*/ 16669 h 261938"/>
                      <a:gd name="connsiteX20" fmla="*/ 469106 w 610741"/>
                      <a:gd name="connsiteY20" fmla="*/ 30957 h 261938"/>
                      <a:gd name="connsiteX21" fmla="*/ 492918 w 610741"/>
                      <a:gd name="connsiteY21" fmla="*/ 50007 h 261938"/>
                      <a:gd name="connsiteX22" fmla="*/ 502443 w 610741"/>
                      <a:gd name="connsiteY22" fmla="*/ 57150 h 261938"/>
                      <a:gd name="connsiteX23" fmla="*/ 521493 w 610741"/>
                      <a:gd name="connsiteY23" fmla="*/ 64294 h 261938"/>
                      <a:gd name="connsiteX24" fmla="*/ 533400 w 610741"/>
                      <a:gd name="connsiteY24" fmla="*/ 78582 h 261938"/>
                      <a:gd name="connsiteX25" fmla="*/ 542925 w 610741"/>
                      <a:gd name="connsiteY25" fmla="*/ 92869 h 261938"/>
                      <a:gd name="connsiteX26" fmla="*/ 564356 w 610741"/>
                      <a:gd name="connsiteY26" fmla="*/ 107157 h 261938"/>
                      <a:gd name="connsiteX27" fmla="*/ 571500 w 610741"/>
                      <a:gd name="connsiteY27" fmla="*/ 121444 h 261938"/>
                      <a:gd name="connsiteX28" fmla="*/ 573881 w 610741"/>
                      <a:gd name="connsiteY28" fmla="*/ 130969 h 261938"/>
                      <a:gd name="connsiteX29" fmla="*/ 578643 w 610741"/>
                      <a:gd name="connsiteY29" fmla="*/ 138113 h 261938"/>
                      <a:gd name="connsiteX30" fmla="*/ 588168 w 610741"/>
                      <a:gd name="connsiteY30" fmla="*/ 166688 h 261938"/>
                      <a:gd name="connsiteX31" fmla="*/ 590550 w 610741"/>
                      <a:gd name="connsiteY31" fmla="*/ 180975 h 261938"/>
                      <a:gd name="connsiteX32" fmla="*/ 592931 w 610741"/>
                      <a:gd name="connsiteY32" fmla="*/ 190500 h 261938"/>
                      <a:gd name="connsiteX33" fmla="*/ 602456 w 610741"/>
                      <a:gd name="connsiteY33" fmla="*/ 204788 h 261938"/>
                      <a:gd name="connsiteX34" fmla="*/ 607218 w 610741"/>
                      <a:gd name="connsiteY34" fmla="*/ 219075 h 261938"/>
                      <a:gd name="connsiteX35" fmla="*/ 609600 w 610741"/>
                      <a:gd name="connsiteY35" fmla="*/ 261938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610741" h="261938">
                        <a:moveTo>
                          <a:pt x="0" y="30957"/>
                        </a:moveTo>
                        <a:cubicBezTo>
                          <a:pt x="26422" y="36241"/>
                          <a:pt x="19199" y="35789"/>
                          <a:pt x="64293" y="30957"/>
                        </a:cubicBezTo>
                        <a:cubicBezTo>
                          <a:pt x="69285" y="30422"/>
                          <a:pt x="73672" y="27246"/>
                          <a:pt x="78581" y="26194"/>
                        </a:cubicBezTo>
                        <a:cubicBezTo>
                          <a:pt x="84838" y="24853"/>
                          <a:pt x="91296" y="24718"/>
                          <a:pt x="97631" y="23813"/>
                        </a:cubicBezTo>
                        <a:cubicBezTo>
                          <a:pt x="102410" y="23130"/>
                          <a:pt x="107156" y="22226"/>
                          <a:pt x="111918" y="21432"/>
                        </a:cubicBezTo>
                        <a:cubicBezTo>
                          <a:pt x="118035" y="19393"/>
                          <a:pt x="131633" y="14743"/>
                          <a:pt x="135731" y="14288"/>
                        </a:cubicBezTo>
                        <a:cubicBezTo>
                          <a:pt x="151529" y="12533"/>
                          <a:pt x="167481" y="12701"/>
                          <a:pt x="183356" y="11907"/>
                        </a:cubicBezTo>
                        <a:lnTo>
                          <a:pt x="254793" y="14288"/>
                        </a:lnTo>
                        <a:cubicBezTo>
                          <a:pt x="264340" y="14743"/>
                          <a:pt x="273825" y="16139"/>
                          <a:pt x="283368" y="16669"/>
                        </a:cubicBezTo>
                        <a:cubicBezTo>
                          <a:pt x="302405" y="17727"/>
                          <a:pt x="321468" y="18256"/>
                          <a:pt x="340518" y="19050"/>
                        </a:cubicBezTo>
                        <a:cubicBezTo>
                          <a:pt x="343693" y="19844"/>
                          <a:pt x="346896" y="20533"/>
                          <a:pt x="350043" y="21432"/>
                        </a:cubicBezTo>
                        <a:cubicBezTo>
                          <a:pt x="352457" y="22122"/>
                          <a:pt x="354677" y="23813"/>
                          <a:pt x="357187" y="23813"/>
                        </a:cubicBezTo>
                        <a:cubicBezTo>
                          <a:pt x="363586" y="23813"/>
                          <a:pt x="369887" y="22226"/>
                          <a:pt x="376237" y="21432"/>
                        </a:cubicBezTo>
                        <a:cubicBezTo>
                          <a:pt x="378618" y="20638"/>
                          <a:pt x="380909" y="19486"/>
                          <a:pt x="383381" y="19050"/>
                        </a:cubicBezTo>
                        <a:cubicBezTo>
                          <a:pt x="394435" y="17099"/>
                          <a:pt x="416718" y="14288"/>
                          <a:pt x="416718" y="14288"/>
                        </a:cubicBezTo>
                        <a:cubicBezTo>
                          <a:pt x="419099" y="13494"/>
                          <a:pt x="421902" y="13475"/>
                          <a:pt x="423862" y="11907"/>
                        </a:cubicBezTo>
                        <a:cubicBezTo>
                          <a:pt x="426097" y="10119"/>
                          <a:pt x="426601" y="6787"/>
                          <a:pt x="428625" y="4763"/>
                        </a:cubicBezTo>
                        <a:cubicBezTo>
                          <a:pt x="430649" y="2739"/>
                          <a:pt x="433387" y="1588"/>
                          <a:pt x="435768" y="0"/>
                        </a:cubicBezTo>
                        <a:cubicBezTo>
                          <a:pt x="438943" y="794"/>
                          <a:pt x="442302" y="1053"/>
                          <a:pt x="445293" y="2382"/>
                        </a:cubicBezTo>
                        <a:cubicBezTo>
                          <a:pt x="455949" y="7118"/>
                          <a:pt x="456939" y="9264"/>
                          <a:pt x="464343" y="16669"/>
                        </a:cubicBezTo>
                        <a:cubicBezTo>
                          <a:pt x="465931" y="21432"/>
                          <a:pt x="465556" y="27407"/>
                          <a:pt x="469106" y="30957"/>
                        </a:cubicBezTo>
                        <a:cubicBezTo>
                          <a:pt x="487550" y="49400"/>
                          <a:pt x="478321" y="45139"/>
                          <a:pt x="492918" y="50007"/>
                        </a:cubicBezTo>
                        <a:cubicBezTo>
                          <a:pt x="496093" y="52388"/>
                          <a:pt x="498974" y="55223"/>
                          <a:pt x="502443" y="57150"/>
                        </a:cubicBezTo>
                        <a:cubicBezTo>
                          <a:pt x="506716" y="59524"/>
                          <a:pt x="516145" y="62511"/>
                          <a:pt x="521493" y="64294"/>
                        </a:cubicBezTo>
                        <a:cubicBezTo>
                          <a:pt x="538515" y="89825"/>
                          <a:pt x="512006" y="51076"/>
                          <a:pt x="533400" y="78582"/>
                        </a:cubicBezTo>
                        <a:cubicBezTo>
                          <a:pt x="536914" y="83100"/>
                          <a:pt x="538017" y="89924"/>
                          <a:pt x="542925" y="92869"/>
                        </a:cubicBezTo>
                        <a:cubicBezTo>
                          <a:pt x="548593" y="96270"/>
                          <a:pt x="559395" y="102196"/>
                          <a:pt x="564356" y="107157"/>
                        </a:cubicBezTo>
                        <a:cubicBezTo>
                          <a:pt x="568529" y="111330"/>
                          <a:pt x="569951" y="116023"/>
                          <a:pt x="571500" y="121444"/>
                        </a:cubicBezTo>
                        <a:cubicBezTo>
                          <a:pt x="572399" y="124591"/>
                          <a:pt x="572592" y="127961"/>
                          <a:pt x="573881" y="130969"/>
                        </a:cubicBezTo>
                        <a:cubicBezTo>
                          <a:pt x="575008" y="133600"/>
                          <a:pt x="577542" y="135471"/>
                          <a:pt x="578643" y="138113"/>
                        </a:cubicBezTo>
                        <a:cubicBezTo>
                          <a:pt x="578650" y="138131"/>
                          <a:pt x="586050" y="160332"/>
                          <a:pt x="588168" y="166688"/>
                        </a:cubicBezTo>
                        <a:cubicBezTo>
                          <a:pt x="589695" y="171268"/>
                          <a:pt x="589603" y="176241"/>
                          <a:pt x="590550" y="180975"/>
                        </a:cubicBezTo>
                        <a:cubicBezTo>
                          <a:pt x="591192" y="184184"/>
                          <a:pt x="591467" y="187573"/>
                          <a:pt x="592931" y="190500"/>
                        </a:cubicBezTo>
                        <a:cubicBezTo>
                          <a:pt x="595491" y="195620"/>
                          <a:pt x="602456" y="204788"/>
                          <a:pt x="602456" y="204788"/>
                        </a:cubicBezTo>
                        <a:lnTo>
                          <a:pt x="607218" y="219075"/>
                        </a:lnTo>
                        <a:cubicBezTo>
                          <a:pt x="613366" y="237518"/>
                          <a:pt x="609600" y="223688"/>
                          <a:pt x="609600" y="261938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9"/>
                  <p:cNvSpPr/>
                  <p:nvPr/>
                </p:nvSpPr>
                <p:spPr>
                  <a:xfrm>
                    <a:off x="2007394" y="752475"/>
                    <a:ext cx="109537" cy="102394"/>
                  </a:xfrm>
                  <a:custGeom>
                    <a:avLst/>
                    <a:gdLst>
                      <a:gd name="connsiteX0" fmla="*/ 0 w 109537"/>
                      <a:gd name="connsiteY0" fmla="*/ 0 h 102394"/>
                      <a:gd name="connsiteX1" fmla="*/ 11906 w 109537"/>
                      <a:gd name="connsiteY1" fmla="*/ 4763 h 102394"/>
                      <a:gd name="connsiteX2" fmla="*/ 19050 w 109537"/>
                      <a:gd name="connsiteY2" fmla="*/ 7144 h 102394"/>
                      <a:gd name="connsiteX3" fmla="*/ 33337 w 109537"/>
                      <a:gd name="connsiteY3" fmla="*/ 16669 h 102394"/>
                      <a:gd name="connsiteX4" fmla="*/ 40481 w 109537"/>
                      <a:gd name="connsiteY4" fmla="*/ 23813 h 102394"/>
                      <a:gd name="connsiteX5" fmla="*/ 47625 w 109537"/>
                      <a:gd name="connsiteY5" fmla="*/ 26194 h 102394"/>
                      <a:gd name="connsiteX6" fmla="*/ 69056 w 109537"/>
                      <a:gd name="connsiteY6" fmla="*/ 40481 h 102394"/>
                      <a:gd name="connsiteX7" fmla="*/ 76200 w 109537"/>
                      <a:gd name="connsiteY7" fmla="*/ 42863 h 102394"/>
                      <a:gd name="connsiteX8" fmla="*/ 83344 w 109537"/>
                      <a:gd name="connsiteY8" fmla="*/ 71438 h 102394"/>
                      <a:gd name="connsiteX9" fmla="*/ 92869 w 109537"/>
                      <a:gd name="connsiteY9" fmla="*/ 85725 h 102394"/>
                      <a:gd name="connsiteX10" fmla="*/ 102394 w 109537"/>
                      <a:gd name="connsiteY10" fmla="*/ 97631 h 102394"/>
                      <a:gd name="connsiteX11" fmla="*/ 109537 w 109537"/>
                      <a:gd name="connsiteY11" fmla="*/ 100013 h 102394"/>
                      <a:gd name="connsiteX12" fmla="*/ 107156 w 109537"/>
                      <a:gd name="connsiteY12" fmla="*/ 102394 h 102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9537" h="102394">
                        <a:moveTo>
                          <a:pt x="0" y="0"/>
                        </a:moveTo>
                        <a:cubicBezTo>
                          <a:pt x="3969" y="1588"/>
                          <a:pt x="7904" y="3262"/>
                          <a:pt x="11906" y="4763"/>
                        </a:cubicBezTo>
                        <a:cubicBezTo>
                          <a:pt x="14256" y="5644"/>
                          <a:pt x="16856" y="5925"/>
                          <a:pt x="19050" y="7144"/>
                        </a:cubicBezTo>
                        <a:cubicBezTo>
                          <a:pt x="24053" y="9924"/>
                          <a:pt x="29290" y="12622"/>
                          <a:pt x="33337" y="16669"/>
                        </a:cubicBezTo>
                        <a:cubicBezTo>
                          <a:pt x="35718" y="19050"/>
                          <a:pt x="37679" y="21945"/>
                          <a:pt x="40481" y="23813"/>
                        </a:cubicBezTo>
                        <a:cubicBezTo>
                          <a:pt x="42570" y="25205"/>
                          <a:pt x="45244" y="25400"/>
                          <a:pt x="47625" y="26194"/>
                        </a:cubicBezTo>
                        <a:cubicBezTo>
                          <a:pt x="55604" y="32179"/>
                          <a:pt x="59867" y="35886"/>
                          <a:pt x="69056" y="40481"/>
                        </a:cubicBezTo>
                        <a:cubicBezTo>
                          <a:pt x="71301" y="41604"/>
                          <a:pt x="73819" y="42069"/>
                          <a:pt x="76200" y="42863"/>
                        </a:cubicBezTo>
                        <a:cubicBezTo>
                          <a:pt x="79406" y="62102"/>
                          <a:pt x="77054" y="52570"/>
                          <a:pt x="83344" y="71438"/>
                        </a:cubicBezTo>
                        <a:cubicBezTo>
                          <a:pt x="85154" y="76868"/>
                          <a:pt x="92869" y="85725"/>
                          <a:pt x="92869" y="85725"/>
                        </a:cubicBezTo>
                        <a:cubicBezTo>
                          <a:pt x="95616" y="93966"/>
                          <a:pt x="93776" y="93322"/>
                          <a:pt x="102394" y="97631"/>
                        </a:cubicBezTo>
                        <a:cubicBezTo>
                          <a:pt x="104639" y="98754"/>
                          <a:pt x="107762" y="98238"/>
                          <a:pt x="109537" y="100013"/>
                        </a:cubicBezTo>
                        <a:lnTo>
                          <a:pt x="107156" y="102394"/>
                        </a:ln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>
                    <a:off x="2076450" y="452438"/>
                    <a:ext cx="373907" cy="385762"/>
                  </a:xfrm>
                  <a:custGeom>
                    <a:avLst/>
                    <a:gdLst>
                      <a:gd name="connsiteX0" fmla="*/ 0 w 373907"/>
                      <a:gd name="connsiteY0" fmla="*/ 0 h 385762"/>
                      <a:gd name="connsiteX1" fmla="*/ 9525 w 373907"/>
                      <a:gd name="connsiteY1" fmla="*/ 11906 h 385762"/>
                      <a:gd name="connsiteX2" fmla="*/ 30956 w 373907"/>
                      <a:gd name="connsiteY2" fmla="*/ 19050 h 385762"/>
                      <a:gd name="connsiteX3" fmla="*/ 45244 w 373907"/>
                      <a:gd name="connsiteY3" fmla="*/ 23812 h 385762"/>
                      <a:gd name="connsiteX4" fmla="*/ 61913 w 373907"/>
                      <a:gd name="connsiteY4" fmla="*/ 28575 h 385762"/>
                      <a:gd name="connsiteX5" fmla="*/ 69056 w 373907"/>
                      <a:gd name="connsiteY5" fmla="*/ 33337 h 385762"/>
                      <a:gd name="connsiteX6" fmla="*/ 85725 w 373907"/>
                      <a:gd name="connsiteY6" fmla="*/ 42862 h 385762"/>
                      <a:gd name="connsiteX7" fmla="*/ 97631 w 373907"/>
                      <a:gd name="connsiteY7" fmla="*/ 57150 h 385762"/>
                      <a:gd name="connsiteX8" fmla="*/ 104775 w 373907"/>
                      <a:gd name="connsiteY8" fmla="*/ 66675 h 385762"/>
                      <a:gd name="connsiteX9" fmla="*/ 133350 w 373907"/>
                      <a:gd name="connsiteY9" fmla="*/ 92868 h 385762"/>
                      <a:gd name="connsiteX10" fmla="*/ 140494 w 373907"/>
                      <a:gd name="connsiteY10" fmla="*/ 97631 h 385762"/>
                      <a:gd name="connsiteX11" fmla="*/ 166688 w 373907"/>
                      <a:gd name="connsiteY11" fmla="*/ 102393 h 385762"/>
                      <a:gd name="connsiteX12" fmla="*/ 195263 w 373907"/>
                      <a:gd name="connsiteY12" fmla="*/ 114300 h 385762"/>
                      <a:gd name="connsiteX13" fmla="*/ 197644 w 373907"/>
                      <a:gd name="connsiteY13" fmla="*/ 121443 h 385762"/>
                      <a:gd name="connsiteX14" fmla="*/ 200025 w 373907"/>
                      <a:gd name="connsiteY14" fmla="*/ 142875 h 385762"/>
                      <a:gd name="connsiteX15" fmla="*/ 209550 w 373907"/>
                      <a:gd name="connsiteY15" fmla="*/ 164306 h 385762"/>
                      <a:gd name="connsiteX16" fmla="*/ 211931 w 373907"/>
                      <a:gd name="connsiteY16" fmla="*/ 171450 h 385762"/>
                      <a:gd name="connsiteX17" fmla="*/ 221456 w 373907"/>
                      <a:gd name="connsiteY17" fmla="*/ 185737 h 385762"/>
                      <a:gd name="connsiteX18" fmla="*/ 223838 w 373907"/>
                      <a:gd name="connsiteY18" fmla="*/ 195262 h 385762"/>
                      <a:gd name="connsiteX19" fmla="*/ 238125 w 373907"/>
                      <a:gd name="connsiteY19" fmla="*/ 209550 h 385762"/>
                      <a:gd name="connsiteX20" fmla="*/ 245269 w 373907"/>
                      <a:gd name="connsiteY20" fmla="*/ 230981 h 385762"/>
                      <a:gd name="connsiteX21" fmla="*/ 254794 w 373907"/>
                      <a:gd name="connsiteY21" fmla="*/ 245268 h 385762"/>
                      <a:gd name="connsiteX22" fmla="*/ 259556 w 373907"/>
                      <a:gd name="connsiteY22" fmla="*/ 254793 h 385762"/>
                      <a:gd name="connsiteX23" fmla="*/ 278606 w 373907"/>
                      <a:gd name="connsiteY23" fmla="*/ 269081 h 385762"/>
                      <a:gd name="connsiteX24" fmla="*/ 292894 w 373907"/>
                      <a:gd name="connsiteY24" fmla="*/ 280987 h 385762"/>
                      <a:gd name="connsiteX25" fmla="*/ 302419 w 373907"/>
                      <a:gd name="connsiteY25" fmla="*/ 295275 h 385762"/>
                      <a:gd name="connsiteX26" fmla="*/ 307181 w 373907"/>
                      <a:gd name="connsiteY26" fmla="*/ 302418 h 385762"/>
                      <a:gd name="connsiteX27" fmla="*/ 316706 w 373907"/>
                      <a:gd name="connsiteY27" fmla="*/ 307181 h 385762"/>
                      <a:gd name="connsiteX28" fmla="*/ 323850 w 373907"/>
                      <a:gd name="connsiteY28" fmla="*/ 311943 h 385762"/>
                      <a:gd name="connsiteX29" fmla="*/ 330994 w 373907"/>
                      <a:gd name="connsiteY29" fmla="*/ 314325 h 385762"/>
                      <a:gd name="connsiteX30" fmla="*/ 345281 w 373907"/>
                      <a:gd name="connsiteY30" fmla="*/ 342900 h 385762"/>
                      <a:gd name="connsiteX31" fmla="*/ 361950 w 373907"/>
                      <a:gd name="connsiteY31" fmla="*/ 366712 h 385762"/>
                      <a:gd name="connsiteX32" fmla="*/ 366713 w 373907"/>
                      <a:gd name="connsiteY32" fmla="*/ 373856 h 385762"/>
                      <a:gd name="connsiteX33" fmla="*/ 373856 w 373907"/>
                      <a:gd name="connsiteY33" fmla="*/ 385762 h 385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73907" h="385762">
                        <a:moveTo>
                          <a:pt x="0" y="0"/>
                        </a:moveTo>
                        <a:cubicBezTo>
                          <a:pt x="3175" y="3969"/>
                          <a:pt x="5513" y="8786"/>
                          <a:pt x="9525" y="11906"/>
                        </a:cubicBezTo>
                        <a:cubicBezTo>
                          <a:pt x="14518" y="15789"/>
                          <a:pt x="24904" y="17234"/>
                          <a:pt x="30956" y="19050"/>
                        </a:cubicBezTo>
                        <a:cubicBezTo>
                          <a:pt x="35764" y="20493"/>
                          <a:pt x="40374" y="22595"/>
                          <a:pt x="45244" y="23812"/>
                        </a:cubicBezTo>
                        <a:cubicBezTo>
                          <a:pt x="48302" y="24576"/>
                          <a:pt x="58493" y="26865"/>
                          <a:pt x="61913" y="28575"/>
                        </a:cubicBezTo>
                        <a:cubicBezTo>
                          <a:pt x="64472" y="29855"/>
                          <a:pt x="66571" y="31917"/>
                          <a:pt x="69056" y="33337"/>
                        </a:cubicBezTo>
                        <a:cubicBezTo>
                          <a:pt x="90212" y="45427"/>
                          <a:pt x="68314" y="31256"/>
                          <a:pt x="85725" y="42862"/>
                        </a:cubicBezTo>
                        <a:cubicBezTo>
                          <a:pt x="96251" y="58651"/>
                          <a:pt x="83881" y="41108"/>
                          <a:pt x="97631" y="57150"/>
                        </a:cubicBezTo>
                        <a:cubicBezTo>
                          <a:pt x="100214" y="60163"/>
                          <a:pt x="102093" y="63749"/>
                          <a:pt x="104775" y="66675"/>
                        </a:cubicBezTo>
                        <a:cubicBezTo>
                          <a:pt x="117776" y="80858"/>
                          <a:pt x="120554" y="83728"/>
                          <a:pt x="133350" y="92868"/>
                        </a:cubicBezTo>
                        <a:cubicBezTo>
                          <a:pt x="135679" y="94532"/>
                          <a:pt x="137863" y="96504"/>
                          <a:pt x="140494" y="97631"/>
                        </a:cubicBezTo>
                        <a:cubicBezTo>
                          <a:pt x="146107" y="100037"/>
                          <a:pt x="162827" y="101842"/>
                          <a:pt x="166688" y="102393"/>
                        </a:cubicBezTo>
                        <a:cubicBezTo>
                          <a:pt x="168385" y="102959"/>
                          <a:pt x="190386" y="108204"/>
                          <a:pt x="195263" y="114300"/>
                        </a:cubicBezTo>
                        <a:cubicBezTo>
                          <a:pt x="196831" y="116260"/>
                          <a:pt x="196850" y="119062"/>
                          <a:pt x="197644" y="121443"/>
                        </a:cubicBezTo>
                        <a:cubicBezTo>
                          <a:pt x="198438" y="128587"/>
                          <a:pt x="198519" y="135847"/>
                          <a:pt x="200025" y="142875"/>
                        </a:cubicBezTo>
                        <a:cubicBezTo>
                          <a:pt x="201606" y="150254"/>
                          <a:pt x="206614" y="157454"/>
                          <a:pt x="209550" y="164306"/>
                        </a:cubicBezTo>
                        <a:cubicBezTo>
                          <a:pt x="210539" y="166613"/>
                          <a:pt x="210712" y="169256"/>
                          <a:pt x="211931" y="171450"/>
                        </a:cubicBezTo>
                        <a:cubicBezTo>
                          <a:pt x="214711" y="176453"/>
                          <a:pt x="221456" y="185737"/>
                          <a:pt x="221456" y="185737"/>
                        </a:cubicBezTo>
                        <a:cubicBezTo>
                          <a:pt x="222250" y="188912"/>
                          <a:pt x="222374" y="192335"/>
                          <a:pt x="223838" y="195262"/>
                        </a:cubicBezTo>
                        <a:cubicBezTo>
                          <a:pt x="228269" y="204124"/>
                          <a:pt x="230873" y="204715"/>
                          <a:pt x="238125" y="209550"/>
                        </a:cubicBezTo>
                        <a:lnTo>
                          <a:pt x="245269" y="230981"/>
                        </a:lnTo>
                        <a:cubicBezTo>
                          <a:pt x="247079" y="236411"/>
                          <a:pt x="251619" y="240506"/>
                          <a:pt x="254794" y="245268"/>
                        </a:cubicBezTo>
                        <a:cubicBezTo>
                          <a:pt x="256763" y="248221"/>
                          <a:pt x="257218" y="252122"/>
                          <a:pt x="259556" y="254793"/>
                        </a:cubicBezTo>
                        <a:cubicBezTo>
                          <a:pt x="268901" y="265473"/>
                          <a:pt x="269935" y="261854"/>
                          <a:pt x="278606" y="269081"/>
                        </a:cubicBezTo>
                        <a:cubicBezTo>
                          <a:pt x="296927" y="284350"/>
                          <a:pt x="275169" y="269172"/>
                          <a:pt x="292894" y="280987"/>
                        </a:cubicBezTo>
                        <a:lnTo>
                          <a:pt x="302419" y="295275"/>
                        </a:lnTo>
                        <a:cubicBezTo>
                          <a:pt x="304006" y="297656"/>
                          <a:pt x="304622" y="301138"/>
                          <a:pt x="307181" y="302418"/>
                        </a:cubicBezTo>
                        <a:cubicBezTo>
                          <a:pt x="310356" y="304006"/>
                          <a:pt x="313624" y="305420"/>
                          <a:pt x="316706" y="307181"/>
                        </a:cubicBezTo>
                        <a:cubicBezTo>
                          <a:pt x="319191" y="308601"/>
                          <a:pt x="321290" y="310663"/>
                          <a:pt x="323850" y="311943"/>
                        </a:cubicBezTo>
                        <a:cubicBezTo>
                          <a:pt x="326095" y="313066"/>
                          <a:pt x="328613" y="313531"/>
                          <a:pt x="330994" y="314325"/>
                        </a:cubicBezTo>
                        <a:cubicBezTo>
                          <a:pt x="343304" y="332789"/>
                          <a:pt x="338709" y="323182"/>
                          <a:pt x="345281" y="342900"/>
                        </a:cubicBezTo>
                        <a:cubicBezTo>
                          <a:pt x="346649" y="347005"/>
                          <a:pt x="358554" y="361958"/>
                          <a:pt x="361950" y="366712"/>
                        </a:cubicBezTo>
                        <a:cubicBezTo>
                          <a:pt x="363614" y="369041"/>
                          <a:pt x="364881" y="371657"/>
                          <a:pt x="366713" y="373856"/>
                        </a:cubicBezTo>
                        <a:cubicBezTo>
                          <a:pt x="374978" y="383775"/>
                          <a:pt x="373856" y="376854"/>
                          <a:pt x="373856" y="385762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>
                    <a:off x="3211247" y="1304925"/>
                    <a:ext cx="342086" cy="316773"/>
                  </a:xfrm>
                  <a:custGeom>
                    <a:avLst/>
                    <a:gdLst>
                      <a:gd name="connsiteX0" fmla="*/ 3441 w 342086"/>
                      <a:gd name="connsiteY0" fmla="*/ 11906 h 316773"/>
                      <a:gd name="connsiteX1" fmla="*/ 29634 w 342086"/>
                      <a:gd name="connsiteY1" fmla="*/ 28575 h 316773"/>
                      <a:gd name="connsiteX2" fmla="*/ 36778 w 342086"/>
                      <a:gd name="connsiteY2" fmla="*/ 33338 h 316773"/>
                      <a:gd name="connsiteX3" fmla="*/ 43922 w 342086"/>
                      <a:gd name="connsiteY3" fmla="*/ 35719 h 316773"/>
                      <a:gd name="connsiteX4" fmla="*/ 58209 w 342086"/>
                      <a:gd name="connsiteY4" fmla="*/ 45244 h 316773"/>
                      <a:gd name="connsiteX5" fmla="*/ 74878 w 342086"/>
                      <a:gd name="connsiteY5" fmla="*/ 50006 h 316773"/>
                      <a:gd name="connsiteX6" fmla="*/ 98691 w 342086"/>
                      <a:gd name="connsiteY6" fmla="*/ 52388 h 316773"/>
                      <a:gd name="connsiteX7" fmla="*/ 120122 w 342086"/>
                      <a:gd name="connsiteY7" fmla="*/ 57150 h 316773"/>
                      <a:gd name="connsiteX8" fmla="*/ 134409 w 342086"/>
                      <a:gd name="connsiteY8" fmla="*/ 59531 h 316773"/>
                      <a:gd name="connsiteX9" fmla="*/ 141553 w 342086"/>
                      <a:gd name="connsiteY9" fmla="*/ 61913 h 316773"/>
                      <a:gd name="connsiteX10" fmla="*/ 148697 w 342086"/>
                      <a:gd name="connsiteY10" fmla="*/ 66675 h 316773"/>
                      <a:gd name="connsiteX11" fmla="*/ 158222 w 342086"/>
                      <a:gd name="connsiteY11" fmla="*/ 69056 h 316773"/>
                      <a:gd name="connsiteX12" fmla="*/ 162984 w 342086"/>
                      <a:gd name="connsiteY12" fmla="*/ 76200 h 316773"/>
                      <a:gd name="connsiteX13" fmla="*/ 177272 w 342086"/>
                      <a:gd name="connsiteY13" fmla="*/ 85725 h 316773"/>
                      <a:gd name="connsiteX14" fmla="*/ 182034 w 342086"/>
                      <a:gd name="connsiteY14" fmla="*/ 92869 h 316773"/>
                      <a:gd name="connsiteX15" fmla="*/ 189178 w 342086"/>
                      <a:gd name="connsiteY15" fmla="*/ 100013 h 316773"/>
                      <a:gd name="connsiteX16" fmla="*/ 193941 w 342086"/>
                      <a:gd name="connsiteY16" fmla="*/ 116681 h 316773"/>
                      <a:gd name="connsiteX17" fmla="*/ 198703 w 342086"/>
                      <a:gd name="connsiteY17" fmla="*/ 128588 h 316773"/>
                      <a:gd name="connsiteX18" fmla="*/ 205847 w 342086"/>
                      <a:gd name="connsiteY18" fmla="*/ 150019 h 316773"/>
                      <a:gd name="connsiteX19" fmla="*/ 208228 w 342086"/>
                      <a:gd name="connsiteY19" fmla="*/ 157163 h 316773"/>
                      <a:gd name="connsiteX20" fmla="*/ 201084 w 342086"/>
                      <a:gd name="connsiteY20" fmla="*/ 178594 h 316773"/>
                      <a:gd name="connsiteX21" fmla="*/ 193941 w 342086"/>
                      <a:gd name="connsiteY21" fmla="*/ 183356 h 316773"/>
                      <a:gd name="connsiteX22" fmla="*/ 189178 w 342086"/>
                      <a:gd name="connsiteY22" fmla="*/ 190500 h 316773"/>
                      <a:gd name="connsiteX23" fmla="*/ 182034 w 342086"/>
                      <a:gd name="connsiteY23" fmla="*/ 200025 h 316773"/>
                      <a:gd name="connsiteX24" fmla="*/ 179653 w 342086"/>
                      <a:gd name="connsiteY24" fmla="*/ 207169 h 316773"/>
                      <a:gd name="connsiteX25" fmla="*/ 174891 w 342086"/>
                      <a:gd name="connsiteY25" fmla="*/ 214313 h 316773"/>
                      <a:gd name="connsiteX26" fmla="*/ 172509 w 342086"/>
                      <a:gd name="connsiteY26" fmla="*/ 221456 h 316773"/>
                      <a:gd name="connsiteX27" fmla="*/ 162984 w 342086"/>
                      <a:gd name="connsiteY27" fmla="*/ 235744 h 316773"/>
                      <a:gd name="connsiteX28" fmla="*/ 158222 w 342086"/>
                      <a:gd name="connsiteY28" fmla="*/ 242888 h 316773"/>
                      <a:gd name="connsiteX29" fmla="*/ 148697 w 342086"/>
                      <a:gd name="connsiteY29" fmla="*/ 250031 h 316773"/>
                      <a:gd name="connsiteX30" fmla="*/ 141553 w 342086"/>
                      <a:gd name="connsiteY30" fmla="*/ 257175 h 316773"/>
                      <a:gd name="connsiteX31" fmla="*/ 127266 w 342086"/>
                      <a:gd name="connsiteY31" fmla="*/ 266700 h 316773"/>
                      <a:gd name="connsiteX32" fmla="*/ 122503 w 342086"/>
                      <a:gd name="connsiteY32" fmla="*/ 273844 h 316773"/>
                      <a:gd name="connsiteX33" fmla="*/ 117741 w 342086"/>
                      <a:gd name="connsiteY33" fmla="*/ 288131 h 316773"/>
                      <a:gd name="connsiteX34" fmla="*/ 112978 w 342086"/>
                      <a:gd name="connsiteY34" fmla="*/ 304800 h 316773"/>
                      <a:gd name="connsiteX35" fmla="*/ 122503 w 342086"/>
                      <a:gd name="connsiteY35" fmla="*/ 316706 h 316773"/>
                      <a:gd name="connsiteX36" fmla="*/ 132028 w 342086"/>
                      <a:gd name="connsiteY36" fmla="*/ 314325 h 316773"/>
                      <a:gd name="connsiteX37" fmla="*/ 139172 w 342086"/>
                      <a:gd name="connsiteY37" fmla="*/ 309563 h 316773"/>
                      <a:gd name="connsiteX38" fmla="*/ 148697 w 342086"/>
                      <a:gd name="connsiteY38" fmla="*/ 295275 h 316773"/>
                      <a:gd name="connsiteX39" fmla="*/ 151078 w 342086"/>
                      <a:gd name="connsiteY39" fmla="*/ 288131 h 316773"/>
                      <a:gd name="connsiteX40" fmla="*/ 170128 w 342086"/>
                      <a:gd name="connsiteY40" fmla="*/ 280988 h 316773"/>
                      <a:gd name="connsiteX41" fmla="*/ 184416 w 342086"/>
                      <a:gd name="connsiteY41" fmla="*/ 273844 h 316773"/>
                      <a:gd name="connsiteX42" fmla="*/ 196322 w 342086"/>
                      <a:gd name="connsiteY42" fmla="*/ 266700 h 316773"/>
                      <a:gd name="connsiteX43" fmla="*/ 212991 w 342086"/>
                      <a:gd name="connsiteY43" fmla="*/ 259556 h 316773"/>
                      <a:gd name="connsiteX44" fmla="*/ 229659 w 342086"/>
                      <a:gd name="connsiteY44" fmla="*/ 242888 h 316773"/>
                      <a:gd name="connsiteX45" fmla="*/ 251091 w 342086"/>
                      <a:gd name="connsiteY45" fmla="*/ 223838 h 316773"/>
                      <a:gd name="connsiteX46" fmla="*/ 258234 w 342086"/>
                      <a:gd name="connsiteY46" fmla="*/ 219075 h 316773"/>
                      <a:gd name="connsiteX47" fmla="*/ 265378 w 342086"/>
                      <a:gd name="connsiteY47" fmla="*/ 204788 h 316773"/>
                      <a:gd name="connsiteX48" fmla="*/ 267759 w 342086"/>
                      <a:gd name="connsiteY48" fmla="*/ 197644 h 316773"/>
                      <a:gd name="connsiteX49" fmla="*/ 274903 w 342086"/>
                      <a:gd name="connsiteY49" fmla="*/ 192881 h 316773"/>
                      <a:gd name="connsiteX50" fmla="*/ 284428 w 342086"/>
                      <a:gd name="connsiteY50" fmla="*/ 178594 h 316773"/>
                      <a:gd name="connsiteX51" fmla="*/ 296334 w 342086"/>
                      <a:gd name="connsiteY51" fmla="*/ 166688 h 316773"/>
                      <a:gd name="connsiteX52" fmla="*/ 298716 w 342086"/>
                      <a:gd name="connsiteY52" fmla="*/ 159544 h 316773"/>
                      <a:gd name="connsiteX53" fmla="*/ 305859 w 342086"/>
                      <a:gd name="connsiteY53" fmla="*/ 157163 h 316773"/>
                      <a:gd name="connsiteX54" fmla="*/ 320147 w 342086"/>
                      <a:gd name="connsiteY54" fmla="*/ 147638 h 316773"/>
                      <a:gd name="connsiteX55" fmla="*/ 327291 w 342086"/>
                      <a:gd name="connsiteY55" fmla="*/ 142875 h 316773"/>
                      <a:gd name="connsiteX56" fmla="*/ 334434 w 342086"/>
                      <a:gd name="connsiteY56" fmla="*/ 138113 h 316773"/>
                      <a:gd name="connsiteX57" fmla="*/ 339197 w 342086"/>
                      <a:gd name="connsiteY57" fmla="*/ 130969 h 316773"/>
                      <a:gd name="connsiteX58" fmla="*/ 339197 w 342086"/>
                      <a:gd name="connsiteY58" fmla="*/ 97631 h 316773"/>
                      <a:gd name="connsiteX59" fmla="*/ 329672 w 342086"/>
                      <a:gd name="connsiteY59" fmla="*/ 76200 h 316773"/>
                      <a:gd name="connsiteX60" fmla="*/ 322528 w 342086"/>
                      <a:gd name="connsiteY60" fmla="*/ 61913 h 316773"/>
                      <a:gd name="connsiteX61" fmla="*/ 301097 w 342086"/>
                      <a:gd name="connsiteY61" fmla="*/ 50006 h 316773"/>
                      <a:gd name="connsiteX62" fmla="*/ 286809 w 342086"/>
                      <a:gd name="connsiteY62" fmla="*/ 47625 h 316773"/>
                      <a:gd name="connsiteX63" fmla="*/ 208228 w 342086"/>
                      <a:gd name="connsiteY63" fmla="*/ 45244 h 316773"/>
                      <a:gd name="connsiteX64" fmla="*/ 193941 w 342086"/>
                      <a:gd name="connsiteY64" fmla="*/ 40481 h 316773"/>
                      <a:gd name="connsiteX65" fmla="*/ 177272 w 342086"/>
                      <a:gd name="connsiteY65" fmla="*/ 33338 h 316773"/>
                      <a:gd name="connsiteX66" fmla="*/ 162984 w 342086"/>
                      <a:gd name="connsiteY66" fmla="*/ 23813 h 316773"/>
                      <a:gd name="connsiteX67" fmla="*/ 153459 w 342086"/>
                      <a:gd name="connsiteY67" fmla="*/ 19050 h 316773"/>
                      <a:gd name="connsiteX68" fmla="*/ 146316 w 342086"/>
                      <a:gd name="connsiteY68" fmla="*/ 14288 h 316773"/>
                      <a:gd name="connsiteX69" fmla="*/ 122503 w 342086"/>
                      <a:gd name="connsiteY69" fmla="*/ 7144 h 316773"/>
                      <a:gd name="connsiteX70" fmla="*/ 98691 w 342086"/>
                      <a:gd name="connsiteY70" fmla="*/ 0 h 316773"/>
                      <a:gd name="connsiteX71" fmla="*/ 3441 w 342086"/>
                      <a:gd name="connsiteY71" fmla="*/ 11906 h 316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342086" h="316773">
                        <a:moveTo>
                          <a:pt x="3441" y="11906"/>
                        </a:moveTo>
                        <a:cubicBezTo>
                          <a:pt x="-8069" y="16669"/>
                          <a:pt x="11498" y="16484"/>
                          <a:pt x="29634" y="28575"/>
                        </a:cubicBezTo>
                        <a:cubicBezTo>
                          <a:pt x="32015" y="30163"/>
                          <a:pt x="34063" y="32433"/>
                          <a:pt x="36778" y="33338"/>
                        </a:cubicBezTo>
                        <a:cubicBezTo>
                          <a:pt x="39159" y="34132"/>
                          <a:pt x="41728" y="34500"/>
                          <a:pt x="43922" y="35719"/>
                        </a:cubicBezTo>
                        <a:cubicBezTo>
                          <a:pt x="48925" y="38499"/>
                          <a:pt x="52779" y="43434"/>
                          <a:pt x="58209" y="45244"/>
                        </a:cubicBezTo>
                        <a:cubicBezTo>
                          <a:pt x="63298" y="46940"/>
                          <a:pt x="69645" y="49258"/>
                          <a:pt x="74878" y="50006"/>
                        </a:cubicBezTo>
                        <a:cubicBezTo>
                          <a:pt x="82775" y="51134"/>
                          <a:pt x="90784" y="51334"/>
                          <a:pt x="98691" y="52388"/>
                        </a:cubicBezTo>
                        <a:cubicBezTo>
                          <a:pt x="111170" y="54052"/>
                          <a:pt x="108802" y="54886"/>
                          <a:pt x="120122" y="57150"/>
                        </a:cubicBezTo>
                        <a:cubicBezTo>
                          <a:pt x="124856" y="58097"/>
                          <a:pt x="129647" y="58737"/>
                          <a:pt x="134409" y="59531"/>
                        </a:cubicBezTo>
                        <a:cubicBezTo>
                          <a:pt x="136790" y="60325"/>
                          <a:pt x="139308" y="60790"/>
                          <a:pt x="141553" y="61913"/>
                        </a:cubicBezTo>
                        <a:cubicBezTo>
                          <a:pt x="144113" y="63193"/>
                          <a:pt x="146066" y="65548"/>
                          <a:pt x="148697" y="66675"/>
                        </a:cubicBezTo>
                        <a:cubicBezTo>
                          <a:pt x="151705" y="67964"/>
                          <a:pt x="155047" y="68262"/>
                          <a:pt x="158222" y="69056"/>
                        </a:cubicBezTo>
                        <a:cubicBezTo>
                          <a:pt x="159809" y="71437"/>
                          <a:pt x="160830" y="74315"/>
                          <a:pt x="162984" y="76200"/>
                        </a:cubicBezTo>
                        <a:cubicBezTo>
                          <a:pt x="167292" y="79969"/>
                          <a:pt x="177272" y="85725"/>
                          <a:pt x="177272" y="85725"/>
                        </a:cubicBezTo>
                        <a:cubicBezTo>
                          <a:pt x="178859" y="88106"/>
                          <a:pt x="180202" y="90670"/>
                          <a:pt x="182034" y="92869"/>
                        </a:cubicBezTo>
                        <a:cubicBezTo>
                          <a:pt x="184190" y="95456"/>
                          <a:pt x="187310" y="97211"/>
                          <a:pt x="189178" y="100013"/>
                        </a:cubicBezTo>
                        <a:cubicBezTo>
                          <a:pt x="190705" y="102304"/>
                          <a:pt x="193413" y="115097"/>
                          <a:pt x="193941" y="116681"/>
                        </a:cubicBezTo>
                        <a:cubicBezTo>
                          <a:pt x="195293" y="120736"/>
                          <a:pt x="197242" y="124571"/>
                          <a:pt x="198703" y="128588"/>
                        </a:cubicBezTo>
                        <a:cubicBezTo>
                          <a:pt x="198722" y="128639"/>
                          <a:pt x="204648" y="146421"/>
                          <a:pt x="205847" y="150019"/>
                        </a:cubicBezTo>
                        <a:lnTo>
                          <a:pt x="208228" y="157163"/>
                        </a:lnTo>
                        <a:cubicBezTo>
                          <a:pt x="206631" y="166743"/>
                          <a:pt x="207781" y="171897"/>
                          <a:pt x="201084" y="178594"/>
                        </a:cubicBezTo>
                        <a:cubicBezTo>
                          <a:pt x="199061" y="180617"/>
                          <a:pt x="196322" y="181769"/>
                          <a:pt x="193941" y="183356"/>
                        </a:cubicBezTo>
                        <a:cubicBezTo>
                          <a:pt x="192353" y="185737"/>
                          <a:pt x="190842" y="188171"/>
                          <a:pt x="189178" y="190500"/>
                        </a:cubicBezTo>
                        <a:cubicBezTo>
                          <a:pt x="186871" y="193729"/>
                          <a:pt x="184003" y="196579"/>
                          <a:pt x="182034" y="200025"/>
                        </a:cubicBezTo>
                        <a:cubicBezTo>
                          <a:pt x="180789" y="202204"/>
                          <a:pt x="180775" y="204924"/>
                          <a:pt x="179653" y="207169"/>
                        </a:cubicBezTo>
                        <a:cubicBezTo>
                          <a:pt x="178373" y="209729"/>
                          <a:pt x="176171" y="211753"/>
                          <a:pt x="174891" y="214313"/>
                        </a:cubicBezTo>
                        <a:cubicBezTo>
                          <a:pt x="173768" y="216558"/>
                          <a:pt x="173728" y="219262"/>
                          <a:pt x="172509" y="221456"/>
                        </a:cubicBezTo>
                        <a:cubicBezTo>
                          <a:pt x="169729" y="226460"/>
                          <a:pt x="166159" y="230981"/>
                          <a:pt x="162984" y="235744"/>
                        </a:cubicBezTo>
                        <a:lnTo>
                          <a:pt x="158222" y="242888"/>
                        </a:lnTo>
                        <a:cubicBezTo>
                          <a:pt x="156021" y="246190"/>
                          <a:pt x="151710" y="247448"/>
                          <a:pt x="148697" y="250031"/>
                        </a:cubicBezTo>
                        <a:cubicBezTo>
                          <a:pt x="146140" y="252223"/>
                          <a:pt x="144211" y="255107"/>
                          <a:pt x="141553" y="257175"/>
                        </a:cubicBezTo>
                        <a:cubicBezTo>
                          <a:pt x="137035" y="260689"/>
                          <a:pt x="127266" y="266700"/>
                          <a:pt x="127266" y="266700"/>
                        </a:cubicBezTo>
                        <a:cubicBezTo>
                          <a:pt x="125678" y="269081"/>
                          <a:pt x="123665" y="271229"/>
                          <a:pt x="122503" y="273844"/>
                        </a:cubicBezTo>
                        <a:cubicBezTo>
                          <a:pt x="120464" y="278431"/>
                          <a:pt x="119328" y="283369"/>
                          <a:pt x="117741" y="288131"/>
                        </a:cubicBezTo>
                        <a:cubicBezTo>
                          <a:pt x="114321" y="298389"/>
                          <a:pt x="115971" y="292827"/>
                          <a:pt x="112978" y="304800"/>
                        </a:cubicBezTo>
                        <a:cubicBezTo>
                          <a:pt x="114780" y="310206"/>
                          <a:pt x="114963" y="315629"/>
                          <a:pt x="122503" y="316706"/>
                        </a:cubicBezTo>
                        <a:cubicBezTo>
                          <a:pt x="125743" y="317169"/>
                          <a:pt x="128853" y="315119"/>
                          <a:pt x="132028" y="314325"/>
                        </a:cubicBezTo>
                        <a:cubicBezTo>
                          <a:pt x="134409" y="312738"/>
                          <a:pt x="137287" y="311717"/>
                          <a:pt x="139172" y="309563"/>
                        </a:cubicBezTo>
                        <a:cubicBezTo>
                          <a:pt x="142941" y="305255"/>
                          <a:pt x="148697" y="295275"/>
                          <a:pt x="148697" y="295275"/>
                        </a:cubicBezTo>
                        <a:cubicBezTo>
                          <a:pt x="149491" y="292894"/>
                          <a:pt x="149510" y="290091"/>
                          <a:pt x="151078" y="288131"/>
                        </a:cubicBezTo>
                        <a:cubicBezTo>
                          <a:pt x="155749" y="282292"/>
                          <a:pt x="163675" y="282278"/>
                          <a:pt x="170128" y="280988"/>
                        </a:cubicBezTo>
                        <a:cubicBezTo>
                          <a:pt x="190602" y="267338"/>
                          <a:pt x="164698" y="283703"/>
                          <a:pt x="184416" y="273844"/>
                        </a:cubicBezTo>
                        <a:cubicBezTo>
                          <a:pt x="188556" y="271774"/>
                          <a:pt x="192276" y="268948"/>
                          <a:pt x="196322" y="266700"/>
                        </a:cubicBezTo>
                        <a:cubicBezTo>
                          <a:pt x="205146" y="261798"/>
                          <a:pt x="204563" y="262366"/>
                          <a:pt x="212991" y="259556"/>
                        </a:cubicBezTo>
                        <a:cubicBezTo>
                          <a:pt x="223908" y="243181"/>
                          <a:pt x="217086" y="247079"/>
                          <a:pt x="229659" y="242888"/>
                        </a:cubicBezTo>
                        <a:cubicBezTo>
                          <a:pt x="240238" y="228783"/>
                          <a:pt x="233499" y="235566"/>
                          <a:pt x="251091" y="223838"/>
                        </a:cubicBezTo>
                        <a:lnTo>
                          <a:pt x="258234" y="219075"/>
                        </a:lnTo>
                        <a:cubicBezTo>
                          <a:pt x="264224" y="201110"/>
                          <a:pt x="256142" y="223260"/>
                          <a:pt x="265378" y="204788"/>
                        </a:cubicBezTo>
                        <a:cubicBezTo>
                          <a:pt x="266500" y="202543"/>
                          <a:pt x="266191" y="199604"/>
                          <a:pt x="267759" y="197644"/>
                        </a:cubicBezTo>
                        <a:cubicBezTo>
                          <a:pt x="269547" y="195409"/>
                          <a:pt x="272522" y="194469"/>
                          <a:pt x="274903" y="192881"/>
                        </a:cubicBezTo>
                        <a:cubicBezTo>
                          <a:pt x="279087" y="180328"/>
                          <a:pt x="274519" y="190485"/>
                          <a:pt x="284428" y="178594"/>
                        </a:cubicBezTo>
                        <a:cubicBezTo>
                          <a:pt x="294350" y="166688"/>
                          <a:pt x="283239" y="175418"/>
                          <a:pt x="296334" y="166688"/>
                        </a:cubicBezTo>
                        <a:cubicBezTo>
                          <a:pt x="297128" y="164307"/>
                          <a:pt x="296941" y="161319"/>
                          <a:pt x="298716" y="159544"/>
                        </a:cubicBezTo>
                        <a:cubicBezTo>
                          <a:pt x="300491" y="157769"/>
                          <a:pt x="303665" y="158382"/>
                          <a:pt x="305859" y="157163"/>
                        </a:cubicBezTo>
                        <a:cubicBezTo>
                          <a:pt x="310863" y="154383"/>
                          <a:pt x="315384" y="150813"/>
                          <a:pt x="320147" y="147638"/>
                        </a:cubicBezTo>
                        <a:lnTo>
                          <a:pt x="327291" y="142875"/>
                        </a:lnTo>
                        <a:lnTo>
                          <a:pt x="334434" y="138113"/>
                        </a:lnTo>
                        <a:cubicBezTo>
                          <a:pt x="336022" y="135732"/>
                          <a:pt x="337917" y="133529"/>
                          <a:pt x="339197" y="130969"/>
                        </a:cubicBezTo>
                        <a:cubicBezTo>
                          <a:pt x="344503" y="120357"/>
                          <a:pt x="341271" y="109386"/>
                          <a:pt x="339197" y="97631"/>
                        </a:cubicBezTo>
                        <a:cubicBezTo>
                          <a:pt x="335846" y="78645"/>
                          <a:pt x="335897" y="88652"/>
                          <a:pt x="329672" y="76200"/>
                        </a:cubicBezTo>
                        <a:cubicBezTo>
                          <a:pt x="326463" y="69781"/>
                          <a:pt x="328596" y="67222"/>
                          <a:pt x="322528" y="61913"/>
                        </a:cubicBezTo>
                        <a:cubicBezTo>
                          <a:pt x="316261" y="56430"/>
                          <a:pt x="309237" y="51815"/>
                          <a:pt x="301097" y="50006"/>
                        </a:cubicBezTo>
                        <a:cubicBezTo>
                          <a:pt x="296384" y="48959"/>
                          <a:pt x="291631" y="47872"/>
                          <a:pt x="286809" y="47625"/>
                        </a:cubicBezTo>
                        <a:cubicBezTo>
                          <a:pt x="260638" y="46283"/>
                          <a:pt x="234422" y="46038"/>
                          <a:pt x="208228" y="45244"/>
                        </a:cubicBezTo>
                        <a:lnTo>
                          <a:pt x="193941" y="40481"/>
                        </a:lnTo>
                        <a:cubicBezTo>
                          <a:pt x="186549" y="38017"/>
                          <a:pt x="184630" y="37753"/>
                          <a:pt x="177272" y="33338"/>
                        </a:cubicBezTo>
                        <a:cubicBezTo>
                          <a:pt x="172364" y="30393"/>
                          <a:pt x="168104" y="26373"/>
                          <a:pt x="162984" y="23813"/>
                        </a:cubicBezTo>
                        <a:cubicBezTo>
                          <a:pt x="159809" y="22225"/>
                          <a:pt x="156541" y="20811"/>
                          <a:pt x="153459" y="19050"/>
                        </a:cubicBezTo>
                        <a:cubicBezTo>
                          <a:pt x="150974" y="17630"/>
                          <a:pt x="148931" y="15450"/>
                          <a:pt x="146316" y="14288"/>
                        </a:cubicBezTo>
                        <a:cubicBezTo>
                          <a:pt x="134650" y="9103"/>
                          <a:pt x="133165" y="10343"/>
                          <a:pt x="122503" y="7144"/>
                        </a:cubicBezTo>
                        <a:cubicBezTo>
                          <a:pt x="93516" y="-1552"/>
                          <a:pt x="120645" y="5488"/>
                          <a:pt x="98691" y="0"/>
                        </a:cubicBezTo>
                        <a:cubicBezTo>
                          <a:pt x="63766" y="812"/>
                          <a:pt x="14951" y="7143"/>
                          <a:pt x="3441" y="11906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3557588" y="1428750"/>
                    <a:ext cx="85725" cy="0"/>
                  </a:xfrm>
                  <a:custGeom>
                    <a:avLst/>
                    <a:gdLst>
                      <a:gd name="connsiteX0" fmla="*/ 0 w 85725"/>
                      <a:gd name="connsiteY0" fmla="*/ 0 h 0"/>
                      <a:gd name="connsiteX1" fmla="*/ 85725 w 85725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5725">
                        <a:moveTo>
                          <a:pt x="0" y="0"/>
                        </a:moveTo>
                        <a:lnTo>
                          <a:pt x="85725" y="0"/>
                        </a:ln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Oval 33"/>
              <p:cNvSpPr/>
              <p:nvPr/>
            </p:nvSpPr>
            <p:spPr>
              <a:xfrm rot="1351702">
                <a:off x="6440582" y="2485826"/>
                <a:ext cx="152400" cy="668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 rot="1351702">
                <a:off x="6333189" y="1503142"/>
                <a:ext cx="152400" cy="668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351702">
                <a:off x="6066578" y="1353794"/>
                <a:ext cx="152400" cy="668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766668" y="1885870"/>
                <a:ext cx="317000" cy="371672"/>
              </a:xfrm>
              <a:custGeom>
                <a:avLst/>
                <a:gdLst>
                  <a:gd name="connsiteX0" fmla="*/ 145 w 317000"/>
                  <a:gd name="connsiteY0" fmla="*/ 80 h 371672"/>
                  <a:gd name="connsiteX1" fmla="*/ 16814 w 317000"/>
                  <a:gd name="connsiteY1" fmla="*/ 19130 h 371672"/>
                  <a:gd name="connsiteX2" fmla="*/ 23958 w 317000"/>
                  <a:gd name="connsiteY2" fmla="*/ 23893 h 371672"/>
                  <a:gd name="connsiteX3" fmla="*/ 26339 w 317000"/>
                  <a:gd name="connsiteY3" fmla="*/ 31036 h 371672"/>
                  <a:gd name="connsiteX4" fmla="*/ 38245 w 317000"/>
                  <a:gd name="connsiteY4" fmla="*/ 45324 h 371672"/>
                  <a:gd name="connsiteX5" fmla="*/ 47770 w 317000"/>
                  <a:gd name="connsiteY5" fmla="*/ 59611 h 371672"/>
                  <a:gd name="connsiteX6" fmla="*/ 50152 w 317000"/>
                  <a:gd name="connsiteY6" fmla="*/ 66755 h 371672"/>
                  <a:gd name="connsiteX7" fmla="*/ 59677 w 317000"/>
                  <a:gd name="connsiteY7" fmla="*/ 71518 h 371672"/>
                  <a:gd name="connsiteX8" fmla="*/ 66820 w 317000"/>
                  <a:gd name="connsiteY8" fmla="*/ 76280 h 371672"/>
                  <a:gd name="connsiteX9" fmla="*/ 88252 w 317000"/>
                  <a:gd name="connsiteY9" fmla="*/ 83424 h 371672"/>
                  <a:gd name="connsiteX10" fmla="*/ 109683 w 317000"/>
                  <a:gd name="connsiteY10" fmla="*/ 85805 h 371672"/>
                  <a:gd name="connsiteX11" fmla="*/ 126352 w 317000"/>
                  <a:gd name="connsiteY11" fmla="*/ 90568 h 371672"/>
                  <a:gd name="connsiteX12" fmla="*/ 140639 w 317000"/>
                  <a:gd name="connsiteY12" fmla="*/ 100093 h 371672"/>
                  <a:gd name="connsiteX13" fmla="*/ 150164 w 317000"/>
                  <a:gd name="connsiteY13" fmla="*/ 104855 h 371672"/>
                  <a:gd name="connsiteX14" fmla="*/ 159689 w 317000"/>
                  <a:gd name="connsiteY14" fmla="*/ 111999 h 371672"/>
                  <a:gd name="connsiteX15" fmla="*/ 171595 w 317000"/>
                  <a:gd name="connsiteY15" fmla="*/ 116761 h 371672"/>
                  <a:gd name="connsiteX16" fmla="*/ 190645 w 317000"/>
                  <a:gd name="connsiteY16" fmla="*/ 126286 h 371672"/>
                  <a:gd name="connsiteX17" fmla="*/ 193027 w 317000"/>
                  <a:gd name="connsiteY17" fmla="*/ 145336 h 371672"/>
                  <a:gd name="connsiteX18" fmla="*/ 195408 w 317000"/>
                  <a:gd name="connsiteY18" fmla="*/ 159624 h 371672"/>
                  <a:gd name="connsiteX19" fmla="*/ 197789 w 317000"/>
                  <a:gd name="connsiteY19" fmla="*/ 204868 h 371672"/>
                  <a:gd name="connsiteX20" fmla="*/ 202552 w 317000"/>
                  <a:gd name="connsiteY20" fmla="*/ 219155 h 371672"/>
                  <a:gd name="connsiteX21" fmla="*/ 204933 w 317000"/>
                  <a:gd name="connsiteY21" fmla="*/ 226299 h 371672"/>
                  <a:gd name="connsiteX22" fmla="*/ 212077 w 317000"/>
                  <a:gd name="connsiteY22" fmla="*/ 231061 h 371672"/>
                  <a:gd name="connsiteX23" fmla="*/ 216839 w 317000"/>
                  <a:gd name="connsiteY23" fmla="*/ 238205 h 371672"/>
                  <a:gd name="connsiteX24" fmla="*/ 238270 w 317000"/>
                  <a:gd name="connsiteY24" fmla="*/ 254874 h 371672"/>
                  <a:gd name="connsiteX25" fmla="*/ 245414 w 317000"/>
                  <a:gd name="connsiteY25" fmla="*/ 257255 h 371672"/>
                  <a:gd name="connsiteX26" fmla="*/ 245414 w 317000"/>
                  <a:gd name="connsiteY26" fmla="*/ 312024 h 371672"/>
                  <a:gd name="connsiteX27" fmla="*/ 252558 w 317000"/>
                  <a:gd name="connsiteY27" fmla="*/ 335836 h 371672"/>
                  <a:gd name="connsiteX28" fmla="*/ 254939 w 317000"/>
                  <a:gd name="connsiteY28" fmla="*/ 342980 h 371672"/>
                  <a:gd name="connsiteX29" fmla="*/ 257320 w 317000"/>
                  <a:gd name="connsiteY29" fmla="*/ 350124 h 371672"/>
                  <a:gd name="connsiteX30" fmla="*/ 266845 w 317000"/>
                  <a:gd name="connsiteY30" fmla="*/ 364411 h 371672"/>
                  <a:gd name="connsiteX31" fmla="*/ 273989 w 317000"/>
                  <a:gd name="connsiteY31" fmla="*/ 366793 h 371672"/>
                  <a:gd name="connsiteX32" fmla="*/ 281133 w 317000"/>
                  <a:gd name="connsiteY32" fmla="*/ 371555 h 371672"/>
                  <a:gd name="connsiteX33" fmla="*/ 309708 w 317000"/>
                  <a:gd name="connsiteY33" fmla="*/ 369174 h 371672"/>
                  <a:gd name="connsiteX34" fmla="*/ 314470 w 317000"/>
                  <a:gd name="connsiteY34" fmla="*/ 354886 h 371672"/>
                  <a:gd name="connsiteX35" fmla="*/ 314470 w 317000"/>
                  <a:gd name="connsiteY35" fmla="*/ 242968 h 371672"/>
                  <a:gd name="connsiteX36" fmla="*/ 312089 w 317000"/>
                  <a:gd name="connsiteY36" fmla="*/ 235824 h 371672"/>
                  <a:gd name="connsiteX37" fmla="*/ 300183 w 317000"/>
                  <a:gd name="connsiteY37" fmla="*/ 219155 h 371672"/>
                  <a:gd name="connsiteX38" fmla="*/ 290658 w 317000"/>
                  <a:gd name="connsiteY38" fmla="*/ 204868 h 371672"/>
                  <a:gd name="connsiteX39" fmla="*/ 283514 w 317000"/>
                  <a:gd name="connsiteY39" fmla="*/ 181055 h 371672"/>
                  <a:gd name="connsiteX40" fmla="*/ 276370 w 317000"/>
                  <a:gd name="connsiteY40" fmla="*/ 131049 h 371672"/>
                  <a:gd name="connsiteX41" fmla="*/ 276370 w 317000"/>
                  <a:gd name="connsiteY41" fmla="*/ 131049 h 371672"/>
                  <a:gd name="connsiteX42" fmla="*/ 273989 w 317000"/>
                  <a:gd name="connsiteY42" fmla="*/ 119143 h 371672"/>
                  <a:gd name="connsiteX43" fmla="*/ 254939 w 317000"/>
                  <a:gd name="connsiteY43" fmla="*/ 102474 h 371672"/>
                  <a:gd name="connsiteX44" fmla="*/ 240652 w 317000"/>
                  <a:gd name="connsiteY44" fmla="*/ 92949 h 371672"/>
                  <a:gd name="connsiteX45" fmla="*/ 216839 w 317000"/>
                  <a:gd name="connsiteY45" fmla="*/ 85805 h 371672"/>
                  <a:gd name="connsiteX46" fmla="*/ 209695 w 317000"/>
                  <a:gd name="connsiteY46" fmla="*/ 83424 h 371672"/>
                  <a:gd name="connsiteX47" fmla="*/ 197789 w 317000"/>
                  <a:gd name="connsiteY47" fmla="*/ 81043 h 371672"/>
                  <a:gd name="connsiteX48" fmla="*/ 188264 w 317000"/>
                  <a:gd name="connsiteY48" fmla="*/ 83424 h 371672"/>
                  <a:gd name="connsiteX49" fmla="*/ 181120 w 317000"/>
                  <a:gd name="connsiteY49" fmla="*/ 88186 h 371672"/>
                  <a:gd name="connsiteX50" fmla="*/ 173977 w 317000"/>
                  <a:gd name="connsiteY50" fmla="*/ 85805 h 371672"/>
                  <a:gd name="connsiteX51" fmla="*/ 159689 w 317000"/>
                  <a:gd name="connsiteY51" fmla="*/ 73899 h 371672"/>
                  <a:gd name="connsiteX52" fmla="*/ 157308 w 317000"/>
                  <a:gd name="connsiteY52" fmla="*/ 66755 h 371672"/>
                  <a:gd name="connsiteX53" fmla="*/ 150164 w 317000"/>
                  <a:gd name="connsiteY53" fmla="*/ 64374 h 371672"/>
                  <a:gd name="connsiteX54" fmla="*/ 143020 w 317000"/>
                  <a:gd name="connsiteY54" fmla="*/ 59611 h 371672"/>
                  <a:gd name="connsiteX55" fmla="*/ 135877 w 317000"/>
                  <a:gd name="connsiteY55" fmla="*/ 57230 h 371672"/>
                  <a:gd name="connsiteX56" fmla="*/ 128733 w 317000"/>
                  <a:gd name="connsiteY56" fmla="*/ 52468 h 371672"/>
                  <a:gd name="connsiteX57" fmla="*/ 121589 w 317000"/>
                  <a:gd name="connsiteY57" fmla="*/ 50086 h 371672"/>
                  <a:gd name="connsiteX58" fmla="*/ 107302 w 317000"/>
                  <a:gd name="connsiteY58" fmla="*/ 42943 h 371672"/>
                  <a:gd name="connsiteX59" fmla="*/ 93014 w 317000"/>
                  <a:gd name="connsiteY59" fmla="*/ 35799 h 371672"/>
                  <a:gd name="connsiteX60" fmla="*/ 85870 w 317000"/>
                  <a:gd name="connsiteY60" fmla="*/ 31036 h 371672"/>
                  <a:gd name="connsiteX61" fmla="*/ 71583 w 317000"/>
                  <a:gd name="connsiteY61" fmla="*/ 26274 h 371672"/>
                  <a:gd name="connsiteX62" fmla="*/ 64439 w 317000"/>
                  <a:gd name="connsiteY62" fmla="*/ 21511 h 371672"/>
                  <a:gd name="connsiteX63" fmla="*/ 43008 w 317000"/>
                  <a:gd name="connsiteY63" fmla="*/ 16749 h 371672"/>
                  <a:gd name="connsiteX64" fmla="*/ 33483 w 317000"/>
                  <a:gd name="connsiteY64" fmla="*/ 14368 h 371672"/>
                  <a:gd name="connsiteX65" fmla="*/ 26339 w 317000"/>
                  <a:gd name="connsiteY65" fmla="*/ 11986 h 371672"/>
                  <a:gd name="connsiteX66" fmla="*/ 145 w 317000"/>
                  <a:gd name="connsiteY66" fmla="*/ 80 h 37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17000" h="371672">
                    <a:moveTo>
                      <a:pt x="145" y="80"/>
                    </a:moveTo>
                    <a:cubicBezTo>
                      <a:pt x="-1442" y="1271"/>
                      <a:pt x="10371" y="13761"/>
                      <a:pt x="16814" y="19130"/>
                    </a:cubicBezTo>
                    <a:cubicBezTo>
                      <a:pt x="19013" y="20962"/>
                      <a:pt x="21577" y="22305"/>
                      <a:pt x="23958" y="23893"/>
                    </a:cubicBezTo>
                    <a:cubicBezTo>
                      <a:pt x="24752" y="26274"/>
                      <a:pt x="25217" y="28791"/>
                      <a:pt x="26339" y="31036"/>
                    </a:cubicBezTo>
                    <a:cubicBezTo>
                      <a:pt x="29654" y="37665"/>
                      <a:pt x="32980" y="40058"/>
                      <a:pt x="38245" y="45324"/>
                    </a:cubicBezTo>
                    <a:cubicBezTo>
                      <a:pt x="43909" y="62311"/>
                      <a:pt x="35878" y="41774"/>
                      <a:pt x="47770" y="59611"/>
                    </a:cubicBezTo>
                    <a:cubicBezTo>
                      <a:pt x="49162" y="61700"/>
                      <a:pt x="48377" y="64980"/>
                      <a:pt x="50152" y="66755"/>
                    </a:cubicBezTo>
                    <a:cubicBezTo>
                      <a:pt x="52662" y="69265"/>
                      <a:pt x="56595" y="69757"/>
                      <a:pt x="59677" y="71518"/>
                    </a:cubicBezTo>
                    <a:cubicBezTo>
                      <a:pt x="62162" y="72938"/>
                      <a:pt x="64205" y="75118"/>
                      <a:pt x="66820" y="76280"/>
                    </a:cubicBezTo>
                    <a:cubicBezTo>
                      <a:pt x="66830" y="76285"/>
                      <a:pt x="84674" y="82232"/>
                      <a:pt x="88252" y="83424"/>
                    </a:cubicBezTo>
                    <a:cubicBezTo>
                      <a:pt x="95071" y="85697"/>
                      <a:pt x="102539" y="85011"/>
                      <a:pt x="109683" y="85805"/>
                    </a:cubicBezTo>
                    <a:cubicBezTo>
                      <a:pt x="111930" y="86367"/>
                      <a:pt x="123554" y="89013"/>
                      <a:pt x="126352" y="90568"/>
                    </a:cubicBezTo>
                    <a:cubicBezTo>
                      <a:pt x="131355" y="93348"/>
                      <a:pt x="135519" y="97534"/>
                      <a:pt x="140639" y="100093"/>
                    </a:cubicBezTo>
                    <a:cubicBezTo>
                      <a:pt x="143814" y="101680"/>
                      <a:pt x="147154" y="102974"/>
                      <a:pt x="150164" y="104855"/>
                    </a:cubicBezTo>
                    <a:cubicBezTo>
                      <a:pt x="153530" y="106958"/>
                      <a:pt x="156220" y="110072"/>
                      <a:pt x="159689" y="111999"/>
                    </a:cubicBezTo>
                    <a:cubicBezTo>
                      <a:pt x="163425" y="114075"/>
                      <a:pt x="167714" y="114970"/>
                      <a:pt x="171595" y="116761"/>
                    </a:cubicBezTo>
                    <a:cubicBezTo>
                      <a:pt x="178041" y="119736"/>
                      <a:pt x="190645" y="126286"/>
                      <a:pt x="190645" y="126286"/>
                    </a:cubicBezTo>
                    <a:cubicBezTo>
                      <a:pt x="191439" y="132636"/>
                      <a:pt x="192122" y="139001"/>
                      <a:pt x="193027" y="145336"/>
                    </a:cubicBezTo>
                    <a:cubicBezTo>
                      <a:pt x="193710" y="150116"/>
                      <a:pt x="195023" y="154811"/>
                      <a:pt x="195408" y="159624"/>
                    </a:cubicBezTo>
                    <a:cubicBezTo>
                      <a:pt x="196612" y="174678"/>
                      <a:pt x="195990" y="189873"/>
                      <a:pt x="197789" y="204868"/>
                    </a:cubicBezTo>
                    <a:cubicBezTo>
                      <a:pt x="198387" y="209852"/>
                      <a:pt x="200964" y="214393"/>
                      <a:pt x="202552" y="219155"/>
                    </a:cubicBezTo>
                    <a:lnTo>
                      <a:pt x="204933" y="226299"/>
                    </a:lnTo>
                    <a:cubicBezTo>
                      <a:pt x="205838" y="229014"/>
                      <a:pt x="209696" y="229474"/>
                      <a:pt x="212077" y="231061"/>
                    </a:cubicBezTo>
                    <a:cubicBezTo>
                      <a:pt x="213664" y="233442"/>
                      <a:pt x="215007" y="236006"/>
                      <a:pt x="216839" y="238205"/>
                    </a:cubicBezTo>
                    <a:cubicBezTo>
                      <a:pt x="221580" y="243894"/>
                      <a:pt x="232144" y="252832"/>
                      <a:pt x="238270" y="254874"/>
                    </a:cubicBezTo>
                    <a:lnTo>
                      <a:pt x="245414" y="257255"/>
                    </a:lnTo>
                    <a:cubicBezTo>
                      <a:pt x="241186" y="282626"/>
                      <a:pt x="241700" y="273022"/>
                      <a:pt x="245414" y="312024"/>
                    </a:cubicBezTo>
                    <a:cubicBezTo>
                      <a:pt x="245894" y="317066"/>
                      <a:pt x="251543" y="332791"/>
                      <a:pt x="252558" y="335836"/>
                    </a:cubicBezTo>
                    <a:lnTo>
                      <a:pt x="254939" y="342980"/>
                    </a:lnTo>
                    <a:cubicBezTo>
                      <a:pt x="255733" y="345361"/>
                      <a:pt x="255928" y="348035"/>
                      <a:pt x="257320" y="350124"/>
                    </a:cubicBezTo>
                    <a:lnTo>
                      <a:pt x="266845" y="364411"/>
                    </a:lnTo>
                    <a:cubicBezTo>
                      <a:pt x="268237" y="366500"/>
                      <a:pt x="271744" y="365670"/>
                      <a:pt x="273989" y="366793"/>
                    </a:cubicBezTo>
                    <a:cubicBezTo>
                      <a:pt x="276549" y="368073"/>
                      <a:pt x="278752" y="369968"/>
                      <a:pt x="281133" y="371555"/>
                    </a:cubicBezTo>
                    <a:cubicBezTo>
                      <a:pt x="290658" y="370761"/>
                      <a:pt x="301159" y="373449"/>
                      <a:pt x="309708" y="369174"/>
                    </a:cubicBezTo>
                    <a:cubicBezTo>
                      <a:pt x="314198" y="366929"/>
                      <a:pt x="314470" y="354886"/>
                      <a:pt x="314470" y="354886"/>
                    </a:cubicBezTo>
                    <a:cubicBezTo>
                      <a:pt x="317169" y="300929"/>
                      <a:pt x="318459" y="302790"/>
                      <a:pt x="314470" y="242968"/>
                    </a:cubicBezTo>
                    <a:cubicBezTo>
                      <a:pt x="314303" y="240463"/>
                      <a:pt x="313211" y="238069"/>
                      <a:pt x="312089" y="235824"/>
                    </a:cubicBezTo>
                    <a:cubicBezTo>
                      <a:pt x="310152" y="231949"/>
                      <a:pt x="302074" y="221857"/>
                      <a:pt x="300183" y="219155"/>
                    </a:cubicBezTo>
                    <a:cubicBezTo>
                      <a:pt x="296901" y="214466"/>
                      <a:pt x="290658" y="204868"/>
                      <a:pt x="290658" y="204868"/>
                    </a:cubicBezTo>
                    <a:cubicBezTo>
                      <a:pt x="284860" y="187475"/>
                      <a:pt x="287112" y="195450"/>
                      <a:pt x="283514" y="181055"/>
                    </a:cubicBezTo>
                    <a:cubicBezTo>
                      <a:pt x="280799" y="140327"/>
                      <a:pt x="284907" y="156656"/>
                      <a:pt x="276370" y="131049"/>
                    </a:cubicBezTo>
                    <a:lnTo>
                      <a:pt x="276370" y="131049"/>
                    </a:lnTo>
                    <a:cubicBezTo>
                      <a:pt x="275576" y="127080"/>
                      <a:pt x="275410" y="122933"/>
                      <a:pt x="273989" y="119143"/>
                    </a:cubicBezTo>
                    <a:cubicBezTo>
                      <a:pt x="270682" y="110322"/>
                      <a:pt x="262349" y="107414"/>
                      <a:pt x="254939" y="102474"/>
                    </a:cubicBezTo>
                    <a:lnTo>
                      <a:pt x="240652" y="92949"/>
                    </a:lnTo>
                    <a:cubicBezTo>
                      <a:pt x="226253" y="89350"/>
                      <a:pt x="234237" y="91604"/>
                      <a:pt x="216839" y="85805"/>
                    </a:cubicBezTo>
                    <a:cubicBezTo>
                      <a:pt x="214458" y="85011"/>
                      <a:pt x="212156" y="83916"/>
                      <a:pt x="209695" y="83424"/>
                    </a:cubicBezTo>
                    <a:lnTo>
                      <a:pt x="197789" y="81043"/>
                    </a:lnTo>
                    <a:cubicBezTo>
                      <a:pt x="194614" y="81837"/>
                      <a:pt x="191272" y="82135"/>
                      <a:pt x="188264" y="83424"/>
                    </a:cubicBezTo>
                    <a:cubicBezTo>
                      <a:pt x="185633" y="84551"/>
                      <a:pt x="183943" y="87716"/>
                      <a:pt x="181120" y="88186"/>
                    </a:cubicBezTo>
                    <a:cubicBezTo>
                      <a:pt x="178644" y="88599"/>
                      <a:pt x="176222" y="86927"/>
                      <a:pt x="173977" y="85805"/>
                    </a:cubicBezTo>
                    <a:cubicBezTo>
                      <a:pt x="167345" y="82489"/>
                      <a:pt x="164957" y="79167"/>
                      <a:pt x="159689" y="73899"/>
                    </a:cubicBezTo>
                    <a:cubicBezTo>
                      <a:pt x="158895" y="71518"/>
                      <a:pt x="159083" y="68530"/>
                      <a:pt x="157308" y="66755"/>
                    </a:cubicBezTo>
                    <a:cubicBezTo>
                      <a:pt x="155533" y="64980"/>
                      <a:pt x="152409" y="65497"/>
                      <a:pt x="150164" y="64374"/>
                    </a:cubicBezTo>
                    <a:cubicBezTo>
                      <a:pt x="147604" y="63094"/>
                      <a:pt x="145580" y="60891"/>
                      <a:pt x="143020" y="59611"/>
                    </a:cubicBezTo>
                    <a:cubicBezTo>
                      <a:pt x="140775" y="58489"/>
                      <a:pt x="138122" y="58352"/>
                      <a:pt x="135877" y="57230"/>
                    </a:cubicBezTo>
                    <a:cubicBezTo>
                      <a:pt x="133317" y="55950"/>
                      <a:pt x="131293" y="53748"/>
                      <a:pt x="128733" y="52468"/>
                    </a:cubicBezTo>
                    <a:cubicBezTo>
                      <a:pt x="126488" y="51345"/>
                      <a:pt x="123834" y="51209"/>
                      <a:pt x="121589" y="50086"/>
                    </a:cubicBezTo>
                    <a:cubicBezTo>
                      <a:pt x="103129" y="40856"/>
                      <a:pt x="125252" y="48926"/>
                      <a:pt x="107302" y="42943"/>
                    </a:cubicBezTo>
                    <a:cubicBezTo>
                      <a:pt x="86828" y="29293"/>
                      <a:pt x="112732" y="45658"/>
                      <a:pt x="93014" y="35799"/>
                    </a:cubicBezTo>
                    <a:cubicBezTo>
                      <a:pt x="90454" y="34519"/>
                      <a:pt x="88485" y="32198"/>
                      <a:pt x="85870" y="31036"/>
                    </a:cubicBezTo>
                    <a:cubicBezTo>
                      <a:pt x="81283" y="28997"/>
                      <a:pt x="71583" y="26274"/>
                      <a:pt x="71583" y="26274"/>
                    </a:cubicBezTo>
                    <a:cubicBezTo>
                      <a:pt x="69202" y="24686"/>
                      <a:pt x="67070" y="22638"/>
                      <a:pt x="64439" y="21511"/>
                    </a:cubicBezTo>
                    <a:cubicBezTo>
                      <a:pt x="61313" y="20171"/>
                      <a:pt x="45354" y="17270"/>
                      <a:pt x="43008" y="16749"/>
                    </a:cubicBezTo>
                    <a:cubicBezTo>
                      <a:pt x="39813" y="16039"/>
                      <a:pt x="36630" y="15267"/>
                      <a:pt x="33483" y="14368"/>
                    </a:cubicBezTo>
                    <a:cubicBezTo>
                      <a:pt x="31069" y="13678"/>
                      <a:pt x="28843" y="12165"/>
                      <a:pt x="26339" y="11986"/>
                    </a:cubicBezTo>
                    <a:cubicBezTo>
                      <a:pt x="17630" y="11364"/>
                      <a:pt x="1732" y="-1111"/>
                      <a:pt x="145" y="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6097682" y="1957388"/>
                <a:ext cx="971550" cy="535781"/>
              </a:xfrm>
              <a:custGeom>
                <a:avLst/>
                <a:gdLst>
                  <a:gd name="connsiteX0" fmla="*/ 0 w 971550"/>
                  <a:gd name="connsiteY0" fmla="*/ 0 h 535781"/>
                  <a:gd name="connsiteX1" fmla="*/ 23813 w 971550"/>
                  <a:gd name="connsiteY1" fmla="*/ 9525 h 535781"/>
                  <a:gd name="connsiteX2" fmla="*/ 30956 w 971550"/>
                  <a:gd name="connsiteY2" fmla="*/ 14287 h 535781"/>
                  <a:gd name="connsiteX3" fmla="*/ 38100 w 971550"/>
                  <a:gd name="connsiteY3" fmla="*/ 16668 h 535781"/>
                  <a:gd name="connsiteX4" fmla="*/ 47625 w 971550"/>
                  <a:gd name="connsiteY4" fmla="*/ 21431 h 535781"/>
                  <a:gd name="connsiteX5" fmla="*/ 64294 w 971550"/>
                  <a:gd name="connsiteY5" fmla="*/ 28575 h 535781"/>
                  <a:gd name="connsiteX6" fmla="*/ 78581 w 971550"/>
                  <a:gd name="connsiteY6" fmla="*/ 33337 h 535781"/>
                  <a:gd name="connsiteX7" fmla="*/ 85725 w 971550"/>
                  <a:gd name="connsiteY7" fmla="*/ 38100 h 535781"/>
                  <a:gd name="connsiteX8" fmla="*/ 92869 w 971550"/>
                  <a:gd name="connsiteY8" fmla="*/ 40481 h 535781"/>
                  <a:gd name="connsiteX9" fmla="*/ 97631 w 971550"/>
                  <a:gd name="connsiteY9" fmla="*/ 47625 h 535781"/>
                  <a:gd name="connsiteX10" fmla="*/ 104775 w 971550"/>
                  <a:gd name="connsiteY10" fmla="*/ 54768 h 535781"/>
                  <a:gd name="connsiteX11" fmla="*/ 121444 w 971550"/>
                  <a:gd name="connsiteY11" fmla="*/ 78581 h 535781"/>
                  <a:gd name="connsiteX12" fmla="*/ 138113 w 971550"/>
                  <a:gd name="connsiteY12" fmla="*/ 92868 h 535781"/>
                  <a:gd name="connsiteX13" fmla="*/ 140494 w 971550"/>
                  <a:gd name="connsiteY13" fmla="*/ 100012 h 535781"/>
                  <a:gd name="connsiteX14" fmla="*/ 142875 w 971550"/>
                  <a:gd name="connsiteY14" fmla="*/ 109537 h 535781"/>
                  <a:gd name="connsiteX15" fmla="*/ 147638 w 971550"/>
                  <a:gd name="connsiteY15" fmla="*/ 116681 h 535781"/>
                  <a:gd name="connsiteX16" fmla="*/ 157163 w 971550"/>
                  <a:gd name="connsiteY16" fmla="*/ 133350 h 535781"/>
                  <a:gd name="connsiteX17" fmla="*/ 164306 w 971550"/>
                  <a:gd name="connsiteY17" fmla="*/ 150018 h 535781"/>
                  <a:gd name="connsiteX18" fmla="*/ 171450 w 971550"/>
                  <a:gd name="connsiteY18" fmla="*/ 164306 h 535781"/>
                  <a:gd name="connsiteX19" fmla="*/ 180975 w 971550"/>
                  <a:gd name="connsiteY19" fmla="*/ 173831 h 535781"/>
                  <a:gd name="connsiteX20" fmla="*/ 209550 w 971550"/>
                  <a:gd name="connsiteY20" fmla="*/ 207168 h 535781"/>
                  <a:gd name="connsiteX21" fmla="*/ 219075 w 971550"/>
                  <a:gd name="connsiteY21" fmla="*/ 216693 h 535781"/>
                  <a:gd name="connsiteX22" fmla="*/ 226219 w 971550"/>
                  <a:gd name="connsiteY22" fmla="*/ 223837 h 535781"/>
                  <a:gd name="connsiteX23" fmla="*/ 230981 w 971550"/>
                  <a:gd name="connsiteY23" fmla="*/ 230981 h 535781"/>
                  <a:gd name="connsiteX24" fmla="*/ 238125 w 971550"/>
                  <a:gd name="connsiteY24" fmla="*/ 233362 h 535781"/>
                  <a:gd name="connsiteX25" fmla="*/ 252413 w 971550"/>
                  <a:gd name="connsiteY25" fmla="*/ 240506 h 535781"/>
                  <a:gd name="connsiteX26" fmla="*/ 259556 w 971550"/>
                  <a:gd name="connsiteY26" fmla="*/ 245268 h 535781"/>
                  <a:gd name="connsiteX27" fmla="*/ 266700 w 971550"/>
                  <a:gd name="connsiteY27" fmla="*/ 247650 h 535781"/>
                  <a:gd name="connsiteX28" fmla="*/ 276225 w 971550"/>
                  <a:gd name="connsiteY28" fmla="*/ 252412 h 535781"/>
                  <a:gd name="connsiteX29" fmla="*/ 297656 w 971550"/>
                  <a:gd name="connsiteY29" fmla="*/ 261937 h 535781"/>
                  <a:gd name="connsiteX30" fmla="*/ 319088 w 971550"/>
                  <a:gd name="connsiteY30" fmla="*/ 271462 h 535781"/>
                  <a:gd name="connsiteX31" fmla="*/ 326231 w 971550"/>
                  <a:gd name="connsiteY31" fmla="*/ 273843 h 535781"/>
                  <a:gd name="connsiteX32" fmla="*/ 333375 w 971550"/>
                  <a:gd name="connsiteY32" fmla="*/ 278606 h 535781"/>
                  <a:gd name="connsiteX33" fmla="*/ 359569 w 971550"/>
                  <a:gd name="connsiteY33" fmla="*/ 288131 h 535781"/>
                  <a:gd name="connsiteX34" fmla="*/ 383381 w 971550"/>
                  <a:gd name="connsiteY34" fmla="*/ 295275 h 535781"/>
                  <a:gd name="connsiteX35" fmla="*/ 390525 w 971550"/>
                  <a:gd name="connsiteY35" fmla="*/ 297656 h 535781"/>
                  <a:gd name="connsiteX36" fmla="*/ 402431 w 971550"/>
                  <a:gd name="connsiteY36" fmla="*/ 300037 h 535781"/>
                  <a:gd name="connsiteX37" fmla="*/ 416719 w 971550"/>
                  <a:gd name="connsiteY37" fmla="*/ 304800 h 535781"/>
                  <a:gd name="connsiteX38" fmla="*/ 438150 w 971550"/>
                  <a:gd name="connsiteY38" fmla="*/ 311943 h 535781"/>
                  <a:gd name="connsiteX39" fmla="*/ 461963 w 971550"/>
                  <a:gd name="connsiteY39" fmla="*/ 321468 h 535781"/>
                  <a:gd name="connsiteX40" fmla="*/ 509588 w 971550"/>
                  <a:gd name="connsiteY40" fmla="*/ 326231 h 535781"/>
                  <a:gd name="connsiteX41" fmla="*/ 547688 w 971550"/>
                  <a:gd name="connsiteY41" fmla="*/ 330993 h 535781"/>
                  <a:gd name="connsiteX42" fmla="*/ 573881 w 971550"/>
                  <a:gd name="connsiteY42" fmla="*/ 333375 h 535781"/>
                  <a:gd name="connsiteX43" fmla="*/ 595313 w 971550"/>
                  <a:gd name="connsiteY43" fmla="*/ 338137 h 535781"/>
                  <a:gd name="connsiteX44" fmla="*/ 611981 w 971550"/>
                  <a:gd name="connsiteY44" fmla="*/ 340518 h 535781"/>
                  <a:gd name="connsiteX45" fmla="*/ 626269 w 971550"/>
                  <a:gd name="connsiteY45" fmla="*/ 342900 h 535781"/>
                  <a:gd name="connsiteX46" fmla="*/ 661988 w 971550"/>
                  <a:gd name="connsiteY46" fmla="*/ 347662 h 535781"/>
                  <a:gd name="connsiteX47" fmla="*/ 669131 w 971550"/>
                  <a:gd name="connsiteY47" fmla="*/ 350043 h 535781"/>
                  <a:gd name="connsiteX48" fmla="*/ 688181 w 971550"/>
                  <a:gd name="connsiteY48" fmla="*/ 361950 h 535781"/>
                  <a:gd name="connsiteX49" fmla="*/ 709613 w 971550"/>
                  <a:gd name="connsiteY49" fmla="*/ 366712 h 535781"/>
                  <a:gd name="connsiteX50" fmla="*/ 733425 w 971550"/>
                  <a:gd name="connsiteY50" fmla="*/ 376237 h 535781"/>
                  <a:gd name="connsiteX51" fmla="*/ 738188 w 971550"/>
                  <a:gd name="connsiteY51" fmla="*/ 383381 h 535781"/>
                  <a:gd name="connsiteX52" fmla="*/ 740569 w 971550"/>
                  <a:gd name="connsiteY52" fmla="*/ 395287 h 535781"/>
                  <a:gd name="connsiteX53" fmla="*/ 745331 w 971550"/>
                  <a:gd name="connsiteY53" fmla="*/ 409575 h 535781"/>
                  <a:gd name="connsiteX54" fmla="*/ 752475 w 971550"/>
                  <a:gd name="connsiteY54" fmla="*/ 419100 h 535781"/>
                  <a:gd name="connsiteX55" fmla="*/ 766763 w 971550"/>
                  <a:gd name="connsiteY55" fmla="*/ 438150 h 535781"/>
                  <a:gd name="connsiteX56" fmla="*/ 773906 w 971550"/>
                  <a:gd name="connsiteY56" fmla="*/ 442912 h 535781"/>
                  <a:gd name="connsiteX57" fmla="*/ 783431 w 971550"/>
                  <a:gd name="connsiteY57" fmla="*/ 457200 h 535781"/>
                  <a:gd name="connsiteX58" fmla="*/ 795338 w 971550"/>
                  <a:gd name="connsiteY58" fmla="*/ 471487 h 535781"/>
                  <a:gd name="connsiteX59" fmla="*/ 816769 w 971550"/>
                  <a:gd name="connsiteY59" fmla="*/ 478631 h 535781"/>
                  <a:gd name="connsiteX60" fmla="*/ 833438 w 971550"/>
                  <a:gd name="connsiteY60" fmla="*/ 485775 h 535781"/>
                  <a:gd name="connsiteX61" fmla="*/ 842963 w 971550"/>
                  <a:gd name="connsiteY61" fmla="*/ 490537 h 535781"/>
                  <a:gd name="connsiteX62" fmla="*/ 850106 w 971550"/>
                  <a:gd name="connsiteY62" fmla="*/ 492918 h 535781"/>
                  <a:gd name="connsiteX63" fmla="*/ 862013 w 971550"/>
                  <a:gd name="connsiteY63" fmla="*/ 497681 h 535781"/>
                  <a:gd name="connsiteX64" fmla="*/ 907256 w 971550"/>
                  <a:gd name="connsiteY64" fmla="*/ 502443 h 535781"/>
                  <a:gd name="connsiteX65" fmla="*/ 914400 w 971550"/>
                  <a:gd name="connsiteY65" fmla="*/ 509587 h 535781"/>
                  <a:gd name="connsiteX66" fmla="*/ 916781 w 971550"/>
                  <a:gd name="connsiteY66" fmla="*/ 516731 h 535781"/>
                  <a:gd name="connsiteX67" fmla="*/ 923925 w 971550"/>
                  <a:gd name="connsiteY67" fmla="*/ 521493 h 535781"/>
                  <a:gd name="connsiteX68" fmla="*/ 950119 w 971550"/>
                  <a:gd name="connsiteY68" fmla="*/ 528637 h 535781"/>
                  <a:gd name="connsiteX69" fmla="*/ 964406 w 971550"/>
                  <a:gd name="connsiteY69" fmla="*/ 533400 h 535781"/>
                  <a:gd name="connsiteX70" fmla="*/ 971550 w 971550"/>
                  <a:gd name="connsiteY70" fmla="*/ 535781 h 53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971550" h="535781">
                    <a:moveTo>
                      <a:pt x="0" y="0"/>
                    </a:moveTo>
                    <a:cubicBezTo>
                      <a:pt x="11714" y="3904"/>
                      <a:pt x="14000" y="3917"/>
                      <a:pt x="23813" y="9525"/>
                    </a:cubicBezTo>
                    <a:cubicBezTo>
                      <a:pt x="26298" y="10945"/>
                      <a:pt x="28396" y="13007"/>
                      <a:pt x="30956" y="14287"/>
                    </a:cubicBezTo>
                    <a:cubicBezTo>
                      <a:pt x="33201" y="15409"/>
                      <a:pt x="35793" y="15679"/>
                      <a:pt x="38100" y="16668"/>
                    </a:cubicBezTo>
                    <a:cubicBezTo>
                      <a:pt x="41363" y="18066"/>
                      <a:pt x="44393" y="19962"/>
                      <a:pt x="47625" y="21431"/>
                    </a:cubicBezTo>
                    <a:cubicBezTo>
                      <a:pt x="53128" y="23933"/>
                      <a:pt x="58652" y="26405"/>
                      <a:pt x="64294" y="28575"/>
                    </a:cubicBezTo>
                    <a:cubicBezTo>
                      <a:pt x="68979" y="30377"/>
                      <a:pt x="78581" y="33337"/>
                      <a:pt x="78581" y="33337"/>
                    </a:cubicBezTo>
                    <a:cubicBezTo>
                      <a:pt x="80962" y="34925"/>
                      <a:pt x="83165" y="36820"/>
                      <a:pt x="85725" y="38100"/>
                    </a:cubicBezTo>
                    <a:cubicBezTo>
                      <a:pt x="87970" y="39223"/>
                      <a:pt x="90909" y="38913"/>
                      <a:pt x="92869" y="40481"/>
                    </a:cubicBezTo>
                    <a:cubicBezTo>
                      <a:pt x="95104" y="42269"/>
                      <a:pt x="95799" y="45426"/>
                      <a:pt x="97631" y="47625"/>
                    </a:cubicBezTo>
                    <a:cubicBezTo>
                      <a:pt x="99787" y="50212"/>
                      <a:pt x="102708" y="52110"/>
                      <a:pt x="104775" y="54768"/>
                    </a:cubicBezTo>
                    <a:cubicBezTo>
                      <a:pt x="113759" y="66318"/>
                      <a:pt x="112767" y="68665"/>
                      <a:pt x="121444" y="78581"/>
                    </a:cubicBezTo>
                    <a:cubicBezTo>
                      <a:pt x="129529" y="87821"/>
                      <a:pt x="129440" y="87087"/>
                      <a:pt x="138113" y="92868"/>
                    </a:cubicBezTo>
                    <a:cubicBezTo>
                      <a:pt x="138907" y="95249"/>
                      <a:pt x="139804" y="97598"/>
                      <a:pt x="140494" y="100012"/>
                    </a:cubicBezTo>
                    <a:cubicBezTo>
                      <a:pt x="141393" y="103159"/>
                      <a:pt x="141586" y="106529"/>
                      <a:pt x="142875" y="109537"/>
                    </a:cubicBezTo>
                    <a:cubicBezTo>
                      <a:pt x="144002" y="112168"/>
                      <a:pt x="146218" y="114196"/>
                      <a:pt x="147638" y="116681"/>
                    </a:cubicBezTo>
                    <a:cubicBezTo>
                      <a:pt x="159723" y="137830"/>
                      <a:pt x="145558" y="115944"/>
                      <a:pt x="157163" y="133350"/>
                    </a:cubicBezTo>
                    <a:cubicBezTo>
                      <a:pt x="162745" y="150096"/>
                      <a:pt x="155482" y="129429"/>
                      <a:pt x="164306" y="150018"/>
                    </a:cubicBezTo>
                    <a:cubicBezTo>
                      <a:pt x="167926" y="158466"/>
                      <a:pt x="164916" y="156682"/>
                      <a:pt x="171450" y="164306"/>
                    </a:cubicBezTo>
                    <a:cubicBezTo>
                      <a:pt x="174372" y="167715"/>
                      <a:pt x="178170" y="170325"/>
                      <a:pt x="180975" y="173831"/>
                    </a:cubicBezTo>
                    <a:cubicBezTo>
                      <a:pt x="209988" y="210096"/>
                      <a:pt x="163693" y="161311"/>
                      <a:pt x="209550" y="207168"/>
                    </a:cubicBezTo>
                    <a:lnTo>
                      <a:pt x="219075" y="216693"/>
                    </a:lnTo>
                    <a:cubicBezTo>
                      <a:pt x="221456" y="219074"/>
                      <a:pt x="224351" y="221035"/>
                      <a:pt x="226219" y="223837"/>
                    </a:cubicBezTo>
                    <a:cubicBezTo>
                      <a:pt x="227806" y="226218"/>
                      <a:pt x="228746" y="229193"/>
                      <a:pt x="230981" y="230981"/>
                    </a:cubicBezTo>
                    <a:cubicBezTo>
                      <a:pt x="232941" y="232549"/>
                      <a:pt x="235744" y="232568"/>
                      <a:pt x="238125" y="233362"/>
                    </a:cubicBezTo>
                    <a:cubicBezTo>
                      <a:pt x="258594" y="247009"/>
                      <a:pt x="232699" y="230650"/>
                      <a:pt x="252413" y="240506"/>
                    </a:cubicBezTo>
                    <a:cubicBezTo>
                      <a:pt x="254973" y="241786"/>
                      <a:pt x="256997" y="243988"/>
                      <a:pt x="259556" y="245268"/>
                    </a:cubicBezTo>
                    <a:cubicBezTo>
                      <a:pt x="261801" y="246391"/>
                      <a:pt x="264393" y="246661"/>
                      <a:pt x="266700" y="247650"/>
                    </a:cubicBezTo>
                    <a:cubicBezTo>
                      <a:pt x="269963" y="249048"/>
                      <a:pt x="272962" y="251014"/>
                      <a:pt x="276225" y="252412"/>
                    </a:cubicBezTo>
                    <a:cubicBezTo>
                      <a:pt x="294152" y="260094"/>
                      <a:pt x="268966" y="245997"/>
                      <a:pt x="297656" y="261937"/>
                    </a:cubicBezTo>
                    <a:cubicBezTo>
                      <a:pt x="314637" y="271371"/>
                      <a:pt x="292158" y="262486"/>
                      <a:pt x="319088" y="271462"/>
                    </a:cubicBezTo>
                    <a:lnTo>
                      <a:pt x="326231" y="273843"/>
                    </a:lnTo>
                    <a:cubicBezTo>
                      <a:pt x="328612" y="275431"/>
                      <a:pt x="330815" y="277326"/>
                      <a:pt x="333375" y="278606"/>
                    </a:cubicBezTo>
                    <a:cubicBezTo>
                      <a:pt x="339996" y="281917"/>
                      <a:pt x="352908" y="285911"/>
                      <a:pt x="359569" y="288131"/>
                    </a:cubicBezTo>
                    <a:cubicBezTo>
                      <a:pt x="393496" y="299440"/>
                      <a:pt x="358206" y="288081"/>
                      <a:pt x="383381" y="295275"/>
                    </a:cubicBezTo>
                    <a:cubicBezTo>
                      <a:pt x="385795" y="295965"/>
                      <a:pt x="388090" y="297047"/>
                      <a:pt x="390525" y="297656"/>
                    </a:cubicBezTo>
                    <a:cubicBezTo>
                      <a:pt x="394451" y="298638"/>
                      <a:pt x="398526" y="298972"/>
                      <a:pt x="402431" y="300037"/>
                    </a:cubicBezTo>
                    <a:cubicBezTo>
                      <a:pt x="407274" y="301358"/>
                      <a:pt x="411849" y="303583"/>
                      <a:pt x="416719" y="304800"/>
                    </a:cubicBezTo>
                    <a:cubicBezTo>
                      <a:pt x="427773" y="307563"/>
                      <a:pt x="426624" y="306820"/>
                      <a:pt x="438150" y="311943"/>
                    </a:cubicBezTo>
                    <a:cubicBezTo>
                      <a:pt x="448548" y="316565"/>
                      <a:pt x="449422" y="318959"/>
                      <a:pt x="461963" y="321468"/>
                    </a:cubicBezTo>
                    <a:cubicBezTo>
                      <a:pt x="489500" y="326977"/>
                      <a:pt x="458245" y="321263"/>
                      <a:pt x="509588" y="326231"/>
                    </a:cubicBezTo>
                    <a:cubicBezTo>
                      <a:pt x="522327" y="327464"/>
                      <a:pt x="534942" y="329834"/>
                      <a:pt x="547688" y="330993"/>
                    </a:cubicBezTo>
                    <a:cubicBezTo>
                      <a:pt x="556419" y="331787"/>
                      <a:pt x="565174" y="332351"/>
                      <a:pt x="573881" y="333375"/>
                    </a:cubicBezTo>
                    <a:cubicBezTo>
                      <a:pt x="617190" y="338471"/>
                      <a:pt x="569789" y="333033"/>
                      <a:pt x="595313" y="338137"/>
                    </a:cubicBezTo>
                    <a:cubicBezTo>
                      <a:pt x="600816" y="339238"/>
                      <a:pt x="606434" y="339664"/>
                      <a:pt x="611981" y="340518"/>
                    </a:cubicBezTo>
                    <a:cubicBezTo>
                      <a:pt x="616753" y="341252"/>
                      <a:pt x="621483" y="342262"/>
                      <a:pt x="626269" y="342900"/>
                    </a:cubicBezTo>
                    <a:cubicBezTo>
                      <a:pt x="670023" y="348734"/>
                      <a:pt x="628838" y="342138"/>
                      <a:pt x="661988" y="347662"/>
                    </a:cubicBezTo>
                    <a:cubicBezTo>
                      <a:pt x="664369" y="348456"/>
                      <a:pt x="666886" y="348921"/>
                      <a:pt x="669131" y="350043"/>
                    </a:cubicBezTo>
                    <a:cubicBezTo>
                      <a:pt x="677856" y="354406"/>
                      <a:pt x="677492" y="358133"/>
                      <a:pt x="688181" y="361950"/>
                    </a:cubicBezTo>
                    <a:cubicBezTo>
                      <a:pt x="695073" y="364411"/>
                      <a:pt x="702634" y="364508"/>
                      <a:pt x="709613" y="366712"/>
                    </a:cubicBezTo>
                    <a:cubicBezTo>
                      <a:pt x="717765" y="369286"/>
                      <a:pt x="733425" y="376237"/>
                      <a:pt x="733425" y="376237"/>
                    </a:cubicBezTo>
                    <a:cubicBezTo>
                      <a:pt x="735013" y="378618"/>
                      <a:pt x="737183" y="380701"/>
                      <a:pt x="738188" y="383381"/>
                    </a:cubicBezTo>
                    <a:cubicBezTo>
                      <a:pt x="739609" y="387171"/>
                      <a:pt x="739504" y="391382"/>
                      <a:pt x="740569" y="395287"/>
                    </a:cubicBezTo>
                    <a:cubicBezTo>
                      <a:pt x="741890" y="400130"/>
                      <a:pt x="743744" y="404812"/>
                      <a:pt x="745331" y="409575"/>
                    </a:cubicBezTo>
                    <a:cubicBezTo>
                      <a:pt x="746586" y="413340"/>
                      <a:pt x="750168" y="415871"/>
                      <a:pt x="752475" y="419100"/>
                    </a:cubicBezTo>
                    <a:cubicBezTo>
                      <a:pt x="757968" y="426789"/>
                      <a:pt x="759162" y="430548"/>
                      <a:pt x="766763" y="438150"/>
                    </a:cubicBezTo>
                    <a:cubicBezTo>
                      <a:pt x="768786" y="440174"/>
                      <a:pt x="771525" y="441325"/>
                      <a:pt x="773906" y="442912"/>
                    </a:cubicBezTo>
                    <a:lnTo>
                      <a:pt x="783431" y="457200"/>
                    </a:lnTo>
                    <a:cubicBezTo>
                      <a:pt x="786165" y="461301"/>
                      <a:pt x="790756" y="469196"/>
                      <a:pt x="795338" y="471487"/>
                    </a:cubicBezTo>
                    <a:cubicBezTo>
                      <a:pt x="802073" y="474855"/>
                      <a:pt x="809848" y="475665"/>
                      <a:pt x="816769" y="478631"/>
                    </a:cubicBezTo>
                    <a:cubicBezTo>
                      <a:pt x="822325" y="481012"/>
                      <a:pt x="827935" y="483274"/>
                      <a:pt x="833438" y="485775"/>
                    </a:cubicBezTo>
                    <a:cubicBezTo>
                      <a:pt x="836670" y="487244"/>
                      <a:pt x="839700" y="489139"/>
                      <a:pt x="842963" y="490537"/>
                    </a:cubicBezTo>
                    <a:cubicBezTo>
                      <a:pt x="845270" y="491526"/>
                      <a:pt x="847756" y="492037"/>
                      <a:pt x="850106" y="492918"/>
                    </a:cubicBezTo>
                    <a:cubicBezTo>
                      <a:pt x="854109" y="494419"/>
                      <a:pt x="857866" y="496644"/>
                      <a:pt x="862013" y="497681"/>
                    </a:cubicBezTo>
                    <a:cubicBezTo>
                      <a:pt x="871344" y="500014"/>
                      <a:pt x="901697" y="501980"/>
                      <a:pt x="907256" y="502443"/>
                    </a:cubicBezTo>
                    <a:cubicBezTo>
                      <a:pt x="909637" y="504824"/>
                      <a:pt x="912532" y="506785"/>
                      <a:pt x="914400" y="509587"/>
                    </a:cubicBezTo>
                    <a:cubicBezTo>
                      <a:pt x="915792" y="511676"/>
                      <a:pt x="915213" y="514771"/>
                      <a:pt x="916781" y="516731"/>
                    </a:cubicBezTo>
                    <a:cubicBezTo>
                      <a:pt x="918569" y="518966"/>
                      <a:pt x="921310" y="520331"/>
                      <a:pt x="923925" y="521493"/>
                    </a:cubicBezTo>
                    <a:cubicBezTo>
                      <a:pt x="939172" y="528269"/>
                      <a:pt x="935612" y="524680"/>
                      <a:pt x="950119" y="528637"/>
                    </a:cubicBezTo>
                    <a:cubicBezTo>
                      <a:pt x="954962" y="529958"/>
                      <a:pt x="959644" y="531812"/>
                      <a:pt x="964406" y="533400"/>
                    </a:cubicBezTo>
                    <a:lnTo>
                      <a:pt x="971550" y="535781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6309613" y="2433638"/>
                <a:ext cx="857250" cy="433406"/>
              </a:xfrm>
              <a:custGeom>
                <a:avLst/>
                <a:gdLst>
                  <a:gd name="connsiteX0" fmla="*/ 0 w 857250"/>
                  <a:gd name="connsiteY0" fmla="*/ 0 h 433406"/>
                  <a:gd name="connsiteX1" fmla="*/ 9525 w 857250"/>
                  <a:gd name="connsiteY1" fmla="*/ 11906 h 433406"/>
                  <a:gd name="connsiteX2" fmla="*/ 23813 w 857250"/>
                  <a:gd name="connsiteY2" fmla="*/ 16668 h 433406"/>
                  <a:gd name="connsiteX3" fmla="*/ 38100 w 857250"/>
                  <a:gd name="connsiteY3" fmla="*/ 21431 h 433406"/>
                  <a:gd name="connsiteX4" fmla="*/ 50007 w 857250"/>
                  <a:gd name="connsiteY4" fmla="*/ 23812 h 433406"/>
                  <a:gd name="connsiteX5" fmla="*/ 59532 w 857250"/>
                  <a:gd name="connsiteY5" fmla="*/ 28575 h 433406"/>
                  <a:gd name="connsiteX6" fmla="*/ 66675 w 857250"/>
                  <a:gd name="connsiteY6" fmla="*/ 33337 h 433406"/>
                  <a:gd name="connsiteX7" fmla="*/ 88107 w 857250"/>
                  <a:gd name="connsiteY7" fmla="*/ 40481 h 433406"/>
                  <a:gd name="connsiteX8" fmla="*/ 95250 w 857250"/>
                  <a:gd name="connsiteY8" fmla="*/ 42862 h 433406"/>
                  <a:gd name="connsiteX9" fmla="*/ 114300 w 857250"/>
                  <a:gd name="connsiteY9" fmla="*/ 52387 h 433406"/>
                  <a:gd name="connsiteX10" fmla="*/ 121444 w 857250"/>
                  <a:gd name="connsiteY10" fmla="*/ 57150 h 433406"/>
                  <a:gd name="connsiteX11" fmla="*/ 128588 w 857250"/>
                  <a:gd name="connsiteY11" fmla="*/ 59531 h 433406"/>
                  <a:gd name="connsiteX12" fmla="*/ 135732 w 857250"/>
                  <a:gd name="connsiteY12" fmla="*/ 64293 h 433406"/>
                  <a:gd name="connsiteX13" fmla="*/ 142875 w 857250"/>
                  <a:gd name="connsiteY13" fmla="*/ 66675 h 433406"/>
                  <a:gd name="connsiteX14" fmla="*/ 164307 w 857250"/>
                  <a:gd name="connsiteY14" fmla="*/ 76200 h 433406"/>
                  <a:gd name="connsiteX15" fmla="*/ 171450 w 857250"/>
                  <a:gd name="connsiteY15" fmla="*/ 78581 h 433406"/>
                  <a:gd name="connsiteX16" fmla="*/ 178594 w 857250"/>
                  <a:gd name="connsiteY16" fmla="*/ 80962 h 433406"/>
                  <a:gd name="connsiteX17" fmla="*/ 185738 w 857250"/>
                  <a:gd name="connsiteY17" fmla="*/ 85725 h 433406"/>
                  <a:gd name="connsiteX18" fmla="*/ 200025 w 857250"/>
                  <a:gd name="connsiteY18" fmla="*/ 90487 h 433406"/>
                  <a:gd name="connsiteX19" fmla="*/ 219075 w 857250"/>
                  <a:gd name="connsiteY19" fmla="*/ 102393 h 433406"/>
                  <a:gd name="connsiteX20" fmla="*/ 226219 w 857250"/>
                  <a:gd name="connsiteY20" fmla="*/ 104775 h 433406"/>
                  <a:gd name="connsiteX21" fmla="*/ 240507 w 857250"/>
                  <a:gd name="connsiteY21" fmla="*/ 111918 h 433406"/>
                  <a:gd name="connsiteX22" fmla="*/ 261938 w 857250"/>
                  <a:gd name="connsiteY22" fmla="*/ 123825 h 433406"/>
                  <a:gd name="connsiteX23" fmla="*/ 288132 w 857250"/>
                  <a:gd name="connsiteY23" fmla="*/ 135731 h 433406"/>
                  <a:gd name="connsiteX24" fmla="*/ 295275 w 857250"/>
                  <a:gd name="connsiteY24" fmla="*/ 140493 h 433406"/>
                  <a:gd name="connsiteX25" fmla="*/ 302419 w 857250"/>
                  <a:gd name="connsiteY25" fmla="*/ 142875 h 433406"/>
                  <a:gd name="connsiteX26" fmla="*/ 316707 w 857250"/>
                  <a:gd name="connsiteY26" fmla="*/ 152400 h 433406"/>
                  <a:gd name="connsiteX27" fmla="*/ 338138 w 857250"/>
                  <a:gd name="connsiteY27" fmla="*/ 169068 h 433406"/>
                  <a:gd name="connsiteX28" fmla="*/ 352425 w 857250"/>
                  <a:gd name="connsiteY28" fmla="*/ 176212 h 433406"/>
                  <a:gd name="connsiteX29" fmla="*/ 369094 w 857250"/>
                  <a:gd name="connsiteY29" fmla="*/ 183356 h 433406"/>
                  <a:gd name="connsiteX30" fmla="*/ 378619 w 857250"/>
                  <a:gd name="connsiteY30" fmla="*/ 190500 h 433406"/>
                  <a:gd name="connsiteX31" fmla="*/ 395288 w 857250"/>
                  <a:gd name="connsiteY31" fmla="*/ 200025 h 433406"/>
                  <a:gd name="connsiteX32" fmla="*/ 402432 w 857250"/>
                  <a:gd name="connsiteY32" fmla="*/ 202406 h 433406"/>
                  <a:gd name="connsiteX33" fmla="*/ 423863 w 857250"/>
                  <a:gd name="connsiteY33" fmla="*/ 219075 h 433406"/>
                  <a:gd name="connsiteX34" fmla="*/ 440532 w 857250"/>
                  <a:gd name="connsiteY34" fmla="*/ 228600 h 433406"/>
                  <a:gd name="connsiteX35" fmla="*/ 454819 w 857250"/>
                  <a:gd name="connsiteY35" fmla="*/ 238125 h 433406"/>
                  <a:gd name="connsiteX36" fmla="*/ 461963 w 857250"/>
                  <a:gd name="connsiteY36" fmla="*/ 245268 h 433406"/>
                  <a:gd name="connsiteX37" fmla="*/ 469107 w 857250"/>
                  <a:gd name="connsiteY37" fmla="*/ 250031 h 433406"/>
                  <a:gd name="connsiteX38" fmla="*/ 476250 w 857250"/>
                  <a:gd name="connsiteY38" fmla="*/ 259556 h 433406"/>
                  <a:gd name="connsiteX39" fmla="*/ 483394 w 857250"/>
                  <a:gd name="connsiteY39" fmla="*/ 266700 h 433406"/>
                  <a:gd name="connsiteX40" fmla="*/ 488157 w 857250"/>
                  <a:gd name="connsiteY40" fmla="*/ 273843 h 433406"/>
                  <a:gd name="connsiteX41" fmla="*/ 495300 w 857250"/>
                  <a:gd name="connsiteY41" fmla="*/ 278606 h 433406"/>
                  <a:gd name="connsiteX42" fmla="*/ 509588 w 857250"/>
                  <a:gd name="connsiteY42" fmla="*/ 290512 h 433406"/>
                  <a:gd name="connsiteX43" fmla="*/ 514350 w 857250"/>
                  <a:gd name="connsiteY43" fmla="*/ 297656 h 433406"/>
                  <a:gd name="connsiteX44" fmla="*/ 533400 w 857250"/>
                  <a:gd name="connsiteY44" fmla="*/ 302418 h 433406"/>
                  <a:gd name="connsiteX45" fmla="*/ 535782 w 857250"/>
                  <a:gd name="connsiteY45" fmla="*/ 309562 h 433406"/>
                  <a:gd name="connsiteX46" fmla="*/ 538163 w 857250"/>
                  <a:gd name="connsiteY46" fmla="*/ 319087 h 433406"/>
                  <a:gd name="connsiteX47" fmla="*/ 559594 w 857250"/>
                  <a:gd name="connsiteY47" fmla="*/ 338137 h 433406"/>
                  <a:gd name="connsiteX48" fmla="*/ 569119 w 857250"/>
                  <a:gd name="connsiteY48" fmla="*/ 342900 h 433406"/>
                  <a:gd name="connsiteX49" fmla="*/ 576263 w 857250"/>
                  <a:gd name="connsiteY49" fmla="*/ 350043 h 433406"/>
                  <a:gd name="connsiteX50" fmla="*/ 588169 w 857250"/>
                  <a:gd name="connsiteY50" fmla="*/ 352425 h 433406"/>
                  <a:gd name="connsiteX51" fmla="*/ 595313 w 857250"/>
                  <a:gd name="connsiteY51" fmla="*/ 354806 h 433406"/>
                  <a:gd name="connsiteX52" fmla="*/ 602457 w 857250"/>
                  <a:gd name="connsiteY52" fmla="*/ 359568 h 433406"/>
                  <a:gd name="connsiteX53" fmla="*/ 611982 w 857250"/>
                  <a:gd name="connsiteY53" fmla="*/ 361950 h 433406"/>
                  <a:gd name="connsiteX54" fmla="*/ 623888 w 857250"/>
                  <a:gd name="connsiteY54" fmla="*/ 366712 h 433406"/>
                  <a:gd name="connsiteX55" fmla="*/ 635794 w 857250"/>
                  <a:gd name="connsiteY55" fmla="*/ 369093 h 433406"/>
                  <a:gd name="connsiteX56" fmla="*/ 664369 w 857250"/>
                  <a:gd name="connsiteY56" fmla="*/ 373856 h 433406"/>
                  <a:gd name="connsiteX57" fmla="*/ 671513 w 857250"/>
                  <a:gd name="connsiteY57" fmla="*/ 376237 h 433406"/>
                  <a:gd name="connsiteX58" fmla="*/ 678657 w 857250"/>
                  <a:gd name="connsiteY58" fmla="*/ 381000 h 433406"/>
                  <a:gd name="connsiteX59" fmla="*/ 688182 w 857250"/>
                  <a:gd name="connsiteY59" fmla="*/ 383381 h 433406"/>
                  <a:gd name="connsiteX60" fmla="*/ 695325 w 857250"/>
                  <a:gd name="connsiteY60" fmla="*/ 385762 h 433406"/>
                  <a:gd name="connsiteX61" fmla="*/ 721519 w 857250"/>
                  <a:gd name="connsiteY61" fmla="*/ 395287 h 433406"/>
                  <a:gd name="connsiteX62" fmla="*/ 731044 w 857250"/>
                  <a:gd name="connsiteY62" fmla="*/ 397668 h 433406"/>
                  <a:gd name="connsiteX63" fmla="*/ 747713 w 857250"/>
                  <a:gd name="connsiteY63" fmla="*/ 407193 h 433406"/>
                  <a:gd name="connsiteX64" fmla="*/ 766763 w 857250"/>
                  <a:gd name="connsiteY64" fmla="*/ 414337 h 433406"/>
                  <a:gd name="connsiteX65" fmla="*/ 783432 w 857250"/>
                  <a:gd name="connsiteY65" fmla="*/ 421481 h 433406"/>
                  <a:gd name="connsiteX66" fmla="*/ 790575 w 857250"/>
                  <a:gd name="connsiteY66" fmla="*/ 426243 h 433406"/>
                  <a:gd name="connsiteX67" fmla="*/ 854869 w 857250"/>
                  <a:gd name="connsiteY67" fmla="*/ 433387 h 433406"/>
                  <a:gd name="connsiteX68" fmla="*/ 857250 w 857250"/>
                  <a:gd name="connsiteY68" fmla="*/ 433387 h 43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57250" h="433406">
                    <a:moveTo>
                      <a:pt x="0" y="0"/>
                    </a:moveTo>
                    <a:cubicBezTo>
                      <a:pt x="3175" y="3969"/>
                      <a:pt x="5361" y="8992"/>
                      <a:pt x="9525" y="11906"/>
                    </a:cubicBezTo>
                    <a:cubicBezTo>
                      <a:pt x="13638" y="14785"/>
                      <a:pt x="19050" y="15080"/>
                      <a:pt x="23813" y="16668"/>
                    </a:cubicBezTo>
                    <a:lnTo>
                      <a:pt x="38100" y="21431"/>
                    </a:lnTo>
                    <a:lnTo>
                      <a:pt x="50007" y="23812"/>
                    </a:lnTo>
                    <a:cubicBezTo>
                      <a:pt x="53182" y="25400"/>
                      <a:pt x="56450" y="26814"/>
                      <a:pt x="59532" y="28575"/>
                    </a:cubicBezTo>
                    <a:cubicBezTo>
                      <a:pt x="62017" y="29995"/>
                      <a:pt x="64060" y="32175"/>
                      <a:pt x="66675" y="33337"/>
                    </a:cubicBezTo>
                    <a:cubicBezTo>
                      <a:pt x="66687" y="33342"/>
                      <a:pt x="84529" y="39288"/>
                      <a:pt x="88107" y="40481"/>
                    </a:cubicBezTo>
                    <a:cubicBezTo>
                      <a:pt x="90488" y="41275"/>
                      <a:pt x="93005" y="41740"/>
                      <a:pt x="95250" y="42862"/>
                    </a:cubicBezTo>
                    <a:cubicBezTo>
                      <a:pt x="101600" y="46037"/>
                      <a:pt x="108393" y="48449"/>
                      <a:pt x="114300" y="52387"/>
                    </a:cubicBezTo>
                    <a:cubicBezTo>
                      <a:pt x="116681" y="53975"/>
                      <a:pt x="118884" y="55870"/>
                      <a:pt x="121444" y="57150"/>
                    </a:cubicBezTo>
                    <a:cubicBezTo>
                      <a:pt x="123689" y="58273"/>
                      <a:pt x="126343" y="58409"/>
                      <a:pt x="128588" y="59531"/>
                    </a:cubicBezTo>
                    <a:cubicBezTo>
                      <a:pt x="131148" y="60811"/>
                      <a:pt x="133172" y="63013"/>
                      <a:pt x="135732" y="64293"/>
                    </a:cubicBezTo>
                    <a:cubicBezTo>
                      <a:pt x="137977" y="65416"/>
                      <a:pt x="140630" y="65552"/>
                      <a:pt x="142875" y="66675"/>
                    </a:cubicBezTo>
                    <a:cubicBezTo>
                      <a:pt x="165507" y="77992"/>
                      <a:pt x="127462" y="63918"/>
                      <a:pt x="164307" y="76200"/>
                    </a:cubicBezTo>
                    <a:lnTo>
                      <a:pt x="171450" y="78581"/>
                    </a:lnTo>
                    <a:lnTo>
                      <a:pt x="178594" y="80962"/>
                    </a:lnTo>
                    <a:cubicBezTo>
                      <a:pt x="180975" y="82550"/>
                      <a:pt x="183123" y="84563"/>
                      <a:pt x="185738" y="85725"/>
                    </a:cubicBezTo>
                    <a:cubicBezTo>
                      <a:pt x="190325" y="87764"/>
                      <a:pt x="200025" y="90487"/>
                      <a:pt x="200025" y="90487"/>
                    </a:cubicBezTo>
                    <a:cubicBezTo>
                      <a:pt x="205696" y="94268"/>
                      <a:pt x="213324" y="99518"/>
                      <a:pt x="219075" y="102393"/>
                    </a:cubicBezTo>
                    <a:cubicBezTo>
                      <a:pt x="221320" y="103516"/>
                      <a:pt x="223974" y="103652"/>
                      <a:pt x="226219" y="104775"/>
                    </a:cubicBezTo>
                    <a:cubicBezTo>
                      <a:pt x="244677" y="114004"/>
                      <a:pt x="222557" y="105935"/>
                      <a:pt x="240507" y="111918"/>
                    </a:cubicBezTo>
                    <a:cubicBezTo>
                      <a:pt x="273256" y="133752"/>
                      <a:pt x="242183" y="114845"/>
                      <a:pt x="261938" y="123825"/>
                    </a:cubicBezTo>
                    <a:cubicBezTo>
                      <a:pt x="291210" y="137131"/>
                      <a:pt x="271432" y="130165"/>
                      <a:pt x="288132" y="135731"/>
                    </a:cubicBezTo>
                    <a:cubicBezTo>
                      <a:pt x="290513" y="137318"/>
                      <a:pt x="292716" y="139213"/>
                      <a:pt x="295275" y="140493"/>
                    </a:cubicBezTo>
                    <a:cubicBezTo>
                      <a:pt x="297520" y="141616"/>
                      <a:pt x="300330" y="141483"/>
                      <a:pt x="302419" y="142875"/>
                    </a:cubicBezTo>
                    <a:cubicBezTo>
                      <a:pt x="320257" y="154767"/>
                      <a:pt x="299720" y="146736"/>
                      <a:pt x="316707" y="152400"/>
                    </a:cubicBezTo>
                    <a:cubicBezTo>
                      <a:pt x="327898" y="163591"/>
                      <a:pt x="321047" y="157674"/>
                      <a:pt x="338138" y="169068"/>
                    </a:cubicBezTo>
                    <a:cubicBezTo>
                      <a:pt x="347372" y="175224"/>
                      <a:pt x="342566" y="172926"/>
                      <a:pt x="352425" y="176212"/>
                    </a:cubicBezTo>
                    <a:cubicBezTo>
                      <a:pt x="378426" y="193547"/>
                      <a:pt x="338343" y="167981"/>
                      <a:pt x="369094" y="183356"/>
                    </a:cubicBezTo>
                    <a:cubicBezTo>
                      <a:pt x="372644" y="185131"/>
                      <a:pt x="375389" y="188193"/>
                      <a:pt x="378619" y="190500"/>
                    </a:cubicBezTo>
                    <a:cubicBezTo>
                      <a:pt x="384594" y="194768"/>
                      <a:pt x="388317" y="197038"/>
                      <a:pt x="395288" y="200025"/>
                    </a:cubicBezTo>
                    <a:cubicBezTo>
                      <a:pt x="397595" y="201014"/>
                      <a:pt x="400051" y="201612"/>
                      <a:pt x="402432" y="202406"/>
                    </a:cubicBezTo>
                    <a:cubicBezTo>
                      <a:pt x="418494" y="218468"/>
                      <a:pt x="410330" y="214563"/>
                      <a:pt x="423863" y="219075"/>
                    </a:cubicBezTo>
                    <a:cubicBezTo>
                      <a:pt x="455114" y="242511"/>
                      <a:pt x="417151" y="215610"/>
                      <a:pt x="440532" y="228600"/>
                    </a:cubicBezTo>
                    <a:cubicBezTo>
                      <a:pt x="445535" y="231380"/>
                      <a:pt x="450057" y="234950"/>
                      <a:pt x="454819" y="238125"/>
                    </a:cubicBezTo>
                    <a:cubicBezTo>
                      <a:pt x="457621" y="239993"/>
                      <a:pt x="459376" y="243112"/>
                      <a:pt x="461963" y="245268"/>
                    </a:cubicBezTo>
                    <a:cubicBezTo>
                      <a:pt x="464162" y="247100"/>
                      <a:pt x="466726" y="248443"/>
                      <a:pt x="469107" y="250031"/>
                    </a:cubicBezTo>
                    <a:cubicBezTo>
                      <a:pt x="471488" y="253206"/>
                      <a:pt x="473667" y="256543"/>
                      <a:pt x="476250" y="259556"/>
                    </a:cubicBezTo>
                    <a:cubicBezTo>
                      <a:pt x="478442" y="262113"/>
                      <a:pt x="481238" y="264113"/>
                      <a:pt x="483394" y="266700"/>
                    </a:cubicBezTo>
                    <a:cubicBezTo>
                      <a:pt x="485226" y="268898"/>
                      <a:pt x="486133" y="271819"/>
                      <a:pt x="488157" y="273843"/>
                    </a:cubicBezTo>
                    <a:cubicBezTo>
                      <a:pt x="490181" y="275867"/>
                      <a:pt x="493102" y="276774"/>
                      <a:pt x="495300" y="278606"/>
                    </a:cubicBezTo>
                    <a:cubicBezTo>
                      <a:pt x="513621" y="293875"/>
                      <a:pt x="491863" y="278697"/>
                      <a:pt x="509588" y="290512"/>
                    </a:cubicBezTo>
                    <a:cubicBezTo>
                      <a:pt x="511175" y="292893"/>
                      <a:pt x="512115" y="295868"/>
                      <a:pt x="514350" y="297656"/>
                    </a:cubicBezTo>
                    <a:cubicBezTo>
                      <a:pt x="516790" y="299608"/>
                      <a:pt x="532808" y="302300"/>
                      <a:pt x="533400" y="302418"/>
                    </a:cubicBezTo>
                    <a:cubicBezTo>
                      <a:pt x="534194" y="304799"/>
                      <a:pt x="535092" y="307148"/>
                      <a:pt x="535782" y="309562"/>
                    </a:cubicBezTo>
                    <a:cubicBezTo>
                      <a:pt x="536681" y="312709"/>
                      <a:pt x="536286" y="316406"/>
                      <a:pt x="538163" y="319087"/>
                    </a:cubicBezTo>
                    <a:cubicBezTo>
                      <a:pt x="542989" y="325981"/>
                      <a:pt x="551726" y="333641"/>
                      <a:pt x="559594" y="338137"/>
                    </a:cubicBezTo>
                    <a:cubicBezTo>
                      <a:pt x="562676" y="339898"/>
                      <a:pt x="566230" y="340837"/>
                      <a:pt x="569119" y="342900"/>
                    </a:cubicBezTo>
                    <a:cubicBezTo>
                      <a:pt x="571859" y="344857"/>
                      <a:pt x="573251" y="348537"/>
                      <a:pt x="576263" y="350043"/>
                    </a:cubicBezTo>
                    <a:cubicBezTo>
                      <a:pt x="579883" y="351853"/>
                      <a:pt x="584243" y="351443"/>
                      <a:pt x="588169" y="352425"/>
                    </a:cubicBezTo>
                    <a:cubicBezTo>
                      <a:pt x="590604" y="353034"/>
                      <a:pt x="593068" y="353684"/>
                      <a:pt x="595313" y="354806"/>
                    </a:cubicBezTo>
                    <a:cubicBezTo>
                      <a:pt x="597873" y="356086"/>
                      <a:pt x="599827" y="358441"/>
                      <a:pt x="602457" y="359568"/>
                    </a:cubicBezTo>
                    <a:cubicBezTo>
                      <a:pt x="605465" y="360857"/>
                      <a:pt x="608877" y="360915"/>
                      <a:pt x="611982" y="361950"/>
                    </a:cubicBezTo>
                    <a:cubicBezTo>
                      <a:pt x="616037" y="363302"/>
                      <a:pt x="619794" y="365484"/>
                      <a:pt x="623888" y="366712"/>
                    </a:cubicBezTo>
                    <a:cubicBezTo>
                      <a:pt x="627765" y="367875"/>
                      <a:pt x="631868" y="368111"/>
                      <a:pt x="635794" y="369093"/>
                    </a:cubicBezTo>
                    <a:cubicBezTo>
                      <a:pt x="658139" y="374680"/>
                      <a:pt x="616442" y="368531"/>
                      <a:pt x="664369" y="373856"/>
                    </a:cubicBezTo>
                    <a:cubicBezTo>
                      <a:pt x="666750" y="374650"/>
                      <a:pt x="669268" y="375114"/>
                      <a:pt x="671513" y="376237"/>
                    </a:cubicBezTo>
                    <a:cubicBezTo>
                      <a:pt x="674073" y="377517"/>
                      <a:pt x="676026" y="379873"/>
                      <a:pt x="678657" y="381000"/>
                    </a:cubicBezTo>
                    <a:cubicBezTo>
                      <a:pt x="681665" y="382289"/>
                      <a:pt x="685035" y="382482"/>
                      <a:pt x="688182" y="383381"/>
                    </a:cubicBezTo>
                    <a:cubicBezTo>
                      <a:pt x="690595" y="384070"/>
                      <a:pt x="692944" y="384968"/>
                      <a:pt x="695325" y="385762"/>
                    </a:cubicBezTo>
                    <a:cubicBezTo>
                      <a:pt x="707915" y="394156"/>
                      <a:pt x="699692" y="389831"/>
                      <a:pt x="721519" y="395287"/>
                    </a:cubicBezTo>
                    <a:lnTo>
                      <a:pt x="731044" y="397668"/>
                    </a:lnTo>
                    <a:cubicBezTo>
                      <a:pt x="736600" y="400843"/>
                      <a:pt x="741989" y="404331"/>
                      <a:pt x="747713" y="407193"/>
                    </a:cubicBezTo>
                    <a:cubicBezTo>
                      <a:pt x="767467" y="417070"/>
                      <a:pt x="752324" y="408149"/>
                      <a:pt x="766763" y="414337"/>
                    </a:cubicBezTo>
                    <a:cubicBezTo>
                      <a:pt x="787361" y="423165"/>
                      <a:pt x="766678" y="415897"/>
                      <a:pt x="783432" y="421481"/>
                    </a:cubicBezTo>
                    <a:cubicBezTo>
                      <a:pt x="785813" y="423068"/>
                      <a:pt x="787840" y="425401"/>
                      <a:pt x="790575" y="426243"/>
                    </a:cubicBezTo>
                    <a:cubicBezTo>
                      <a:pt x="811436" y="432662"/>
                      <a:pt x="833369" y="432193"/>
                      <a:pt x="854869" y="433387"/>
                    </a:cubicBezTo>
                    <a:cubicBezTo>
                      <a:pt x="855661" y="433431"/>
                      <a:pt x="856456" y="433387"/>
                      <a:pt x="857250" y="433387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638226" y="3176588"/>
                <a:ext cx="788207" cy="357187"/>
              </a:xfrm>
              <a:custGeom>
                <a:avLst/>
                <a:gdLst>
                  <a:gd name="connsiteX0" fmla="*/ 0 w 788207"/>
                  <a:gd name="connsiteY0" fmla="*/ 0 h 357187"/>
                  <a:gd name="connsiteX1" fmla="*/ 11906 w 788207"/>
                  <a:gd name="connsiteY1" fmla="*/ 11906 h 357187"/>
                  <a:gd name="connsiteX2" fmla="*/ 26194 w 788207"/>
                  <a:gd name="connsiteY2" fmla="*/ 19050 h 357187"/>
                  <a:gd name="connsiteX3" fmla="*/ 40481 w 788207"/>
                  <a:gd name="connsiteY3" fmla="*/ 26193 h 357187"/>
                  <a:gd name="connsiteX4" fmla="*/ 54769 w 788207"/>
                  <a:gd name="connsiteY4" fmla="*/ 33337 h 357187"/>
                  <a:gd name="connsiteX5" fmla="*/ 61912 w 788207"/>
                  <a:gd name="connsiteY5" fmla="*/ 38100 h 357187"/>
                  <a:gd name="connsiteX6" fmla="*/ 76200 w 788207"/>
                  <a:gd name="connsiteY6" fmla="*/ 42862 h 357187"/>
                  <a:gd name="connsiteX7" fmla="*/ 90487 w 788207"/>
                  <a:gd name="connsiteY7" fmla="*/ 47625 h 357187"/>
                  <a:gd name="connsiteX8" fmla="*/ 109537 w 788207"/>
                  <a:gd name="connsiteY8" fmla="*/ 59531 h 357187"/>
                  <a:gd name="connsiteX9" fmla="*/ 128587 w 788207"/>
                  <a:gd name="connsiteY9" fmla="*/ 69056 h 357187"/>
                  <a:gd name="connsiteX10" fmla="*/ 150019 w 788207"/>
                  <a:gd name="connsiteY10" fmla="*/ 78581 h 357187"/>
                  <a:gd name="connsiteX11" fmla="*/ 169069 w 788207"/>
                  <a:gd name="connsiteY11" fmla="*/ 90487 h 357187"/>
                  <a:gd name="connsiteX12" fmla="*/ 176212 w 788207"/>
                  <a:gd name="connsiteY12" fmla="*/ 95250 h 357187"/>
                  <a:gd name="connsiteX13" fmla="*/ 185737 w 788207"/>
                  <a:gd name="connsiteY13" fmla="*/ 100012 h 357187"/>
                  <a:gd name="connsiteX14" fmla="*/ 195262 w 788207"/>
                  <a:gd name="connsiteY14" fmla="*/ 107156 h 357187"/>
                  <a:gd name="connsiteX15" fmla="*/ 211931 w 788207"/>
                  <a:gd name="connsiteY15" fmla="*/ 116681 h 357187"/>
                  <a:gd name="connsiteX16" fmla="*/ 219075 w 788207"/>
                  <a:gd name="connsiteY16" fmla="*/ 126206 h 357187"/>
                  <a:gd name="connsiteX17" fmla="*/ 226219 w 788207"/>
                  <a:gd name="connsiteY17" fmla="*/ 133350 h 357187"/>
                  <a:gd name="connsiteX18" fmla="*/ 235744 w 788207"/>
                  <a:gd name="connsiteY18" fmla="*/ 147637 h 357187"/>
                  <a:gd name="connsiteX19" fmla="*/ 240506 w 788207"/>
                  <a:gd name="connsiteY19" fmla="*/ 154781 h 357187"/>
                  <a:gd name="connsiteX20" fmla="*/ 247650 w 788207"/>
                  <a:gd name="connsiteY20" fmla="*/ 159543 h 357187"/>
                  <a:gd name="connsiteX21" fmla="*/ 254794 w 788207"/>
                  <a:gd name="connsiteY21" fmla="*/ 169068 h 357187"/>
                  <a:gd name="connsiteX22" fmla="*/ 261937 w 788207"/>
                  <a:gd name="connsiteY22" fmla="*/ 173831 h 357187"/>
                  <a:gd name="connsiteX23" fmla="*/ 273844 w 788207"/>
                  <a:gd name="connsiteY23" fmla="*/ 180975 h 357187"/>
                  <a:gd name="connsiteX24" fmla="*/ 280987 w 788207"/>
                  <a:gd name="connsiteY24" fmla="*/ 185737 h 357187"/>
                  <a:gd name="connsiteX25" fmla="*/ 288131 w 788207"/>
                  <a:gd name="connsiteY25" fmla="*/ 188118 h 357187"/>
                  <a:gd name="connsiteX26" fmla="*/ 307181 w 788207"/>
                  <a:gd name="connsiteY26" fmla="*/ 200025 h 357187"/>
                  <a:gd name="connsiteX27" fmla="*/ 314325 w 788207"/>
                  <a:gd name="connsiteY27" fmla="*/ 202406 h 357187"/>
                  <a:gd name="connsiteX28" fmla="*/ 323850 w 788207"/>
                  <a:gd name="connsiteY28" fmla="*/ 207168 h 357187"/>
                  <a:gd name="connsiteX29" fmla="*/ 330994 w 788207"/>
                  <a:gd name="connsiteY29" fmla="*/ 211931 h 357187"/>
                  <a:gd name="connsiteX30" fmla="*/ 350044 w 788207"/>
                  <a:gd name="connsiteY30" fmla="*/ 221456 h 357187"/>
                  <a:gd name="connsiteX31" fmla="*/ 369094 w 788207"/>
                  <a:gd name="connsiteY31" fmla="*/ 233362 h 357187"/>
                  <a:gd name="connsiteX32" fmla="*/ 397669 w 788207"/>
                  <a:gd name="connsiteY32" fmla="*/ 250031 h 357187"/>
                  <a:gd name="connsiteX33" fmla="*/ 419100 w 788207"/>
                  <a:gd name="connsiteY33" fmla="*/ 261937 h 357187"/>
                  <a:gd name="connsiteX34" fmla="*/ 435769 w 788207"/>
                  <a:gd name="connsiteY34" fmla="*/ 271462 h 357187"/>
                  <a:gd name="connsiteX35" fmla="*/ 447675 w 788207"/>
                  <a:gd name="connsiteY35" fmla="*/ 276225 h 357187"/>
                  <a:gd name="connsiteX36" fmla="*/ 469106 w 788207"/>
                  <a:gd name="connsiteY36" fmla="*/ 285750 h 357187"/>
                  <a:gd name="connsiteX37" fmla="*/ 476250 w 788207"/>
                  <a:gd name="connsiteY37" fmla="*/ 288131 h 357187"/>
                  <a:gd name="connsiteX38" fmla="*/ 490537 w 788207"/>
                  <a:gd name="connsiteY38" fmla="*/ 297656 h 357187"/>
                  <a:gd name="connsiteX39" fmla="*/ 497681 w 788207"/>
                  <a:gd name="connsiteY39" fmla="*/ 302418 h 357187"/>
                  <a:gd name="connsiteX40" fmla="*/ 511969 w 788207"/>
                  <a:gd name="connsiteY40" fmla="*/ 304800 h 357187"/>
                  <a:gd name="connsiteX41" fmla="*/ 528637 w 788207"/>
                  <a:gd name="connsiteY41" fmla="*/ 309562 h 357187"/>
                  <a:gd name="connsiteX42" fmla="*/ 554831 w 788207"/>
                  <a:gd name="connsiteY42" fmla="*/ 319087 h 357187"/>
                  <a:gd name="connsiteX43" fmla="*/ 561975 w 788207"/>
                  <a:gd name="connsiteY43" fmla="*/ 321468 h 357187"/>
                  <a:gd name="connsiteX44" fmla="*/ 569119 w 788207"/>
                  <a:gd name="connsiteY44" fmla="*/ 326231 h 357187"/>
                  <a:gd name="connsiteX45" fmla="*/ 578644 w 788207"/>
                  <a:gd name="connsiteY45" fmla="*/ 328612 h 357187"/>
                  <a:gd name="connsiteX46" fmla="*/ 592931 w 788207"/>
                  <a:gd name="connsiteY46" fmla="*/ 333375 h 357187"/>
                  <a:gd name="connsiteX47" fmla="*/ 602456 w 788207"/>
                  <a:gd name="connsiteY47" fmla="*/ 335756 h 357187"/>
                  <a:gd name="connsiteX48" fmla="*/ 616744 w 788207"/>
                  <a:gd name="connsiteY48" fmla="*/ 340518 h 357187"/>
                  <a:gd name="connsiteX49" fmla="*/ 631031 w 788207"/>
                  <a:gd name="connsiteY49" fmla="*/ 342900 h 357187"/>
                  <a:gd name="connsiteX50" fmla="*/ 652462 w 788207"/>
                  <a:gd name="connsiteY50" fmla="*/ 350043 h 357187"/>
                  <a:gd name="connsiteX51" fmla="*/ 676275 w 788207"/>
                  <a:gd name="connsiteY51" fmla="*/ 354806 h 357187"/>
                  <a:gd name="connsiteX52" fmla="*/ 685800 w 788207"/>
                  <a:gd name="connsiteY52" fmla="*/ 357187 h 357187"/>
                  <a:gd name="connsiteX53" fmla="*/ 778669 w 788207"/>
                  <a:gd name="connsiteY53" fmla="*/ 354806 h 357187"/>
                  <a:gd name="connsiteX54" fmla="*/ 788194 w 788207"/>
                  <a:gd name="connsiteY54" fmla="*/ 350043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788207" h="357187">
                    <a:moveTo>
                      <a:pt x="0" y="0"/>
                    </a:moveTo>
                    <a:cubicBezTo>
                      <a:pt x="3969" y="3969"/>
                      <a:pt x="7367" y="8605"/>
                      <a:pt x="11906" y="11906"/>
                    </a:cubicBezTo>
                    <a:cubicBezTo>
                      <a:pt x="16212" y="15038"/>
                      <a:pt x="21539" y="16464"/>
                      <a:pt x="26194" y="19050"/>
                    </a:cubicBezTo>
                    <a:cubicBezTo>
                      <a:pt x="40041" y="26743"/>
                      <a:pt x="26574" y="21558"/>
                      <a:pt x="40481" y="26193"/>
                    </a:cubicBezTo>
                    <a:cubicBezTo>
                      <a:pt x="60960" y="39847"/>
                      <a:pt x="35046" y="23475"/>
                      <a:pt x="54769" y="33337"/>
                    </a:cubicBezTo>
                    <a:cubicBezTo>
                      <a:pt x="57329" y="34617"/>
                      <a:pt x="59297" y="36938"/>
                      <a:pt x="61912" y="38100"/>
                    </a:cubicBezTo>
                    <a:cubicBezTo>
                      <a:pt x="66500" y="40139"/>
                      <a:pt x="71437" y="41275"/>
                      <a:pt x="76200" y="42862"/>
                    </a:cubicBezTo>
                    <a:lnTo>
                      <a:pt x="90487" y="47625"/>
                    </a:lnTo>
                    <a:cubicBezTo>
                      <a:pt x="97591" y="49994"/>
                      <a:pt x="102433" y="57163"/>
                      <a:pt x="109537" y="59531"/>
                    </a:cubicBezTo>
                    <a:cubicBezTo>
                      <a:pt x="123033" y="64029"/>
                      <a:pt x="110913" y="59416"/>
                      <a:pt x="128587" y="69056"/>
                    </a:cubicBezTo>
                    <a:cubicBezTo>
                      <a:pt x="141577" y="76142"/>
                      <a:pt x="139493" y="75073"/>
                      <a:pt x="150019" y="78581"/>
                    </a:cubicBezTo>
                    <a:cubicBezTo>
                      <a:pt x="166357" y="89473"/>
                      <a:pt x="146064" y="76108"/>
                      <a:pt x="169069" y="90487"/>
                    </a:cubicBezTo>
                    <a:cubicBezTo>
                      <a:pt x="171496" y="92004"/>
                      <a:pt x="173727" y="93830"/>
                      <a:pt x="176212" y="95250"/>
                    </a:cubicBezTo>
                    <a:cubicBezTo>
                      <a:pt x="179294" y="97011"/>
                      <a:pt x="182727" y="98131"/>
                      <a:pt x="185737" y="100012"/>
                    </a:cubicBezTo>
                    <a:cubicBezTo>
                      <a:pt x="189103" y="102115"/>
                      <a:pt x="191896" y="105053"/>
                      <a:pt x="195262" y="107156"/>
                    </a:cubicBezTo>
                    <a:cubicBezTo>
                      <a:pt x="200246" y="110271"/>
                      <a:pt x="207559" y="112309"/>
                      <a:pt x="211931" y="116681"/>
                    </a:cubicBezTo>
                    <a:cubicBezTo>
                      <a:pt x="214737" y="119487"/>
                      <a:pt x="216492" y="123193"/>
                      <a:pt x="219075" y="126206"/>
                    </a:cubicBezTo>
                    <a:cubicBezTo>
                      <a:pt x="221267" y="128763"/>
                      <a:pt x="224151" y="130692"/>
                      <a:pt x="226219" y="133350"/>
                    </a:cubicBezTo>
                    <a:cubicBezTo>
                      <a:pt x="229733" y="137868"/>
                      <a:pt x="232569" y="142875"/>
                      <a:pt x="235744" y="147637"/>
                    </a:cubicBezTo>
                    <a:cubicBezTo>
                      <a:pt x="237331" y="150018"/>
                      <a:pt x="238125" y="153194"/>
                      <a:pt x="240506" y="154781"/>
                    </a:cubicBezTo>
                    <a:lnTo>
                      <a:pt x="247650" y="159543"/>
                    </a:lnTo>
                    <a:cubicBezTo>
                      <a:pt x="250031" y="162718"/>
                      <a:pt x="251988" y="166262"/>
                      <a:pt x="254794" y="169068"/>
                    </a:cubicBezTo>
                    <a:cubicBezTo>
                      <a:pt x="256818" y="171092"/>
                      <a:pt x="259510" y="172314"/>
                      <a:pt x="261937" y="173831"/>
                    </a:cubicBezTo>
                    <a:cubicBezTo>
                      <a:pt x="265862" y="176284"/>
                      <a:pt x="269919" y="178522"/>
                      <a:pt x="273844" y="180975"/>
                    </a:cubicBezTo>
                    <a:cubicBezTo>
                      <a:pt x="276271" y="182492"/>
                      <a:pt x="278427" y="184457"/>
                      <a:pt x="280987" y="185737"/>
                    </a:cubicBezTo>
                    <a:cubicBezTo>
                      <a:pt x="283232" y="186859"/>
                      <a:pt x="285750" y="187324"/>
                      <a:pt x="288131" y="188118"/>
                    </a:cubicBezTo>
                    <a:cubicBezTo>
                      <a:pt x="293798" y="191896"/>
                      <a:pt x="301437" y="197153"/>
                      <a:pt x="307181" y="200025"/>
                    </a:cubicBezTo>
                    <a:cubicBezTo>
                      <a:pt x="309426" y="201148"/>
                      <a:pt x="312018" y="201417"/>
                      <a:pt x="314325" y="202406"/>
                    </a:cubicBezTo>
                    <a:cubicBezTo>
                      <a:pt x="317588" y="203804"/>
                      <a:pt x="320768" y="205407"/>
                      <a:pt x="323850" y="207168"/>
                    </a:cubicBezTo>
                    <a:cubicBezTo>
                      <a:pt x="326335" y="208588"/>
                      <a:pt x="328481" y="210560"/>
                      <a:pt x="330994" y="211931"/>
                    </a:cubicBezTo>
                    <a:cubicBezTo>
                      <a:pt x="337227" y="215331"/>
                      <a:pt x="350044" y="221456"/>
                      <a:pt x="350044" y="221456"/>
                    </a:cubicBezTo>
                    <a:cubicBezTo>
                      <a:pt x="364947" y="236361"/>
                      <a:pt x="348047" y="221335"/>
                      <a:pt x="369094" y="233362"/>
                    </a:cubicBezTo>
                    <a:cubicBezTo>
                      <a:pt x="402024" y="252179"/>
                      <a:pt x="379629" y="244018"/>
                      <a:pt x="397669" y="250031"/>
                    </a:cubicBezTo>
                    <a:cubicBezTo>
                      <a:pt x="413771" y="260766"/>
                      <a:pt x="393825" y="247895"/>
                      <a:pt x="419100" y="261937"/>
                    </a:cubicBezTo>
                    <a:cubicBezTo>
                      <a:pt x="434430" y="270454"/>
                      <a:pt x="417194" y="263206"/>
                      <a:pt x="435769" y="271462"/>
                    </a:cubicBezTo>
                    <a:cubicBezTo>
                      <a:pt x="439675" y="273198"/>
                      <a:pt x="443852" y="274313"/>
                      <a:pt x="447675" y="276225"/>
                    </a:cubicBezTo>
                    <a:cubicBezTo>
                      <a:pt x="470310" y="287543"/>
                      <a:pt x="432258" y="273467"/>
                      <a:pt x="469106" y="285750"/>
                    </a:cubicBezTo>
                    <a:lnTo>
                      <a:pt x="476250" y="288131"/>
                    </a:lnTo>
                    <a:cubicBezTo>
                      <a:pt x="489791" y="301672"/>
                      <a:pt x="476754" y="290765"/>
                      <a:pt x="490537" y="297656"/>
                    </a:cubicBezTo>
                    <a:cubicBezTo>
                      <a:pt x="493097" y="298936"/>
                      <a:pt x="494966" y="301513"/>
                      <a:pt x="497681" y="302418"/>
                    </a:cubicBezTo>
                    <a:cubicBezTo>
                      <a:pt x="502262" y="303945"/>
                      <a:pt x="507234" y="303853"/>
                      <a:pt x="511969" y="304800"/>
                    </a:cubicBezTo>
                    <a:cubicBezTo>
                      <a:pt x="517332" y="305873"/>
                      <a:pt x="523448" y="307616"/>
                      <a:pt x="528637" y="309562"/>
                    </a:cubicBezTo>
                    <a:cubicBezTo>
                      <a:pt x="555134" y="319499"/>
                      <a:pt x="524829" y="309087"/>
                      <a:pt x="554831" y="319087"/>
                    </a:cubicBezTo>
                    <a:lnTo>
                      <a:pt x="561975" y="321468"/>
                    </a:lnTo>
                    <a:cubicBezTo>
                      <a:pt x="564356" y="323056"/>
                      <a:pt x="566488" y="325104"/>
                      <a:pt x="569119" y="326231"/>
                    </a:cubicBezTo>
                    <a:cubicBezTo>
                      <a:pt x="572127" y="327520"/>
                      <a:pt x="575509" y="327672"/>
                      <a:pt x="578644" y="328612"/>
                    </a:cubicBezTo>
                    <a:cubicBezTo>
                      <a:pt x="583452" y="330055"/>
                      <a:pt x="588061" y="332158"/>
                      <a:pt x="592931" y="333375"/>
                    </a:cubicBezTo>
                    <a:cubicBezTo>
                      <a:pt x="596106" y="334169"/>
                      <a:pt x="599321" y="334816"/>
                      <a:pt x="602456" y="335756"/>
                    </a:cubicBezTo>
                    <a:cubicBezTo>
                      <a:pt x="607265" y="337198"/>
                      <a:pt x="611792" y="339692"/>
                      <a:pt x="616744" y="340518"/>
                    </a:cubicBezTo>
                    <a:cubicBezTo>
                      <a:pt x="621506" y="341312"/>
                      <a:pt x="626366" y="341656"/>
                      <a:pt x="631031" y="342900"/>
                    </a:cubicBezTo>
                    <a:cubicBezTo>
                      <a:pt x="638307" y="344840"/>
                      <a:pt x="645318" y="347662"/>
                      <a:pt x="652462" y="350043"/>
                    </a:cubicBezTo>
                    <a:cubicBezTo>
                      <a:pt x="660142" y="352603"/>
                      <a:pt x="668360" y="353110"/>
                      <a:pt x="676275" y="354806"/>
                    </a:cubicBezTo>
                    <a:cubicBezTo>
                      <a:pt x="679475" y="355492"/>
                      <a:pt x="682625" y="356393"/>
                      <a:pt x="685800" y="357187"/>
                    </a:cubicBezTo>
                    <a:cubicBezTo>
                      <a:pt x="716756" y="356393"/>
                      <a:pt x="747736" y="356245"/>
                      <a:pt x="778669" y="354806"/>
                    </a:cubicBezTo>
                    <a:cubicBezTo>
                      <a:pt x="788964" y="354327"/>
                      <a:pt x="788194" y="355189"/>
                      <a:pt x="788194" y="350043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426420" y="3181350"/>
                <a:ext cx="145256" cy="326231"/>
              </a:xfrm>
              <a:custGeom>
                <a:avLst/>
                <a:gdLst>
                  <a:gd name="connsiteX0" fmla="*/ 145256 w 145256"/>
                  <a:gd name="connsiteY0" fmla="*/ 0 h 326231"/>
                  <a:gd name="connsiteX1" fmla="*/ 140493 w 145256"/>
                  <a:gd name="connsiteY1" fmla="*/ 11906 h 326231"/>
                  <a:gd name="connsiteX2" fmla="*/ 135731 w 145256"/>
                  <a:gd name="connsiteY2" fmla="*/ 26194 h 326231"/>
                  <a:gd name="connsiteX3" fmla="*/ 126206 w 145256"/>
                  <a:gd name="connsiteY3" fmla="*/ 54769 h 326231"/>
                  <a:gd name="connsiteX4" fmla="*/ 121443 w 145256"/>
                  <a:gd name="connsiteY4" fmla="*/ 69056 h 326231"/>
                  <a:gd name="connsiteX5" fmla="*/ 119062 w 145256"/>
                  <a:gd name="connsiteY5" fmla="*/ 76200 h 326231"/>
                  <a:gd name="connsiteX6" fmla="*/ 109537 w 145256"/>
                  <a:gd name="connsiteY6" fmla="*/ 97631 h 326231"/>
                  <a:gd name="connsiteX7" fmla="*/ 97631 w 145256"/>
                  <a:gd name="connsiteY7" fmla="*/ 109538 h 326231"/>
                  <a:gd name="connsiteX8" fmla="*/ 83343 w 145256"/>
                  <a:gd name="connsiteY8" fmla="*/ 123825 h 326231"/>
                  <a:gd name="connsiteX9" fmla="*/ 71437 w 145256"/>
                  <a:gd name="connsiteY9" fmla="*/ 140494 h 326231"/>
                  <a:gd name="connsiteX10" fmla="*/ 64293 w 145256"/>
                  <a:gd name="connsiteY10" fmla="*/ 147638 h 326231"/>
                  <a:gd name="connsiteX11" fmla="*/ 54768 w 145256"/>
                  <a:gd name="connsiteY11" fmla="*/ 161925 h 326231"/>
                  <a:gd name="connsiteX12" fmla="*/ 40481 w 145256"/>
                  <a:gd name="connsiteY12" fmla="*/ 183356 h 326231"/>
                  <a:gd name="connsiteX13" fmla="*/ 30956 w 145256"/>
                  <a:gd name="connsiteY13" fmla="*/ 197644 h 326231"/>
                  <a:gd name="connsiteX14" fmla="*/ 26193 w 145256"/>
                  <a:gd name="connsiteY14" fmla="*/ 211931 h 326231"/>
                  <a:gd name="connsiteX15" fmla="*/ 19050 w 145256"/>
                  <a:gd name="connsiteY15" fmla="*/ 242888 h 326231"/>
                  <a:gd name="connsiteX16" fmla="*/ 16668 w 145256"/>
                  <a:gd name="connsiteY16" fmla="*/ 250031 h 326231"/>
                  <a:gd name="connsiteX17" fmla="*/ 14287 w 145256"/>
                  <a:gd name="connsiteY17" fmla="*/ 257175 h 326231"/>
                  <a:gd name="connsiteX18" fmla="*/ 16668 w 145256"/>
                  <a:gd name="connsiteY18" fmla="*/ 278606 h 326231"/>
                  <a:gd name="connsiteX19" fmla="*/ 16668 w 145256"/>
                  <a:gd name="connsiteY19" fmla="*/ 297656 h 326231"/>
                  <a:gd name="connsiteX20" fmla="*/ 7143 w 145256"/>
                  <a:gd name="connsiteY20" fmla="*/ 311944 h 326231"/>
                  <a:gd name="connsiteX21" fmla="*/ 2381 w 145256"/>
                  <a:gd name="connsiteY21" fmla="*/ 319088 h 326231"/>
                  <a:gd name="connsiteX22" fmla="*/ 0 w 145256"/>
                  <a:gd name="connsiteY2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256" h="326231">
                    <a:moveTo>
                      <a:pt x="145256" y="0"/>
                    </a:moveTo>
                    <a:cubicBezTo>
                      <a:pt x="143668" y="3969"/>
                      <a:pt x="141954" y="7889"/>
                      <a:pt x="140493" y="11906"/>
                    </a:cubicBezTo>
                    <a:cubicBezTo>
                      <a:pt x="138777" y="16624"/>
                      <a:pt x="137318" y="21431"/>
                      <a:pt x="135731" y="26194"/>
                    </a:cubicBezTo>
                    <a:lnTo>
                      <a:pt x="126206" y="54769"/>
                    </a:lnTo>
                    <a:lnTo>
                      <a:pt x="121443" y="69056"/>
                    </a:lnTo>
                    <a:cubicBezTo>
                      <a:pt x="120649" y="71437"/>
                      <a:pt x="120454" y="74111"/>
                      <a:pt x="119062" y="76200"/>
                    </a:cubicBezTo>
                    <a:cubicBezTo>
                      <a:pt x="111516" y="87521"/>
                      <a:pt x="115205" y="80629"/>
                      <a:pt x="109537" y="97631"/>
                    </a:cubicBezTo>
                    <a:cubicBezTo>
                      <a:pt x="106696" y="106154"/>
                      <a:pt x="103648" y="104190"/>
                      <a:pt x="97631" y="109538"/>
                    </a:cubicBezTo>
                    <a:cubicBezTo>
                      <a:pt x="92597" y="114013"/>
                      <a:pt x="87079" y="118221"/>
                      <a:pt x="83343" y="123825"/>
                    </a:cubicBezTo>
                    <a:cubicBezTo>
                      <a:pt x="79572" y="129482"/>
                      <a:pt x="75871" y="135321"/>
                      <a:pt x="71437" y="140494"/>
                    </a:cubicBezTo>
                    <a:cubicBezTo>
                      <a:pt x="69245" y="143051"/>
                      <a:pt x="66361" y="144980"/>
                      <a:pt x="64293" y="147638"/>
                    </a:cubicBezTo>
                    <a:cubicBezTo>
                      <a:pt x="60779" y="152156"/>
                      <a:pt x="57943" y="157163"/>
                      <a:pt x="54768" y="161925"/>
                    </a:cubicBezTo>
                    <a:lnTo>
                      <a:pt x="40481" y="183356"/>
                    </a:lnTo>
                    <a:lnTo>
                      <a:pt x="30956" y="197644"/>
                    </a:lnTo>
                    <a:lnTo>
                      <a:pt x="26193" y="211931"/>
                    </a:lnTo>
                    <a:cubicBezTo>
                      <a:pt x="23103" y="233563"/>
                      <a:pt x="25586" y="223282"/>
                      <a:pt x="19050" y="242888"/>
                    </a:cubicBezTo>
                    <a:lnTo>
                      <a:pt x="16668" y="250031"/>
                    </a:lnTo>
                    <a:lnTo>
                      <a:pt x="14287" y="257175"/>
                    </a:lnTo>
                    <a:cubicBezTo>
                      <a:pt x="15081" y="264319"/>
                      <a:pt x="15486" y="271516"/>
                      <a:pt x="16668" y="278606"/>
                    </a:cubicBezTo>
                    <a:cubicBezTo>
                      <a:pt x="18382" y="288887"/>
                      <a:pt x="22684" y="284421"/>
                      <a:pt x="16668" y="297656"/>
                    </a:cubicBezTo>
                    <a:cubicBezTo>
                      <a:pt x="14299" y="302867"/>
                      <a:pt x="10318" y="307181"/>
                      <a:pt x="7143" y="311944"/>
                    </a:cubicBezTo>
                    <a:cubicBezTo>
                      <a:pt x="5556" y="314325"/>
                      <a:pt x="3286" y="316373"/>
                      <a:pt x="2381" y="319088"/>
                    </a:cubicBezTo>
                    <a:lnTo>
                      <a:pt x="0" y="326231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7474045" y="3817144"/>
                <a:ext cx="364331" cy="552450"/>
              </a:xfrm>
              <a:custGeom>
                <a:avLst/>
                <a:gdLst>
                  <a:gd name="connsiteX0" fmla="*/ 295275 w 364331"/>
                  <a:gd name="connsiteY0" fmla="*/ 0 h 552450"/>
                  <a:gd name="connsiteX1" fmla="*/ 300037 w 364331"/>
                  <a:gd name="connsiteY1" fmla="*/ 11906 h 552450"/>
                  <a:gd name="connsiteX2" fmla="*/ 307181 w 364331"/>
                  <a:gd name="connsiteY2" fmla="*/ 19050 h 552450"/>
                  <a:gd name="connsiteX3" fmla="*/ 316706 w 364331"/>
                  <a:gd name="connsiteY3" fmla="*/ 35719 h 552450"/>
                  <a:gd name="connsiteX4" fmla="*/ 319087 w 364331"/>
                  <a:gd name="connsiteY4" fmla="*/ 42862 h 552450"/>
                  <a:gd name="connsiteX5" fmla="*/ 323850 w 364331"/>
                  <a:gd name="connsiteY5" fmla="*/ 52387 h 552450"/>
                  <a:gd name="connsiteX6" fmla="*/ 326231 w 364331"/>
                  <a:gd name="connsiteY6" fmla="*/ 59531 h 552450"/>
                  <a:gd name="connsiteX7" fmla="*/ 335756 w 364331"/>
                  <a:gd name="connsiteY7" fmla="*/ 66675 h 552450"/>
                  <a:gd name="connsiteX8" fmla="*/ 354806 w 364331"/>
                  <a:gd name="connsiteY8" fmla="*/ 88106 h 552450"/>
                  <a:gd name="connsiteX9" fmla="*/ 357187 w 364331"/>
                  <a:gd name="connsiteY9" fmla="*/ 97631 h 552450"/>
                  <a:gd name="connsiteX10" fmla="*/ 359568 w 364331"/>
                  <a:gd name="connsiteY10" fmla="*/ 123825 h 552450"/>
                  <a:gd name="connsiteX11" fmla="*/ 364331 w 364331"/>
                  <a:gd name="connsiteY11" fmla="*/ 133350 h 552450"/>
                  <a:gd name="connsiteX12" fmla="*/ 359568 w 364331"/>
                  <a:gd name="connsiteY12" fmla="*/ 152400 h 552450"/>
                  <a:gd name="connsiteX13" fmla="*/ 354806 w 364331"/>
                  <a:gd name="connsiteY13" fmla="*/ 159544 h 552450"/>
                  <a:gd name="connsiteX14" fmla="*/ 347662 w 364331"/>
                  <a:gd name="connsiteY14" fmla="*/ 180975 h 552450"/>
                  <a:gd name="connsiteX15" fmla="*/ 342900 w 364331"/>
                  <a:gd name="connsiteY15" fmla="*/ 190500 h 552450"/>
                  <a:gd name="connsiteX16" fmla="*/ 333375 w 364331"/>
                  <a:gd name="connsiteY16" fmla="*/ 204787 h 552450"/>
                  <a:gd name="connsiteX17" fmla="*/ 330993 w 364331"/>
                  <a:gd name="connsiteY17" fmla="*/ 211931 h 552450"/>
                  <a:gd name="connsiteX18" fmla="*/ 326231 w 364331"/>
                  <a:gd name="connsiteY18" fmla="*/ 219075 h 552450"/>
                  <a:gd name="connsiteX19" fmla="*/ 321468 w 364331"/>
                  <a:gd name="connsiteY19" fmla="*/ 228600 h 552450"/>
                  <a:gd name="connsiteX20" fmla="*/ 311943 w 364331"/>
                  <a:gd name="connsiteY20" fmla="*/ 242887 h 552450"/>
                  <a:gd name="connsiteX21" fmla="*/ 309562 w 364331"/>
                  <a:gd name="connsiteY21" fmla="*/ 250031 h 552450"/>
                  <a:gd name="connsiteX22" fmla="*/ 307181 w 364331"/>
                  <a:gd name="connsiteY22" fmla="*/ 261937 h 552450"/>
                  <a:gd name="connsiteX23" fmla="*/ 302418 w 364331"/>
                  <a:gd name="connsiteY23" fmla="*/ 269081 h 552450"/>
                  <a:gd name="connsiteX24" fmla="*/ 300037 w 364331"/>
                  <a:gd name="connsiteY24" fmla="*/ 278606 h 552450"/>
                  <a:gd name="connsiteX25" fmla="*/ 297656 w 364331"/>
                  <a:gd name="connsiteY25" fmla="*/ 292894 h 552450"/>
                  <a:gd name="connsiteX26" fmla="*/ 292893 w 364331"/>
                  <a:gd name="connsiteY26" fmla="*/ 300037 h 552450"/>
                  <a:gd name="connsiteX27" fmla="*/ 283368 w 364331"/>
                  <a:gd name="connsiteY27" fmla="*/ 328612 h 552450"/>
                  <a:gd name="connsiteX28" fmla="*/ 278606 w 364331"/>
                  <a:gd name="connsiteY28" fmla="*/ 335756 h 552450"/>
                  <a:gd name="connsiteX29" fmla="*/ 271462 w 364331"/>
                  <a:gd name="connsiteY29" fmla="*/ 350044 h 552450"/>
                  <a:gd name="connsiteX30" fmla="*/ 259556 w 364331"/>
                  <a:gd name="connsiteY30" fmla="*/ 371475 h 552450"/>
                  <a:gd name="connsiteX31" fmla="*/ 250031 w 364331"/>
                  <a:gd name="connsiteY31" fmla="*/ 385762 h 552450"/>
                  <a:gd name="connsiteX32" fmla="*/ 235743 w 364331"/>
                  <a:gd name="connsiteY32" fmla="*/ 400050 h 552450"/>
                  <a:gd name="connsiteX33" fmla="*/ 219075 w 364331"/>
                  <a:gd name="connsiteY33" fmla="*/ 409575 h 552450"/>
                  <a:gd name="connsiteX34" fmla="*/ 204787 w 364331"/>
                  <a:gd name="connsiteY34" fmla="*/ 416719 h 552450"/>
                  <a:gd name="connsiteX35" fmla="*/ 197643 w 364331"/>
                  <a:gd name="connsiteY35" fmla="*/ 423862 h 552450"/>
                  <a:gd name="connsiteX36" fmla="*/ 183356 w 364331"/>
                  <a:gd name="connsiteY36" fmla="*/ 433387 h 552450"/>
                  <a:gd name="connsiteX37" fmla="*/ 171450 w 364331"/>
                  <a:gd name="connsiteY37" fmla="*/ 447675 h 552450"/>
                  <a:gd name="connsiteX38" fmla="*/ 164306 w 364331"/>
                  <a:gd name="connsiteY38" fmla="*/ 452437 h 552450"/>
                  <a:gd name="connsiteX39" fmla="*/ 157162 w 364331"/>
                  <a:gd name="connsiteY39" fmla="*/ 459581 h 552450"/>
                  <a:gd name="connsiteX40" fmla="*/ 142875 w 364331"/>
                  <a:gd name="connsiteY40" fmla="*/ 466725 h 552450"/>
                  <a:gd name="connsiteX41" fmla="*/ 135731 w 364331"/>
                  <a:gd name="connsiteY41" fmla="*/ 476250 h 552450"/>
                  <a:gd name="connsiteX42" fmla="*/ 114300 w 364331"/>
                  <a:gd name="connsiteY42" fmla="*/ 488156 h 552450"/>
                  <a:gd name="connsiteX43" fmla="*/ 100012 w 364331"/>
                  <a:gd name="connsiteY43" fmla="*/ 497681 h 552450"/>
                  <a:gd name="connsiteX44" fmla="*/ 92868 w 364331"/>
                  <a:gd name="connsiteY44" fmla="*/ 502444 h 552450"/>
                  <a:gd name="connsiteX45" fmla="*/ 78581 w 364331"/>
                  <a:gd name="connsiteY45" fmla="*/ 507206 h 552450"/>
                  <a:gd name="connsiteX46" fmla="*/ 64293 w 364331"/>
                  <a:gd name="connsiteY46" fmla="*/ 519112 h 552450"/>
                  <a:gd name="connsiteX47" fmla="*/ 57150 w 364331"/>
                  <a:gd name="connsiteY47" fmla="*/ 521494 h 552450"/>
                  <a:gd name="connsiteX48" fmla="*/ 35718 w 364331"/>
                  <a:gd name="connsiteY48" fmla="*/ 533400 h 552450"/>
                  <a:gd name="connsiteX49" fmla="*/ 21431 w 364331"/>
                  <a:gd name="connsiteY49" fmla="*/ 540544 h 552450"/>
                  <a:gd name="connsiteX50" fmla="*/ 7143 w 364331"/>
                  <a:gd name="connsiteY50" fmla="*/ 547687 h 552450"/>
                  <a:gd name="connsiteX51" fmla="*/ 0 w 364331"/>
                  <a:gd name="connsiteY51" fmla="*/ 55245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64331" h="552450">
                    <a:moveTo>
                      <a:pt x="295275" y="0"/>
                    </a:moveTo>
                    <a:cubicBezTo>
                      <a:pt x="296862" y="3969"/>
                      <a:pt x="297772" y="8281"/>
                      <a:pt x="300037" y="11906"/>
                    </a:cubicBezTo>
                    <a:cubicBezTo>
                      <a:pt x="301822" y="14762"/>
                      <a:pt x="305025" y="16463"/>
                      <a:pt x="307181" y="19050"/>
                    </a:cubicBezTo>
                    <a:cubicBezTo>
                      <a:pt x="310696" y="23268"/>
                      <a:pt x="314652" y="30928"/>
                      <a:pt x="316706" y="35719"/>
                    </a:cubicBezTo>
                    <a:cubicBezTo>
                      <a:pt x="317695" y="38026"/>
                      <a:pt x="318098" y="40555"/>
                      <a:pt x="319087" y="42862"/>
                    </a:cubicBezTo>
                    <a:cubicBezTo>
                      <a:pt x="320485" y="46125"/>
                      <a:pt x="322452" y="49124"/>
                      <a:pt x="323850" y="52387"/>
                    </a:cubicBezTo>
                    <a:cubicBezTo>
                      <a:pt x="324839" y="54694"/>
                      <a:pt x="324624" y="57603"/>
                      <a:pt x="326231" y="59531"/>
                    </a:cubicBezTo>
                    <a:cubicBezTo>
                      <a:pt x="328772" y="62580"/>
                      <a:pt x="332806" y="64020"/>
                      <a:pt x="335756" y="66675"/>
                    </a:cubicBezTo>
                    <a:cubicBezTo>
                      <a:pt x="349348" y="78908"/>
                      <a:pt x="347462" y="77091"/>
                      <a:pt x="354806" y="88106"/>
                    </a:cubicBezTo>
                    <a:cubicBezTo>
                      <a:pt x="355600" y="91281"/>
                      <a:pt x="356755" y="94387"/>
                      <a:pt x="357187" y="97631"/>
                    </a:cubicBezTo>
                    <a:cubicBezTo>
                      <a:pt x="358346" y="106321"/>
                      <a:pt x="357849" y="115228"/>
                      <a:pt x="359568" y="123825"/>
                    </a:cubicBezTo>
                    <a:cubicBezTo>
                      <a:pt x="360264" y="127306"/>
                      <a:pt x="362743" y="130175"/>
                      <a:pt x="364331" y="133350"/>
                    </a:cubicBezTo>
                    <a:cubicBezTo>
                      <a:pt x="362743" y="139700"/>
                      <a:pt x="363198" y="146954"/>
                      <a:pt x="359568" y="152400"/>
                    </a:cubicBezTo>
                    <a:cubicBezTo>
                      <a:pt x="357981" y="154781"/>
                      <a:pt x="355968" y="156929"/>
                      <a:pt x="354806" y="159544"/>
                    </a:cubicBezTo>
                    <a:cubicBezTo>
                      <a:pt x="354800" y="159558"/>
                      <a:pt x="348855" y="177396"/>
                      <a:pt x="347662" y="180975"/>
                    </a:cubicBezTo>
                    <a:cubicBezTo>
                      <a:pt x="346540" y="184343"/>
                      <a:pt x="344726" y="187456"/>
                      <a:pt x="342900" y="190500"/>
                    </a:cubicBezTo>
                    <a:cubicBezTo>
                      <a:pt x="339955" y="195408"/>
                      <a:pt x="335185" y="199357"/>
                      <a:pt x="333375" y="204787"/>
                    </a:cubicBezTo>
                    <a:cubicBezTo>
                      <a:pt x="332581" y="207168"/>
                      <a:pt x="332116" y="209686"/>
                      <a:pt x="330993" y="211931"/>
                    </a:cubicBezTo>
                    <a:cubicBezTo>
                      <a:pt x="329713" y="214491"/>
                      <a:pt x="327651" y="216590"/>
                      <a:pt x="326231" y="219075"/>
                    </a:cubicBezTo>
                    <a:cubicBezTo>
                      <a:pt x="324470" y="222157"/>
                      <a:pt x="323294" y="225556"/>
                      <a:pt x="321468" y="228600"/>
                    </a:cubicBezTo>
                    <a:cubicBezTo>
                      <a:pt x="318523" y="233508"/>
                      <a:pt x="311943" y="242887"/>
                      <a:pt x="311943" y="242887"/>
                    </a:cubicBezTo>
                    <a:cubicBezTo>
                      <a:pt x="311149" y="245268"/>
                      <a:pt x="310171" y="247596"/>
                      <a:pt x="309562" y="250031"/>
                    </a:cubicBezTo>
                    <a:cubicBezTo>
                      <a:pt x="308580" y="253957"/>
                      <a:pt x="308602" y="258147"/>
                      <a:pt x="307181" y="261937"/>
                    </a:cubicBezTo>
                    <a:cubicBezTo>
                      <a:pt x="306176" y="264617"/>
                      <a:pt x="304006" y="266700"/>
                      <a:pt x="302418" y="269081"/>
                    </a:cubicBezTo>
                    <a:cubicBezTo>
                      <a:pt x="301624" y="272256"/>
                      <a:pt x="300679" y="275397"/>
                      <a:pt x="300037" y="278606"/>
                    </a:cubicBezTo>
                    <a:cubicBezTo>
                      <a:pt x="299090" y="283341"/>
                      <a:pt x="299183" y="288313"/>
                      <a:pt x="297656" y="292894"/>
                    </a:cubicBezTo>
                    <a:cubicBezTo>
                      <a:pt x="296751" y="295609"/>
                      <a:pt x="294481" y="297656"/>
                      <a:pt x="292893" y="300037"/>
                    </a:cubicBezTo>
                    <a:lnTo>
                      <a:pt x="283368" y="328612"/>
                    </a:lnTo>
                    <a:cubicBezTo>
                      <a:pt x="282463" y="331327"/>
                      <a:pt x="279886" y="333196"/>
                      <a:pt x="278606" y="335756"/>
                    </a:cubicBezTo>
                    <a:cubicBezTo>
                      <a:pt x="268752" y="355466"/>
                      <a:pt x="285106" y="329579"/>
                      <a:pt x="271462" y="350044"/>
                    </a:cubicBezTo>
                    <a:cubicBezTo>
                      <a:pt x="267271" y="362617"/>
                      <a:pt x="270473" y="355100"/>
                      <a:pt x="259556" y="371475"/>
                    </a:cubicBezTo>
                    <a:lnTo>
                      <a:pt x="250031" y="385762"/>
                    </a:lnTo>
                    <a:cubicBezTo>
                      <a:pt x="246295" y="391366"/>
                      <a:pt x="240506" y="395287"/>
                      <a:pt x="235743" y="400050"/>
                    </a:cubicBezTo>
                    <a:cubicBezTo>
                      <a:pt x="231877" y="403916"/>
                      <a:pt x="223430" y="407086"/>
                      <a:pt x="219075" y="409575"/>
                    </a:cubicBezTo>
                    <a:cubicBezTo>
                      <a:pt x="206151" y="416960"/>
                      <a:pt x="217884" y="412352"/>
                      <a:pt x="204787" y="416719"/>
                    </a:cubicBezTo>
                    <a:cubicBezTo>
                      <a:pt x="202406" y="419100"/>
                      <a:pt x="200301" y="421795"/>
                      <a:pt x="197643" y="423862"/>
                    </a:cubicBezTo>
                    <a:cubicBezTo>
                      <a:pt x="193125" y="427376"/>
                      <a:pt x="183356" y="433387"/>
                      <a:pt x="183356" y="433387"/>
                    </a:cubicBezTo>
                    <a:cubicBezTo>
                      <a:pt x="178675" y="440409"/>
                      <a:pt x="178323" y="441948"/>
                      <a:pt x="171450" y="447675"/>
                    </a:cubicBezTo>
                    <a:cubicBezTo>
                      <a:pt x="169251" y="449507"/>
                      <a:pt x="166505" y="450605"/>
                      <a:pt x="164306" y="452437"/>
                    </a:cubicBezTo>
                    <a:cubicBezTo>
                      <a:pt x="161719" y="454593"/>
                      <a:pt x="159749" y="457425"/>
                      <a:pt x="157162" y="459581"/>
                    </a:cubicBezTo>
                    <a:cubicBezTo>
                      <a:pt x="151007" y="464711"/>
                      <a:pt x="150035" y="464338"/>
                      <a:pt x="142875" y="466725"/>
                    </a:cubicBezTo>
                    <a:cubicBezTo>
                      <a:pt x="140494" y="469900"/>
                      <a:pt x="138537" y="473444"/>
                      <a:pt x="135731" y="476250"/>
                    </a:cubicBezTo>
                    <a:cubicBezTo>
                      <a:pt x="125272" y="486709"/>
                      <a:pt x="127214" y="481112"/>
                      <a:pt x="114300" y="488156"/>
                    </a:cubicBezTo>
                    <a:cubicBezTo>
                      <a:pt x="109275" y="490897"/>
                      <a:pt x="104775" y="494506"/>
                      <a:pt x="100012" y="497681"/>
                    </a:cubicBezTo>
                    <a:lnTo>
                      <a:pt x="92868" y="502444"/>
                    </a:lnTo>
                    <a:cubicBezTo>
                      <a:pt x="88691" y="505229"/>
                      <a:pt x="78581" y="507206"/>
                      <a:pt x="78581" y="507206"/>
                    </a:cubicBezTo>
                    <a:cubicBezTo>
                      <a:pt x="73312" y="512475"/>
                      <a:pt x="70926" y="515795"/>
                      <a:pt x="64293" y="519112"/>
                    </a:cubicBezTo>
                    <a:cubicBezTo>
                      <a:pt x="62048" y="520235"/>
                      <a:pt x="59344" y="520275"/>
                      <a:pt x="57150" y="521494"/>
                    </a:cubicBezTo>
                    <a:cubicBezTo>
                      <a:pt x="32593" y="535138"/>
                      <a:pt x="51880" y="528014"/>
                      <a:pt x="35718" y="533400"/>
                    </a:cubicBezTo>
                    <a:cubicBezTo>
                      <a:pt x="15254" y="547043"/>
                      <a:pt x="41143" y="530688"/>
                      <a:pt x="21431" y="540544"/>
                    </a:cubicBezTo>
                    <a:cubicBezTo>
                      <a:pt x="2973" y="549773"/>
                      <a:pt x="25093" y="541704"/>
                      <a:pt x="7143" y="547687"/>
                    </a:cubicBezTo>
                    <a:lnTo>
                      <a:pt x="0" y="55245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6866826" y="3652838"/>
                <a:ext cx="554831" cy="392910"/>
              </a:xfrm>
              <a:custGeom>
                <a:avLst/>
                <a:gdLst>
                  <a:gd name="connsiteX0" fmla="*/ 0 w 554831"/>
                  <a:gd name="connsiteY0" fmla="*/ 0 h 392910"/>
                  <a:gd name="connsiteX1" fmla="*/ 7144 w 554831"/>
                  <a:gd name="connsiteY1" fmla="*/ 11906 h 392910"/>
                  <a:gd name="connsiteX2" fmla="*/ 14287 w 554831"/>
                  <a:gd name="connsiteY2" fmla="*/ 16668 h 392910"/>
                  <a:gd name="connsiteX3" fmla="*/ 21431 w 554831"/>
                  <a:gd name="connsiteY3" fmla="*/ 23812 h 392910"/>
                  <a:gd name="connsiteX4" fmla="*/ 28575 w 554831"/>
                  <a:gd name="connsiteY4" fmla="*/ 28575 h 392910"/>
                  <a:gd name="connsiteX5" fmla="*/ 35719 w 554831"/>
                  <a:gd name="connsiteY5" fmla="*/ 35718 h 392910"/>
                  <a:gd name="connsiteX6" fmla="*/ 45244 w 554831"/>
                  <a:gd name="connsiteY6" fmla="*/ 38100 h 392910"/>
                  <a:gd name="connsiteX7" fmla="*/ 52387 w 554831"/>
                  <a:gd name="connsiteY7" fmla="*/ 40481 h 392910"/>
                  <a:gd name="connsiteX8" fmla="*/ 59531 w 554831"/>
                  <a:gd name="connsiteY8" fmla="*/ 45243 h 392910"/>
                  <a:gd name="connsiteX9" fmla="*/ 76200 w 554831"/>
                  <a:gd name="connsiteY9" fmla="*/ 52387 h 392910"/>
                  <a:gd name="connsiteX10" fmla="*/ 85725 w 554831"/>
                  <a:gd name="connsiteY10" fmla="*/ 57150 h 392910"/>
                  <a:gd name="connsiteX11" fmla="*/ 97631 w 554831"/>
                  <a:gd name="connsiteY11" fmla="*/ 61912 h 392910"/>
                  <a:gd name="connsiteX12" fmla="*/ 111919 w 554831"/>
                  <a:gd name="connsiteY12" fmla="*/ 71437 h 392910"/>
                  <a:gd name="connsiteX13" fmla="*/ 121444 w 554831"/>
                  <a:gd name="connsiteY13" fmla="*/ 73818 h 392910"/>
                  <a:gd name="connsiteX14" fmla="*/ 128587 w 554831"/>
                  <a:gd name="connsiteY14" fmla="*/ 76200 h 392910"/>
                  <a:gd name="connsiteX15" fmla="*/ 133350 w 554831"/>
                  <a:gd name="connsiteY15" fmla="*/ 83343 h 392910"/>
                  <a:gd name="connsiteX16" fmla="*/ 142875 w 554831"/>
                  <a:gd name="connsiteY16" fmla="*/ 88106 h 392910"/>
                  <a:gd name="connsiteX17" fmla="*/ 150019 w 554831"/>
                  <a:gd name="connsiteY17" fmla="*/ 92868 h 392910"/>
                  <a:gd name="connsiteX18" fmla="*/ 157162 w 554831"/>
                  <a:gd name="connsiteY18" fmla="*/ 95250 h 392910"/>
                  <a:gd name="connsiteX19" fmla="*/ 171450 w 554831"/>
                  <a:gd name="connsiteY19" fmla="*/ 102393 h 392910"/>
                  <a:gd name="connsiteX20" fmla="*/ 190500 w 554831"/>
                  <a:gd name="connsiteY20" fmla="*/ 114300 h 392910"/>
                  <a:gd name="connsiteX21" fmla="*/ 202406 w 554831"/>
                  <a:gd name="connsiteY21" fmla="*/ 119062 h 392910"/>
                  <a:gd name="connsiteX22" fmla="*/ 209550 w 554831"/>
                  <a:gd name="connsiteY22" fmla="*/ 123825 h 392910"/>
                  <a:gd name="connsiteX23" fmla="*/ 223837 w 554831"/>
                  <a:gd name="connsiteY23" fmla="*/ 128587 h 392910"/>
                  <a:gd name="connsiteX24" fmla="*/ 233362 w 554831"/>
                  <a:gd name="connsiteY24" fmla="*/ 133350 h 392910"/>
                  <a:gd name="connsiteX25" fmla="*/ 240506 w 554831"/>
                  <a:gd name="connsiteY25" fmla="*/ 135731 h 392910"/>
                  <a:gd name="connsiteX26" fmla="*/ 247650 w 554831"/>
                  <a:gd name="connsiteY26" fmla="*/ 140493 h 392910"/>
                  <a:gd name="connsiteX27" fmla="*/ 257175 w 554831"/>
                  <a:gd name="connsiteY27" fmla="*/ 142875 h 392910"/>
                  <a:gd name="connsiteX28" fmla="*/ 271462 w 554831"/>
                  <a:gd name="connsiteY28" fmla="*/ 150018 h 392910"/>
                  <a:gd name="connsiteX29" fmla="*/ 278606 w 554831"/>
                  <a:gd name="connsiteY29" fmla="*/ 154781 h 392910"/>
                  <a:gd name="connsiteX30" fmla="*/ 285750 w 554831"/>
                  <a:gd name="connsiteY30" fmla="*/ 157162 h 392910"/>
                  <a:gd name="connsiteX31" fmla="*/ 304800 w 554831"/>
                  <a:gd name="connsiteY31" fmla="*/ 166687 h 392910"/>
                  <a:gd name="connsiteX32" fmla="*/ 316706 w 554831"/>
                  <a:gd name="connsiteY32" fmla="*/ 171450 h 392910"/>
                  <a:gd name="connsiteX33" fmla="*/ 323850 w 554831"/>
                  <a:gd name="connsiteY33" fmla="*/ 176212 h 392910"/>
                  <a:gd name="connsiteX34" fmla="*/ 338137 w 554831"/>
                  <a:gd name="connsiteY34" fmla="*/ 180975 h 392910"/>
                  <a:gd name="connsiteX35" fmla="*/ 364331 w 554831"/>
                  <a:gd name="connsiteY35" fmla="*/ 195262 h 392910"/>
                  <a:gd name="connsiteX36" fmla="*/ 371475 w 554831"/>
                  <a:gd name="connsiteY36" fmla="*/ 197643 h 392910"/>
                  <a:gd name="connsiteX37" fmla="*/ 392906 w 554831"/>
                  <a:gd name="connsiteY37" fmla="*/ 211931 h 392910"/>
                  <a:gd name="connsiteX38" fmla="*/ 397669 w 554831"/>
                  <a:gd name="connsiteY38" fmla="*/ 219075 h 392910"/>
                  <a:gd name="connsiteX39" fmla="*/ 411956 w 554831"/>
                  <a:gd name="connsiteY39" fmla="*/ 228600 h 392910"/>
                  <a:gd name="connsiteX40" fmla="*/ 426244 w 554831"/>
                  <a:gd name="connsiteY40" fmla="*/ 250031 h 392910"/>
                  <a:gd name="connsiteX41" fmla="*/ 433387 w 554831"/>
                  <a:gd name="connsiteY41" fmla="*/ 257175 h 392910"/>
                  <a:gd name="connsiteX42" fmla="*/ 435769 w 554831"/>
                  <a:gd name="connsiteY42" fmla="*/ 264318 h 392910"/>
                  <a:gd name="connsiteX43" fmla="*/ 442912 w 554831"/>
                  <a:gd name="connsiteY43" fmla="*/ 269081 h 392910"/>
                  <a:gd name="connsiteX44" fmla="*/ 447675 w 554831"/>
                  <a:gd name="connsiteY44" fmla="*/ 276225 h 392910"/>
                  <a:gd name="connsiteX45" fmla="*/ 454819 w 554831"/>
                  <a:gd name="connsiteY45" fmla="*/ 297656 h 392910"/>
                  <a:gd name="connsiteX46" fmla="*/ 461962 w 554831"/>
                  <a:gd name="connsiteY46" fmla="*/ 304800 h 392910"/>
                  <a:gd name="connsiteX47" fmla="*/ 466725 w 554831"/>
                  <a:gd name="connsiteY47" fmla="*/ 311943 h 392910"/>
                  <a:gd name="connsiteX48" fmla="*/ 476250 w 554831"/>
                  <a:gd name="connsiteY48" fmla="*/ 330993 h 392910"/>
                  <a:gd name="connsiteX49" fmla="*/ 478631 w 554831"/>
                  <a:gd name="connsiteY49" fmla="*/ 338137 h 392910"/>
                  <a:gd name="connsiteX50" fmla="*/ 490537 w 554831"/>
                  <a:gd name="connsiteY50" fmla="*/ 352425 h 392910"/>
                  <a:gd name="connsiteX51" fmla="*/ 495300 w 554831"/>
                  <a:gd name="connsiteY51" fmla="*/ 359568 h 392910"/>
                  <a:gd name="connsiteX52" fmla="*/ 507206 w 554831"/>
                  <a:gd name="connsiteY52" fmla="*/ 376237 h 392910"/>
                  <a:gd name="connsiteX53" fmla="*/ 511969 w 554831"/>
                  <a:gd name="connsiteY53" fmla="*/ 383381 h 392910"/>
                  <a:gd name="connsiteX54" fmla="*/ 526256 w 554831"/>
                  <a:gd name="connsiteY54" fmla="*/ 388143 h 392910"/>
                  <a:gd name="connsiteX55" fmla="*/ 533400 w 554831"/>
                  <a:gd name="connsiteY55" fmla="*/ 390525 h 392910"/>
                  <a:gd name="connsiteX56" fmla="*/ 554831 w 554831"/>
                  <a:gd name="connsiteY56" fmla="*/ 392906 h 39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54831" h="392910">
                    <a:moveTo>
                      <a:pt x="0" y="0"/>
                    </a:moveTo>
                    <a:cubicBezTo>
                      <a:pt x="2381" y="3969"/>
                      <a:pt x="4132" y="8392"/>
                      <a:pt x="7144" y="11906"/>
                    </a:cubicBezTo>
                    <a:cubicBezTo>
                      <a:pt x="9006" y="14079"/>
                      <a:pt x="12089" y="14836"/>
                      <a:pt x="14287" y="16668"/>
                    </a:cubicBezTo>
                    <a:cubicBezTo>
                      <a:pt x="16874" y="18824"/>
                      <a:pt x="18844" y="21656"/>
                      <a:pt x="21431" y="23812"/>
                    </a:cubicBezTo>
                    <a:cubicBezTo>
                      <a:pt x="23630" y="25644"/>
                      <a:pt x="26376" y="26743"/>
                      <a:pt x="28575" y="28575"/>
                    </a:cubicBezTo>
                    <a:cubicBezTo>
                      <a:pt x="31162" y="30731"/>
                      <a:pt x="32795" y="34047"/>
                      <a:pt x="35719" y="35718"/>
                    </a:cubicBezTo>
                    <a:cubicBezTo>
                      <a:pt x="38561" y="37342"/>
                      <a:pt x="42097" y="37201"/>
                      <a:pt x="45244" y="38100"/>
                    </a:cubicBezTo>
                    <a:cubicBezTo>
                      <a:pt x="47657" y="38790"/>
                      <a:pt x="50142" y="39359"/>
                      <a:pt x="52387" y="40481"/>
                    </a:cubicBezTo>
                    <a:cubicBezTo>
                      <a:pt x="54947" y="41761"/>
                      <a:pt x="56971" y="43963"/>
                      <a:pt x="59531" y="45243"/>
                    </a:cubicBezTo>
                    <a:cubicBezTo>
                      <a:pt x="64938" y="47946"/>
                      <a:pt x="70697" y="49885"/>
                      <a:pt x="76200" y="52387"/>
                    </a:cubicBezTo>
                    <a:cubicBezTo>
                      <a:pt x="79432" y="53856"/>
                      <a:pt x="82481" y="55708"/>
                      <a:pt x="85725" y="57150"/>
                    </a:cubicBezTo>
                    <a:cubicBezTo>
                      <a:pt x="89631" y="58886"/>
                      <a:pt x="93879" y="59865"/>
                      <a:pt x="97631" y="61912"/>
                    </a:cubicBezTo>
                    <a:cubicBezTo>
                      <a:pt x="102656" y="64653"/>
                      <a:pt x="107156" y="68262"/>
                      <a:pt x="111919" y="71437"/>
                    </a:cubicBezTo>
                    <a:cubicBezTo>
                      <a:pt x="114642" y="73252"/>
                      <a:pt x="118297" y="72919"/>
                      <a:pt x="121444" y="73818"/>
                    </a:cubicBezTo>
                    <a:cubicBezTo>
                      <a:pt x="123857" y="74508"/>
                      <a:pt x="126206" y="75406"/>
                      <a:pt x="128587" y="76200"/>
                    </a:cubicBezTo>
                    <a:cubicBezTo>
                      <a:pt x="130175" y="78581"/>
                      <a:pt x="131151" y="81511"/>
                      <a:pt x="133350" y="83343"/>
                    </a:cubicBezTo>
                    <a:cubicBezTo>
                      <a:pt x="136077" y="85615"/>
                      <a:pt x="139793" y="86345"/>
                      <a:pt x="142875" y="88106"/>
                    </a:cubicBezTo>
                    <a:cubicBezTo>
                      <a:pt x="145360" y="89526"/>
                      <a:pt x="147459" y="91588"/>
                      <a:pt x="150019" y="92868"/>
                    </a:cubicBezTo>
                    <a:cubicBezTo>
                      <a:pt x="152264" y="93991"/>
                      <a:pt x="154917" y="94127"/>
                      <a:pt x="157162" y="95250"/>
                    </a:cubicBezTo>
                    <a:cubicBezTo>
                      <a:pt x="175616" y="104477"/>
                      <a:pt x="153503" y="96412"/>
                      <a:pt x="171450" y="102393"/>
                    </a:cubicBezTo>
                    <a:cubicBezTo>
                      <a:pt x="177117" y="106171"/>
                      <a:pt x="184756" y="111428"/>
                      <a:pt x="190500" y="114300"/>
                    </a:cubicBezTo>
                    <a:cubicBezTo>
                      <a:pt x="194323" y="116212"/>
                      <a:pt x="198583" y="117150"/>
                      <a:pt x="202406" y="119062"/>
                    </a:cubicBezTo>
                    <a:cubicBezTo>
                      <a:pt x="204966" y="120342"/>
                      <a:pt x="206935" y="122663"/>
                      <a:pt x="209550" y="123825"/>
                    </a:cubicBezTo>
                    <a:cubicBezTo>
                      <a:pt x="214137" y="125864"/>
                      <a:pt x="219176" y="126723"/>
                      <a:pt x="223837" y="128587"/>
                    </a:cubicBezTo>
                    <a:cubicBezTo>
                      <a:pt x="227133" y="129905"/>
                      <a:pt x="230099" y="131952"/>
                      <a:pt x="233362" y="133350"/>
                    </a:cubicBezTo>
                    <a:cubicBezTo>
                      <a:pt x="235669" y="134339"/>
                      <a:pt x="238261" y="134609"/>
                      <a:pt x="240506" y="135731"/>
                    </a:cubicBezTo>
                    <a:cubicBezTo>
                      <a:pt x="243066" y="137011"/>
                      <a:pt x="245020" y="139366"/>
                      <a:pt x="247650" y="140493"/>
                    </a:cubicBezTo>
                    <a:cubicBezTo>
                      <a:pt x="250658" y="141782"/>
                      <a:pt x="254000" y="142081"/>
                      <a:pt x="257175" y="142875"/>
                    </a:cubicBezTo>
                    <a:cubicBezTo>
                      <a:pt x="277659" y="156529"/>
                      <a:pt x="251736" y="140154"/>
                      <a:pt x="271462" y="150018"/>
                    </a:cubicBezTo>
                    <a:cubicBezTo>
                      <a:pt x="274022" y="151298"/>
                      <a:pt x="276046" y="153501"/>
                      <a:pt x="278606" y="154781"/>
                    </a:cubicBezTo>
                    <a:cubicBezTo>
                      <a:pt x="280851" y="155904"/>
                      <a:pt x="283465" y="156123"/>
                      <a:pt x="285750" y="157162"/>
                    </a:cubicBezTo>
                    <a:cubicBezTo>
                      <a:pt x="292213" y="160100"/>
                      <a:pt x="298208" y="164050"/>
                      <a:pt x="304800" y="166687"/>
                    </a:cubicBezTo>
                    <a:cubicBezTo>
                      <a:pt x="308769" y="168275"/>
                      <a:pt x="312883" y="169538"/>
                      <a:pt x="316706" y="171450"/>
                    </a:cubicBezTo>
                    <a:cubicBezTo>
                      <a:pt x="319266" y="172730"/>
                      <a:pt x="321235" y="175050"/>
                      <a:pt x="323850" y="176212"/>
                    </a:cubicBezTo>
                    <a:cubicBezTo>
                      <a:pt x="328437" y="178251"/>
                      <a:pt x="333960" y="178191"/>
                      <a:pt x="338137" y="180975"/>
                    </a:cubicBezTo>
                    <a:cubicBezTo>
                      <a:pt x="349320" y="188430"/>
                      <a:pt x="347355" y="187546"/>
                      <a:pt x="364331" y="195262"/>
                    </a:cubicBezTo>
                    <a:cubicBezTo>
                      <a:pt x="366616" y="196301"/>
                      <a:pt x="369181" y="196624"/>
                      <a:pt x="371475" y="197643"/>
                    </a:cubicBezTo>
                    <a:cubicBezTo>
                      <a:pt x="382936" y="202737"/>
                      <a:pt x="385689" y="203271"/>
                      <a:pt x="392906" y="211931"/>
                    </a:cubicBezTo>
                    <a:cubicBezTo>
                      <a:pt x="394738" y="214130"/>
                      <a:pt x="395515" y="217190"/>
                      <a:pt x="397669" y="219075"/>
                    </a:cubicBezTo>
                    <a:cubicBezTo>
                      <a:pt x="401976" y="222844"/>
                      <a:pt x="411956" y="228600"/>
                      <a:pt x="411956" y="228600"/>
                    </a:cubicBezTo>
                    <a:lnTo>
                      <a:pt x="426244" y="250031"/>
                    </a:lnTo>
                    <a:cubicBezTo>
                      <a:pt x="428112" y="252833"/>
                      <a:pt x="431006" y="254794"/>
                      <a:pt x="433387" y="257175"/>
                    </a:cubicBezTo>
                    <a:cubicBezTo>
                      <a:pt x="434181" y="259556"/>
                      <a:pt x="434201" y="262358"/>
                      <a:pt x="435769" y="264318"/>
                    </a:cubicBezTo>
                    <a:cubicBezTo>
                      <a:pt x="437557" y="266553"/>
                      <a:pt x="440888" y="267057"/>
                      <a:pt x="442912" y="269081"/>
                    </a:cubicBezTo>
                    <a:cubicBezTo>
                      <a:pt x="444936" y="271105"/>
                      <a:pt x="446087" y="273844"/>
                      <a:pt x="447675" y="276225"/>
                    </a:cubicBezTo>
                    <a:lnTo>
                      <a:pt x="454819" y="297656"/>
                    </a:lnTo>
                    <a:cubicBezTo>
                      <a:pt x="455884" y="300851"/>
                      <a:pt x="459806" y="302213"/>
                      <a:pt x="461962" y="304800"/>
                    </a:cubicBezTo>
                    <a:cubicBezTo>
                      <a:pt x="463794" y="306998"/>
                      <a:pt x="465355" y="309431"/>
                      <a:pt x="466725" y="311943"/>
                    </a:cubicBezTo>
                    <a:cubicBezTo>
                      <a:pt x="470125" y="318176"/>
                      <a:pt x="474005" y="324258"/>
                      <a:pt x="476250" y="330993"/>
                    </a:cubicBezTo>
                    <a:cubicBezTo>
                      <a:pt x="477044" y="333374"/>
                      <a:pt x="477508" y="335892"/>
                      <a:pt x="478631" y="338137"/>
                    </a:cubicBezTo>
                    <a:cubicBezTo>
                      <a:pt x="483063" y="347001"/>
                      <a:pt x="483958" y="344530"/>
                      <a:pt x="490537" y="352425"/>
                    </a:cubicBezTo>
                    <a:cubicBezTo>
                      <a:pt x="492369" y="354623"/>
                      <a:pt x="493712" y="357187"/>
                      <a:pt x="495300" y="359568"/>
                    </a:cubicBezTo>
                    <a:cubicBezTo>
                      <a:pt x="500856" y="376237"/>
                      <a:pt x="495299" y="372269"/>
                      <a:pt x="507206" y="376237"/>
                    </a:cubicBezTo>
                    <a:cubicBezTo>
                      <a:pt x="508794" y="378618"/>
                      <a:pt x="509542" y="381864"/>
                      <a:pt x="511969" y="383381"/>
                    </a:cubicBezTo>
                    <a:cubicBezTo>
                      <a:pt x="516226" y="386042"/>
                      <a:pt x="521494" y="386556"/>
                      <a:pt x="526256" y="388143"/>
                    </a:cubicBezTo>
                    <a:cubicBezTo>
                      <a:pt x="528637" y="388937"/>
                      <a:pt x="530915" y="390170"/>
                      <a:pt x="533400" y="390525"/>
                    </a:cubicBezTo>
                    <a:cubicBezTo>
                      <a:pt x="551640" y="393130"/>
                      <a:pt x="544456" y="392906"/>
                      <a:pt x="554831" y="392906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76012" y="4043297"/>
                <a:ext cx="171638" cy="90553"/>
              </a:xfrm>
              <a:custGeom>
                <a:avLst/>
                <a:gdLst>
                  <a:gd name="connsiteX0" fmla="*/ 169508 w 171638"/>
                  <a:gd name="connsiteY0" fmla="*/ 66 h 90553"/>
                  <a:gd name="connsiteX1" fmla="*/ 131408 w 171638"/>
                  <a:gd name="connsiteY1" fmla="*/ 2447 h 90553"/>
                  <a:gd name="connsiteX2" fmla="*/ 117120 w 171638"/>
                  <a:gd name="connsiteY2" fmla="*/ 9591 h 90553"/>
                  <a:gd name="connsiteX3" fmla="*/ 109976 w 171638"/>
                  <a:gd name="connsiteY3" fmla="*/ 11972 h 90553"/>
                  <a:gd name="connsiteX4" fmla="*/ 95689 w 171638"/>
                  <a:gd name="connsiteY4" fmla="*/ 26259 h 90553"/>
                  <a:gd name="connsiteX5" fmla="*/ 26633 w 171638"/>
                  <a:gd name="connsiteY5" fmla="*/ 31022 h 90553"/>
                  <a:gd name="connsiteX6" fmla="*/ 5201 w 171638"/>
                  <a:gd name="connsiteY6" fmla="*/ 40547 h 90553"/>
                  <a:gd name="connsiteX7" fmla="*/ 439 w 171638"/>
                  <a:gd name="connsiteY7" fmla="*/ 54834 h 90553"/>
                  <a:gd name="connsiteX8" fmla="*/ 2820 w 171638"/>
                  <a:gd name="connsiteY8" fmla="*/ 69122 h 90553"/>
                  <a:gd name="connsiteX9" fmla="*/ 5201 w 171638"/>
                  <a:gd name="connsiteY9" fmla="*/ 76266 h 90553"/>
                  <a:gd name="connsiteX10" fmla="*/ 31395 w 171638"/>
                  <a:gd name="connsiteY10" fmla="*/ 88172 h 90553"/>
                  <a:gd name="connsiteX11" fmla="*/ 38539 w 171638"/>
                  <a:gd name="connsiteY11" fmla="*/ 90553 h 90553"/>
                  <a:gd name="connsiteX12" fmla="*/ 59970 w 171638"/>
                  <a:gd name="connsiteY12" fmla="*/ 88172 h 90553"/>
                  <a:gd name="connsiteX13" fmla="*/ 109976 w 171638"/>
                  <a:gd name="connsiteY13" fmla="*/ 85791 h 90553"/>
                  <a:gd name="connsiteX14" fmla="*/ 124264 w 171638"/>
                  <a:gd name="connsiteY14" fmla="*/ 81028 h 90553"/>
                  <a:gd name="connsiteX15" fmla="*/ 131408 w 171638"/>
                  <a:gd name="connsiteY15" fmla="*/ 78647 h 90553"/>
                  <a:gd name="connsiteX16" fmla="*/ 140933 w 171638"/>
                  <a:gd name="connsiteY16" fmla="*/ 64359 h 90553"/>
                  <a:gd name="connsiteX17" fmla="*/ 145695 w 171638"/>
                  <a:gd name="connsiteY17" fmla="*/ 50072 h 90553"/>
                  <a:gd name="connsiteX18" fmla="*/ 152839 w 171638"/>
                  <a:gd name="connsiteY18" fmla="*/ 42928 h 90553"/>
                  <a:gd name="connsiteX19" fmla="*/ 157601 w 171638"/>
                  <a:gd name="connsiteY19" fmla="*/ 35784 h 90553"/>
                  <a:gd name="connsiteX20" fmla="*/ 164745 w 171638"/>
                  <a:gd name="connsiteY20" fmla="*/ 31022 h 90553"/>
                  <a:gd name="connsiteX21" fmla="*/ 169508 w 171638"/>
                  <a:gd name="connsiteY21" fmla="*/ 23878 h 90553"/>
                  <a:gd name="connsiteX22" fmla="*/ 167126 w 171638"/>
                  <a:gd name="connsiteY22" fmla="*/ 4828 h 90553"/>
                  <a:gd name="connsiteX23" fmla="*/ 169508 w 171638"/>
                  <a:gd name="connsiteY23" fmla="*/ 66 h 9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1638" h="90553">
                    <a:moveTo>
                      <a:pt x="169508" y="66"/>
                    </a:moveTo>
                    <a:cubicBezTo>
                      <a:pt x="163555" y="-331"/>
                      <a:pt x="144063" y="1115"/>
                      <a:pt x="131408" y="2447"/>
                    </a:cubicBezTo>
                    <a:cubicBezTo>
                      <a:pt x="123825" y="3245"/>
                      <a:pt x="123758" y="6272"/>
                      <a:pt x="117120" y="9591"/>
                    </a:cubicBezTo>
                    <a:cubicBezTo>
                      <a:pt x="114875" y="10714"/>
                      <a:pt x="112357" y="11178"/>
                      <a:pt x="109976" y="11972"/>
                    </a:cubicBezTo>
                    <a:cubicBezTo>
                      <a:pt x="105214" y="16734"/>
                      <a:pt x="102356" y="25306"/>
                      <a:pt x="95689" y="26259"/>
                    </a:cubicBezTo>
                    <a:cubicBezTo>
                      <a:pt x="61715" y="31114"/>
                      <a:pt x="84627" y="28386"/>
                      <a:pt x="26633" y="31022"/>
                    </a:cubicBezTo>
                    <a:cubicBezTo>
                      <a:pt x="9630" y="36689"/>
                      <a:pt x="16522" y="32999"/>
                      <a:pt x="5201" y="40547"/>
                    </a:cubicBezTo>
                    <a:lnTo>
                      <a:pt x="439" y="54834"/>
                    </a:lnTo>
                    <a:cubicBezTo>
                      <a:pt x="-1088" y="59415"/>
                      <a:pt x="1773" y="64409"/>
                      <a:pt x="2820" y="69122"/>
                    </a:cubicBezTo>
                    <a:cubicBezTo>
                      <a:pt x="3364" y="71572"/>
                      <a:pt x="3426" y="74491"/>
                      <a:pt x="5201" y="76266"/>
                    </a:cubicBezTo>
                    <a:cubicBezTo>
                      <a:pt x="16661" y="87726"/>
                      <a:pt x="18257" y="84888"/>
                      <a:pt x="31395" y="88172"/>
                    </a:cubicBezTo>
                    <a:cubicBezTo>
                      <a:pt x="33830" y="88781"/>
                      <a:pt x="36158" y="89759"/>
                      <a:pt x="38539" y="90553"/>
                    </a:cubicBezTo>
                    <a:cubicBezTo>
                      <a:pt x="45683" y="89759"/>
                      <a:pt x="52798" y="88650"/>
                      <a:pt x="59970" y="88172"/>
                    </a:cubicBezTo>
                    <a:cubicBezTo>
                      <a:pt x="76621" y="87062"/>
                      <a:pt x="93391" y="87634"/>
                      <a:pt x="109976" y="85791"/>
                    </a:cubicBezTo>
                    <a:cubicBezTo>
                      <a:pt x="114966" y="85237"/>
                      <a:pt x="119501" y="82616"/>
                      <a:pt x="124264" y="81028"/>
                    </a:cubicBezTo>
                    <a:lnTo>
                      <a:pt x="131408" y="78647"/>
                    </a:lnTo>
                    <a:lnTo>
                      <a:pt x="140933" y="64359"/>
                    </a:lnTo>
                    <a:cubicBezTo>
                      <a:pt x="143717" y="60182"/>
                      <a:pt x="142145" y="53622"/>
                      <a:pt x="145695" y="50072"/>
                    </a:cubicBezTo>
                    <a:cubicBezTo>
                      <a:pt x="148076" y="47691"/>
                      <a:pt x="150683" y="45515"/>
                      <a:pt x="152839" y="42928"/>
                    </a:cubicBezTo>
                    <a:cubicBezTo>
                      <a:pt x="154671" y="40729"/>
                      <a:pt x="155577" y="37808"/>
                      <a:pt x="157601" y="35784"/>
                    </a:cubicBezTo>
                    <a:cubicBezTo>
                      <a:pt x="159625" y="33760"/>
                      <a:pt x="162364" y="32609"/>
                      <a:pt x="164745" y="31022"/>
                    </a:cubicBezTo>
                    <a:cubicBezTo>
                      <a:pt x="166333" y="28641"/>
                      <a:pt x="169249" y="26728"/>
                      <a:pt x="169508" y="23878"/>
                    </a:cubicBezTo>
                    <a:cubicBezTo>
                      <a:pt x="170087" y="17505"/>
                      <a:pt x="167833" y="11188"/>
                      <a:pt x="167126" y="4828"/>
                    </a:cubicBezTo>
                    <a:cubicBezTo>
                      <a:pt x="167038" y="4039"/>
                      <a:pt x="175461" y="463"/>
                      <a:pt x="169508" y="6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540594" y="4133849"/>
                <a:ext cx="85725" cy="762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358240" y="4069522"/>
                <a:ext cx="85725" cy="762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011707" y="664368"/>
                <a:ext cx="85725" cy="762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72349" y="185427"/>
                <a:ext cx="1266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Lake Whitney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742875">
                <a:off x="4730460" y="3052403"/>
                <a:ext cx="1266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Little River</a:t>
                </a:r>
                <a:endParaRPr lang="en-US" sz="1600" b="1" dirty="0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4224432" y="885825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4788452" y="1614488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5435695" y="2718593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6142778" y="3897147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5194638" y="3301602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3584973">
                <a:off x="5021616" y="2565512"/>
                <a:ext cx="1566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Brazos River</a:t>
                </a:r>
                <a:endParaRPr lang="en-US" sz="2000" b="1" dirty="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185792" y="3133725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7040805" y="2613025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60" name="Group 2059"/>
              <p:cNvGrpSpPr/>
              <p:nvPr/>
            </p:nvGrpSpPr>
            <p:grpSpPr>
              <a:xfrm>
                <a:off x="6943820" y="114300"/>
                <a:ext cx="1470024" cy="1197769"/>
                <a:chOff x="4997450" y="-95250"/>
                <a:chExt cx="1470024" cy="1197769"/>
              </a:xfrm>
            </p:grpSpPr>
            <p:grpSp>
              <p:nvGrpSpPr>
                <p:cNvPr id="2058" name="Group 2057"/>
                <p:cNvGrpSpPr/>
                <p:nvPr/>
              </p:nvGrpSpPr>
              <p:grpSpPr>
                <a:xfrm>
                  <a:off x="5019675" y="-8731"/>
                  <a:ext cx="1424134" cy="1066800"/>
                  <a:chOff x="5019675" y="-8731"/>
                  <a:chExt cx="1424134" cy="1066800"/>
                </a:xfrm>
              </p:grpSpPr>
              <p:grpSp>
                <p:nvGrpSpPr>
                  <p:cNvPr id="2057" name="Group 2056"/>
                  <p:cNvGrpSpPr/>
                  <p:nvPr/>
                </p:nvGrpSpPr>
                <p:grpSpPr>
                  <a:xfrm>
                    <a:off x="5019675" y="-8731"/>
                    <a:ext cx="1344213" cy="1066800"/>
                    <a:chOff x="5649454" y="28265"/>
                    <a:chExt cx="1665745" cy="1066800"/>
                  </a:xfrm>
                </p:grpSpPr>
                <p:sp>
                  <p:nvSpPr>
                    <p:cNvPr id="2052" name="Freeform 2051"/>
                    <p:cNvSpPr/>
                    <p:nvPr/>
                  </p:nvSpPr>
                  <p:spPr>
                    <a:xfrm>
                      <a:off x="5649454" y="28265"/>
                      <a:ext cx="1665745" cy="1066800"/>
                    </a:xfrm>
                    <a:custGeom>
                      <a:avLst/>
                      <a:gdLst>
                        <a:gd name="connsiteX0" fmla="*/ 0 w 1689100"/>
                        <a:gd name="connsiteY0" fmla="*/ 400050 h 1066800"/>
                        <a:gd name="connsiteX1" fmla="*/ 450850 w 1689100"/>
                        <a:gd name="connsiteY1" fmla="*/ 400050 h 1066800"/>
                        <a:gd name="connsiteX2" fmla="*/ 457200 w 1689100"/>
                        <a:gd name="connsiteY2" fmla="*/ 0 h 1066800"/>
                        <a:gd name="connsiteX3" fmla="*/ 863600 w 1689100"/>
                        <a:gd name="connsiteY3" fmla="*/ 0 h 1066800"/>
                        <a:gd name="connsiteX4" fmla="*/ 857250 w 1689100"/>
                        <a:gd name="connsiteY4" fmla="*/ 190500 h 1066800"/>
                        <a:gd name="connsiteX5" fmla="*/ 1225550 w 1689100"/>
                        <a:gd name="connsiteY5" fmla="*/ 254000 h 1066800"/>
                        <a:gd name="connsiteX6" fmla="*/ 1346200 w 1689100"/>
                        <a:gd name="connsiteY6" fmla="*/ 260350 h 1066800"/>
                        <a:gd name="connsiteX7" fmla="*/ 1460500 w 1689100"/>
                        <a:gd name="connsiteY7" fmla="*/ 228600 h 1066800"/>
                        <a:gd name="connsiteX8" fmla="*/ 1504950 w 1689100"/>
                        <a:gd name="connsiteY8" fmla="*/ 266700 h 1066800"/>
                        <a:gd name="connsiteX9" fmla="*/ 1587500 w 1689100"/>
                        <a:gd name="connsiteY9" fmla="*/ 273050 h 1066800"/>
                        <a:gd name="connsiteX10" fmla="*/ 1593850 w 1689100"/>
                        <a:gd name="connsiteY10" fmla="*/ 381000 h 1066800"/>
                        <a:gd name="connsiteX11" fmla="*/ 1689100 w 1689100"/>
                        <a:gd name="connsiteY11" fmla="*/ 508000 h 1066800"/>
                        <a:gd name="connsiteX12" fmla="*/ 1644650 w 1689100"/>
                        <a:gd name="connsiteY12" fmla="*/ 666750 h 1066800"/>
                        <a:gd name="connsiteX13" fmla="*/ 1244600 w 1689100"/>
                        <a:gd name="connsiteY13" fmla="*/ 831850 h 1066800"/>
                        <a:gd name="connsiteX14" fmla="*/ 1231900 w 1689100"/>
                        <a:gd name="connsiteY14" fmla="*/ 869950 h 1066800"/>
                        <a:gd name="connsiteX15" fmla="*/ 1212850 w 1689100"/>
                        <a:gd name="connsiteY15" fmla="*/ 914400 h 1066800"/>
                        <a:gd name="connsiteX16" fmla="*/ 1212850 w 1689100"/>
                        <a:gd name="connsiteY16" fmla="*/ 952500 h 1066800"/>
                        <a:gd name="connsiteX17" fmla="*/ 1212850 w 1689100"/>
                        <a:gd name="connsiteY17" fmla="*/ 1066800 h 1066800"/>
                        <a:gd name="connsiteX18" fmla="*/ 1073150 w 1689100"/>
                        <a:gd name="connsiteY18" fmla="*/ 1028700 h 1066800"/>
                        <a:gd name="connsiteX19" fmla="*/ 927100 w 1689100"/>
                        <a:gd name="connsiteY19" fmla="*/ 1016000 h 1066800"/>
                        <a:gd name="connsiteX20" fmla="*/ 889000 w 1689100"/>
                        <a:gd name="connsiteY20" fmla="*/ 971550 h 1066800"/>
                        <a:gd name="connsiteX21" fmla="*/ 901700 w 1689100"/>
                        <a:gd name="connsiteY21" fmla="*/ 914400 h 1066800"/>
                        <a:gd name="connsiteX22" fmla="*/ 800100 w 1689100"/>
                        <a:gd name="connsiteY22" fmla="*/ 825500 h 1066800"/>
                        <a:gd name="connsiteX23" fmla="*/ 755650 w 1689100"/>
                        <a:gd name="connsiteY23" fmla="*/ 787400 h 1066800"/>
                        <a:gd name="connsiteX24" fmla="*/ 730250 w 1689100"/>
                        <a:gd name="connsiteY24" fmla="*/ 742950 h 1066800"/>
                        <a:gd name="connsiteX25" fmla="*/ 685800 w 1689100"/>
                        <a:gd name="connsiteY25" fmla="*/ 685800 h 1066800"/>
                        <a:gd name="connsiteX26" fmla="*/ 622300 w 1689100"/>
                        <a:gd name="connsiteY26" fmla="*/ 660400 h 1066800"/>
                        <a:gd name="connsiteX27" fmla="*/ 571500 w 1689100"/>
                        <a:gd name="connsiteY27" fmla="*/ 660400 h 1066800"/>
                        <a:gd name="connsiteX28" fmla="*/ 488950 w 1689100"/>
                        <a:gd name="connsiteY28" fmla="*/ 673100 h 1066800"/>
                        <a:gd name="connsiteX29" fmla="*/ 476250 w 1689100"/>
                        <a:gd name="connsiteY29" fmla="*/ 704850 h 1066800"/>
                        <a:gd name="connsiteX30" fmla="*/ 476250 w 1689100"/>
                        <a:gd name="connsiteY30" fmla="*/ 704850 h 1066800"/>
                        <a:gd name="connsiteX31" fmla="*/ 381000 w 1689100"/>
                        <a:gd name="connsiteY31" fmla="*/ 774700 h 1066800"/>
                        <a:gd name="connsiteX32" fmla="*/ 241300 w 1689100"/>
                        <a:gd name="connsiteY32" fmla="*/ 698500 h 1066800"/>
                        <a:gd name="connsiteX33" fmla="*/ 203200 w 1689100"/>
                        <a:gd name="connsiteY33" fmla="*/ 552450 h 1066800"/>
                        <a:gd name="connsiteX34" fmla="*/ 44450 w 1689100"/>
                        <a:gd name="connsiteY34" fmla="*/ 501650 h 1066800"/>
                        <a:gd name="connsiteX35" fmla="*/ 0 w 1689100"/>
                        <a:gd name="connsiteY35" fmla="*/ 400050 h 1066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689100" h="1066800">
                          <a:moveTo>
                            <a:pt x="0" y="400050"/>
                          </a:moveTo>
                          <a:lnTo>
                            <a:pt x="450850" y="400050"/>
                          </a:lnTo>
                          <a:lnTo>
                            <a:pt x="457200" y="0"/>
                          </a:lnTo>
                          <a:lnTo>
                            <a:pt x="863600" y="0"/>
                          </a:lnTo>
                          <a:lnTo>
                            <a:pt x="857250" y="190500"/>
                          </a:lnTo>
                          <a:lnTo>
                            <a:pt x="1225550" y="254000"/>
                          </a:lnTo>
                          <a:lnTo>
                            <a:pt x="1346200" y="260350"/>
                          </a:lnTo>
                          <a:lnTo>
                            <a:pt x="1460500" y="228600"/>
                          </a:lnTo>
                          <a:lnTo>
                            <a:pt x="1504950" y="266700"/>
                          </a:lnTo>
                          <a:lnTo>
                            <a:pt x="1587500" y="273050"/>
                          </a:lnTo>
                          <a:lnTo>
                            <a:pt x="1593850" y="381000"/>
                          </a:lnTo>
                          <a:lnTo>
                            <a:pt x="1689100" y="508000"/>
                          </a:lnTo>
                          <a:lnTo>
                            <a:pt x="1644650" y="666750"/>
                          </a:lnTo>
                          <a:lnTo>
                            <a:pt x="1244600" y="831850"/>
                          </a:lnTo>
                          <a:lnTo>
                            <a:pt x="1231900" y="869950"/>
                          </a:lnTo>
                          <a:lnTo>
                            <a:pt x="1212850" y="914400"/>
                          </a:lnTo>
                          <a:lnTo>
                            <a:pt x="1212850" y="952500"/>
                          </a:lnTo>
                          <a:lnTo>
                            <a:pt x="1212850" y="1066800"/>
                          </a:lnTo>
                          <a:lnTo>
                            <a:pt x="1073150" y="1028700"/>
                          </a:lnTo>
                          <a:lnTo>
                            <a:pt x="927100" y="1016000"/>
                          </a:lnTo>
                          <a:lnTo>
                            <a:pt x="889000" y="971550"/>
                          </a:lnTo>
                          <a:lnTo>
                            <a:pt x="901700" y="914400"/>
                          </a:lnTo>
                          <a:lnTo>
                            <a:pt x="800100" y="825500"/>
                          </a:lnTo>
                          <a:lnTo>
                            <a:pt x="755650" y="787400"/>
                          </a:lnTo>
                          <a:lnTo>
                            <a:pt x="730250" y="742950"/>
                          </a:lnTo>
                          <a:lnTo>
                            <a:pt x="685800" y="685800"/>
                          </a:lnTo>
                          <a:lnTo>
                            <a:pt x="622300" y="660400"/>
                          </a:lnTo>
                          <a:lnTo>
                            <a:pt x="571500" y="660400"/>
                          </a:lnTo>
                          <a:lnTo>
                            <a:pt x="488950" y="673100"/>
                          </a:lnTo>
                          <a:lnTo>
                            <a:pt x="476250" y="704850"/>
                          </a:lnTo>
                          <a:lnTo>
                            <a:pt x="476250" y="704850"/>
                          </a:lnTo>
                          <a:lnTo>
                            <a:pt x="381000" y="774700"/>
                          </a:lnTo>
                          <a:lnTo>
                            <a:pt x="241300" y="698500"/>
                          </a:lnTo>
                          <a:lnTo>
                            <a:pt x="203200" y="552450"/>
                          </a:lnTo>
                          <a:lnTo>
                            <a:pt x="44450" y="501650"/>
                          </a:lnTo>
                          <a:lnTo>
                            <a:pt x="0" y="400050"/>
                          </a:ln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4" name="Freeform 2053"/>
                    <p:cNvSpPr/>
                    <p:nvPr/>
                  </p:nvSpPr>
                  <p:spPr>
                    <a:xfrm>
                      <a:off x="6051550" y="158749"/>
                      <a:ext cx="1118569" cy="597383"/>
                    </a:xfrm>
                    <a:custGeom>
                      <a:avLst/>
                      <a:gdLst>
                        <a:gd name="connsiteX0" fmla="*/ 6350 w 1104900"/>
                        <a:gd name="connsiteY0" fmla="*/ 0 h 615950"/>
                        <a:gd name="connsiteX1" fmla="*/ 0 w 1104900"/>
                        <a:gd name="connsiteY1" fmla="*/ 133350 h 615950"/>
                        <a:gd name="connsiteX2" fmla="*/ 95250 w 1104900"/>
                        <a:gd name="connsiteY2" fmla="*/ 165100 h 615950"/>
                        <a:gd name="connsiteX3" fmla="*/ 222250 w 1104900"/>
                        <a:gd name="connsiteY3" fmla="*/ 222250 h 615950"/>
                        <a:gd name="connsiteX4" fmla="*/ 304800 w 1104900"/>
                        <a:gd name="connsiteY4" fmla="*/ 228600 h 615950"/>
                        <a:gd name="connsiteX5" fmla="*/ 342900 w 1104900"/>
                        <a:gd name="connsiteY5" fmla="*/ 279400 h 615950"/>
                        <a:gd name="connsiteX6" fmla="*/ 495300 w 1104900"/>
                        <a:gd name="connsiteY6" fmla="*/ 304800 h 615950"/>
                        <a:gd name="connsiteX7" fmla="*/ 590550 w 1104900"/>
                        <a:gd name="connsiteY7" fmla="*/ 311150 h 615950"/>
                        <a:gd name="connsiteX8" fmla="*/ 609600 w 1104900"/>
                        <a:gd name="connsiteY8" fmla="*/ 374650 h 615950"/>
                        <a:gd name="connsiteX9" fmla="*/ 673100 w 1104900"/>
                        <a:gd name="connsiteY9" fmla="*/ 431800 h 615950"/>
                        <a:gd name="connsiteX10" fmla="*/ 749300 w 1104900"/>
                        <a:gd name="connsiteY10" fmla="*/ 482600 h 615950"/>
                        <a:gd name="connsiteX11" fmla="*/ 850900 w 1104900"/>
                        <a:gd name="connsiteY11" fmla="*/ 450850 h 615950"/>
                        <a:gd name="connsiteX12" fmla="*/ 1022350 w 1104900"/>
                        <a:gd name="connsiteY12" fmla="*/ 558800 h 615950"/>
                        <a:gd name="connsiteX13" fmla="*/ 1104900 w 1104900"/>
                        <a:gd name="connsiteY13" fmla="*/ 615950 h 615950"/>
                        <a:gd name="connsiteX14" fmla="*/ 1104900 w 1104900"/>
                        <a:gd name="connsiteY14" fmla="*/ 615950 h 615950"/>
                        <a:gd name="connsiteX15" fmla="*/ 1028700 w 1104900"/>
                        <a:gd name="connsiteY15" fmla="*/ 539750 h 615950"/>
                        <a:gd name="connsiteX16" fmla="*/ 996950 w 1104900"/>
                        <a:gd name="connsiteY16" fmla="*/ 501650 h 615950"/>
                        <a:gd name="connsiteX17" fmla="*/ 977900 w 1104900"/>
                        <a:gd name="connsiteY17" fmla="*/ 419100 h 615950"/>
                        <a:gd name="connsiteX18" fmla="*/ 952500 w 1104900"/>
                        <a:gd name="connsiteY18" fmla="*/ 336550 h 615950"/>
                        <a:gd name="connsiteX19" fmla="*/ 857250 w 1104900"/>
                        <a:gd name="connsiteY19" fmla="*/ 336550 h 615950"/>
                        <a:gd name="connsiteX20" fmla="*/ 781050 w 1104900"/>
                        <a:gd name="connsiteY20" fmla="*/ 279400 h 615950"/>
                        <a:gd name="connsiteX21" fmla="*/ 660400 w 1104900"/>
                        <a:gd name="connsiteY21" fmla="*/ 222250 h 615950"/>
                        <a:gd name="connsiteX22" fmla="*/ 527050 w 1104900"/>
                        <a:gd name="connsiteY22" fmla="*/ 158750 h 615950"/>
                        <a:gd name="connsiteX23" fmla="*/ 527050 w 1104900"/>
                        <a:gd name="connsiteY23" fmla="*/ 158750 h 615950"/>
                        <a:gd name="connsiteX24" fmla="*/ 431800 w 1104900"/>
                        <a:gd name="connsiteY24" fmla="*/ 146050 h 615950"/>
                        <a:gd name="connsiteX25" fmla="*/ 342900 w 1104900"/>
                        <a:gd name="connsiteY25" fmla="*/ 158750 h 615950"/>
                        <a:gd name="connsiteX26" fmla="*/ 6350 w 1104900"/>
                        <a:gd name="connsiteY26" fmla="*/ 0 h 615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104900" h="615950">
                          <a:moveTo>
                            <a:pt x="6350" y="0"/>
                          </a:moveTo>
                          <a:lnTo>
                            <a:pt x="0" y="133350"/>
                          </a:lnTo>
                          <a:lnTo>
                            <a:pt x="95250" y="165100"/>
                          </a:lnTo>
                          <a:lnTo>
                            <a:pt x="222250" y="222250"/>
                          </a:lnTo>
                          <a:lnTo>
                            <a:pt x="304800" y="228600"/>
                          </a:lnTo>
                          <a:lnTo>
                            <a:pt x="342900" y="279400"/>
                          </a:lnTo>
                          <a:lnTo>
                            <a:pt x="495300" y="304800"/>
                          </a:lnTo>
                          <a:lnTo>
                            <a:pt x="590550" y="311150"/>
                          </a:lnTo>
                          <a:lnTo>
                            <a:pt x="609600" y="374650"/>
                          </a:lnTo>
                          <a:lnTo>
                            <a:pt x="673100" y="431800"/>
                          </a:lnTo>
                          <a:lnTo>
                            <a:pt x="749300" y="482600"/>
                          </a:lnTo>
                          <a:lnTo>
                            <a:pt x="850900" y="450850"/>
                          </a:lnTo>
                          <a:lnTo>
                            <a:pt x="1022350" y="558800"/>
                          </a:lnTo>
                          <a:lnTo>
                            <a:pt x="1104900" y="615950"/>
                          </a:lnTo>
                          <a:lnTo>
                            <a:pt x="1104900" y="615950"/>
                          </a:lnTo>
                          <a:lnTo>
                            <a:pt x="1028700" y="539750"/>
                          </a:lnTo>
                          <a:lnTo>
                            <a:pt x="996950" y="501650"/>
                          </a:lnTo>
                          <a:lnTo>
                            <a:pt x="977900" y="419100"/>
                          </a:lnTo>
                          <a:lnTo>
                            <a:pt x="952500" y="336550"/>
                          </a:lnTo>
                          <a:lnTo>
                            <a:pt x="857250" y="336550"/>
                          </a:lnTo>
                          <a:lnTo>
                            <a:pt x="781050" y="279400"/>
                          </a:lnTo>
                          <a:lnTo>
                            <a:pt x="660400" y="222250"/>
                          </a:lnTo>
                          <a:lnTo>
                            <a:pt x="527050" y="158750"/>
                          </a:lnTo>
                          <a:lnTo>
                            <a:pt x="527050" y="158750"/>
                          </a:lnTo>
                          <a:lnTo>
                            <a:pt x="431800" y="146050"/>
                          </a:lnTo>
                          <a:lnTo>
                            <a:pt x="342900" y="158750"/>
                          </a:lnTo>
                          <a:lnTo>
                            <a:pt x="635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ectangle 2054"/>
                    <p:cNvSpPr/>
                    <p:nvPr/>
                  </p:nvSpPr>
                  <p:spPr>
                    <a:xfrm>
                      <a:off x="6773267" y="413146"/>
                      <a:ext cx="285750" cy="25122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56" name="TextBox 2055"/>
                  <p:cNvSpPr txBox="1"/>
                  <p:nvPr/>
                </p:nvSpPr>
                <p:spPr>
                  <a:xfrm>
                    <a:off x="5616323" y="537428"/>
                    <a:ext cx="82748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enlarged area</a:t>
                    </a:r>
                    <a:endParaRPr lang="en-US" sz="1000" dirty="0"/>
                  </a:p>
                </p:txBody>
              </p:sp>
            </p:grpSp>
            <p:sp>
              <p:nvSpPr>
                <p:cNvPr id="2059" name="Rectangle 2058"/>
                <p:cNvSpPr/>
                <p:nvPr/>
              </p:nvSpPr>
              <p:spPr>
                <a:xfrm>
                  <a:off x="4997450" y="-95250"/>
                  <a:ext cx="1470024" cy="119776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 rot="1292920">
                <a:off x="2854717" y="1150511"/>
                <a:ext cx="162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Bosque-Waco drainage</a:t>
                </a:r>
                <a:endParaRPr lang="en-US" b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654497" y="3890963"/>
                <a:ext cx="578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BCS</a:t>
                </a:r>
                <a:endParaRPr lang="en-US" b="1" dirty="0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6003562" y="4929286"/>
                <a:ext cx="112040" cy="85725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059582" y="4799120"/>
                <a:ext cx="540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gage</a:t>
                </a:r>
                <a:endParaRPr lang="en-US" sz="1400" b="1" dirty="0"/>
              </a:p>
            </p:txBody>
          </p:sp>
          <p:sp>
            <p:nvSpPr>
              <p:cNvPr id="2" name="Freeform 1"/>
              <p:cNvSpPr/>
              <p:nvPr/>
            </p:nvSpPr>
            <p:spPr>
              <a:xfrm>
                <a:off x="7309262" y="1809750"/>
                <a:ext cx="381000" cy="502920"/>
              </a:xfrm>
              <a:custGeom>
                <a:avLst/>
                <a:gdLst>
                  <a:gd name="connsiteX0" fmla="*/ 0 w 381000"/>
                  <a:gd name="connsiteY0" fmla="*/ 0 h 502920"/>
                  <a:gd name="connsiteX1" fmla="*/ 129540 w 381000"/>
                  <a:gd name="connsiteY1" fmla="*/ 0 h 502920"/>
                  <a:gd name="connsiteX2" fmla="*/ 381000 w 381000"/>
                  <a:gd name="connsiteY2" fmla="*/ 457200 h 502920"/>
                  <a:gd name="connsiteX3" fmla="*/ 205740 w 381000"/>
                  <a:gd name="connsiteY3" fmla="*/ 502920 h 502920"/>
                  <a:gd name="connsiteX4" fmla="*/ 0 w 381000"/>
                  <a:gd name="connsiteY4" fmla="*/ 0 h 50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2920">
                    <a:moveTo>
                      <a:pt x="0" y="0"/>
                    </a:moveTo>
                    <a:lnTo>
                      <a:pt x="129540" y="0"/>
                    </a:lnTo>
                    <a:lnTo>
                      <a:pt x="381000" y="457200"/>
                    </a:lnTo>
                    <a:lnTo>
                      <a:pt x="205740" y="5029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7545482" y="3166110"/>
                <a:ext cx="228600" cy="518160"/>
              </a:xfrm>
              <a:custGeom>
                <a:avLst/>
                <a:gdLst>
                  <a:gd name="connsiteX0" fmla="*/ 0 w 381000"/>
                  <a:gd name="connsiteY0" fmla="*/ 0 h 502920"/>
                  <a:gd name="connsiteX1" fmla="*/ 129540 w 381000"/>
                  <a:gd name="connsiteY1" fmla="*/ 0 h 502920"/>
                  <a:gd name="connsiteX2" fmla="*/ 381000 w 381000"/>
                  <a:gd name="connsiteY2" fmla="*/ 457200 h 502920"/>
                  <a:gd name="connsiteX3" fmla="*/ 205740 w 381000"/>
                  <a:gd name="connsiteY3" fmla="*/ 502920 h 502920"/>
                  <a:gd name="connsiteX4" fmla="*/ 0 w 381000"/>
                  <a:gd name="connsiteY4" fmla="*/ 0 h 502920"/>
                  <a:gd name="connsiteX0" fmla="*/ 0 w 381000"/>
                  <a:gd name="connsiteY0" fmla="*/ 0 h 518160"/>
                  <a:gd name="connsiteX1" fmla="*/ 129540 w 381000"/>
                  <a:gd name="connsiteY1" fmla="*/ 0 h 518160"/>
                  <a:gd name="connsiteX2" fmla="*/ 381000 w 381000"/>
                  <a:gd name="connsiteY2" fmla="*/ 457200 h 518160"/>
                  <a:gd name="connsiteX3" fmla="*/ 99060 w 381000"/>
                  <a:gd name="connsiteY3" fmla="*/ 518160 h 518160"/>
                  <a:gd name="connsiteX4" fmla="*/ 0 w 381000"/>
                  <a:gd name="connsiteY4" fmla="*/ 0 h 518160"/>
                  <a:gd name="connsiteX0" fmla="*/ 0 w 228600"/>
                  <a:gd name="connsiteY0" fmla="*/ 0 h 518160"/>
                  <a:gd name="connsiteX1" fmla="*/ 129540 w 228600"/>
                  <a:gd name="connsiteY1" fmla="*/ 0 h 518160"/>
                  <a:gd name="connsiteX2" fmla="*/ 228600 w 228600"/>
                  <a:gd name="connsiteY2" fmla="*/ 495300 h 518160"/>
                  <a:gd name="connsiteX3" fmla="*/ 99060 w 228600"/>
                  <a:gd name="connsiteY3" fmla="*/ 518160 h 518160"/>
                  <a:gd name="connsiteX4" fmla="*/ 0 w 228600"/>
                  <a:gd name="connsiteY4" fmla="*/ 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518160">
                    <a:moveTo>
                      <a:pt x="0" y="0"/>
                    </a:moveTo>
                    <a:lnTo>
                      <a:pt x="129540" y="0"/>
                    </a:lnTo>
                    <a:lnTo>
                      <a:pt x="228600" y="495300"/>
                    </a:lnTo>
                    <a:lnTo>
                      <a:pt x="99060" y="518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37707" y="1786275"/>
                <a:ext cx="1266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Lake Limestone</a:t>
                </a:r>
                <a:endParaRPr 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4594666">
                <a:off x="6677279" y="3116935"/>
                <a:ext cx="1814918" cy="369332"/>
              </a:xfrm>
              <a:prstGeom prst="rect">
                <a:avLst/>
              </a:prstGeom>
              <a:solidFill>
                <a:srgbClr val="FFFFFF">
                  <a:alpha val="18039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Navasota River</a:t>
                </a:r>
                <a:endParaRPr lang="en-US" b="1" dirty="0"/>
              </a:p>
            </p:txBody>
          </p:sp>
        </p:grpSp>
        <p:grpSp>
          <p:nvGrpSpPr>
            <p:cNvPr id="2070" name="Group 2069"/>
            <p:cNvGrpSpPr/>
            <p:nvPr/>
          </p:nvGrpSpPr>
          <p:grpSpPr>
            <a:xfrm>
              <a:off x="2413926" y="99774"/>
              <a:ext cx="5689600" cy="4610695"/>
              <a:chOff x="1555750" y="0"/>
              <a:chExt cx="5689600" cy="4610695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425950" y="806450"/>
                <a:ext cx="2819400" cy="3804245"/>
              </a:xfrm>
              <a:custGeom>
                <a:avLst/>
                <a:gdLst>
                  <a:gd name="connsiteX0" fmla="*/ 0 w 2819400"/>
                  <a:gd name="connsiteY0" fmla="*/ 12700 h 3804245"/>
                  <a:gd name="connsiteX1" fmla="*/ 31750 w 2819400"/>
                  <a:gd name="connsiteY1" fmla="*/ 38100 h 3804245"/>
                  <a:gd name="connsiteX2" fmla="*/ 69850 w 2819400"/>
                  <a:gd name="connsiteY2" fmla="*/ 50800 h 3804245"/>
                  <a:gd name="connsiteX3" fmla="*/ 127000 w 2819400"/>
                  <a:gd name="connsiteY3" fmla="*/ 44450 h 3804245"/>
                  <a:gd name="connsiteX4" fmla="*/ 146050 w 2819400"/>
                  <a:gd name="connsiteY4" fmla="*/ 38100 h 3804245"/>
                  <a:gd name="connsiteX5" fmla="*/ 158750 w 2819400"/>
                  <a:gd name="connsiteY5" fmla="*/ 19050 h 3804245"/>
                  <a:gd name="connsiteX6" fmla="*/ 203200 w 2819400"/>
                  <a:gd name="connsiteY6" fmla="*/ 0 h 3804245"/>
                  <a:gd name="connsiteX7" fmla="*/ 260350 w 2819400"/>
                  <a:gd name="connsiteY7" fmla="*/ 12700 h 3804245"/>
                  <a:gd name="connsiteX8" fmla="*/ 273050 w 2819400"/>
                  <a:gd name="connsiteY8" fmla="*/ 31750 h 3804245"/>
                  <a:gd name="connsiteX9" fmla="*/ 292100 w 2819400"/>
                  <a:gd name="connsiteY9" fmla="*/ 44450 h 3804245"/>
                  <a:gd name="connsiteX10" fmla="*/ 298450 w 2819400"/>
                  <a:gd name="connsiteY10" fmla="*/ 63500 h 3804245"/>
                  <a:gd name="connsiteX11" fmla="*/ 355600 w 2819400"/>
                  <a:gd name="connsiteY11" fmla="*/ 107950 h 3804245"/>
                  <a:gd name="connsiteX12" fmla="*/ 374650 w 2819400"/>
                  <a:gd name="connsiteY12" fmla="*/ 120650 h 3804245"/>
                  <a:gd name="connsiteX13" fmla="*/ 393700 w 2819400"/>
                  <a:gd name="connsiteY13" fmla="*/ 133350 h 3804245"/>
                  <a:gd name="connsiteX14" fmla="*/ 457200 w 2819400"/>
                  <a:gd name="connsiteY14" fmla="*/ 152400 h 3804245"/>
                  <a:gd name="connsiteX15" fmla="*/ 501650 w 2819400"/>
                  <a:gd name="connsiteY15" fmla="*/ 165100 h 3804245"/>
                  <a:gd name="connsiteX16" fmla="*/ 520700 w 2819400"/>
                  <a:gd name="connsiteY16" fmla="*/ 171450 h 3804245"/>
                  <a:gd name="connsiteX17" fmla="*/ 679450 w 2819400"/>
                  <a:gd name="connsiteY17" fmla="*/ 190500 h 3804245"/>
                  <a:gd name="connsiteX18" fmla="*/ 698500 w 2819400"/>
                  <a:gd name="connsiteY18" fmla="*/ 196850 h 3804245"/>
                  <a:gd name="connsiteX19" fmla="*/ 762000 w 2819400"/>
                  <a:gd name="connsiteY19" fmla="*/ 190500 h 3804245"/>
                  <a:gd name="connsiteX20" fmla="*/ 781050 w 2819400"/>
                  <a:gd name="connsiteY20" fmla="*/ 184150 h 3804245"/>
                  <a:gd name="connsiteX21" fmla="*/ 819150 w 2819400"/>
                  <a:gd name="connsiteY21" fmla="*/ 196850 h 3804245"/>
                  <a:gd name="connsiteX22" fmla="*/ 844550 w 2819400"/>
                  <a:gd name="connsiteY22" fmla="*/ 215900 h 3804245"/>
                  <a:gd name="connsiteX23" fmla="*/ 901700 w 2819400"/>
                  <a:gd name="connsiteY23" fmla="*/ 254000 h 3804245"/>
                  <a:gd name="connsiteX24" fmla="*/ 920750 w 2819400"/>
                  <a:gd name="connsiteY24" fmla="*/ 260350 h 3804245"/>
                  <a:gd name="connsiteX25" fmla="*/ 1028700 w 2819400"/>
                  <a:gd name="connsiteY25" fmla="*/ 279400 h 3804245"/>
                  <a:gd name="connsiteX26" fmla="*/ 1047750 w 2819400"/>
                  <a:gd name="connsiteY26" fmla="*/ 285750 h 3804245"/>
                  <a:gd name="connsiteX27" fmla="*/ 1098550 w 2819400"/>
                  <a:gd name="connsiteY27" fmla="*/ 298450 h 3804245"/>
                  <a:gd name="connsiteX28" fmla="*/ 1174750 w 2819400"/>
                  <a:gd name="connsiteY28" fmla="*/ 349250 h 3804245"/>
                  <a:gd name="connsiteX29" fmla="*/ 1193800 w 2819400"/>
                  <a:gd name="connsiteY29" fmla="*/ 355600 h 3804245"/>
                  <a:gd name="connsiteX30" fmla="*/ 1212850 w 2819400"/>
                  <a:gd name="connsiteY30" fmla="*/ 374650 h 3804245"/>
                  <a:gd name="connsiteX31" fmla="*/ 1231900 w 2819400"/>
                  <a:gd name="connsiteY31" fmla="*/ 381000 h 3804245"/>
                  <a:gd name="connsiteX32" fmla="*/ 1282700 w 2819400"/>
                  <a:gd name="connsiteY32" fmla="*/ 393700 h 3804245"/>
                  <a:gd name="connsiteX33" fmla="*/ 1320800 w 2819400"/>
                  <a:gd name="connsiteY33" fmla="*/ 406400 h 3804245"/>
                  <a:gd name="connsiteX34" fmla="*/ 1790700 w 2819400"/>
                  <a:gd name="connsiteY34" fmla="*/ 425450 h 3804245"/>
                  <a:gd name="connsiteX35" fmla="*/ 1809750 w 2819400"/>
                  <a:gd name="connsiteY35" fmla="*/ 431800 h 3804245"/>
                  <a:gd name="connsiteX36" fmla="*/ 1854200 w 2819400"/>
                  <a:gd name="connsiteY36" fmla="*/ 450850 h 3804245"/>
                  <a:gd name="connsiteX37" fmla="*/ 1873250 w 2819400"/>
                  <a:gd name="connsiteY37" fmla="*/ 469900 h 3804245"/>
                  <a:gd name="connsiteX38" fmla="*/ 1892300 w 2819400"/>
                  <a:gd name="connsiteY38" fmla="*/ 482600 h 3804245"/>
                  <a:gd name="connsiteX39" fmla="*/ 1905000 w 2819400"/>
                  <a:gd name="connsiteY39" fmla="*/ 501650 h 3804245"/>
                  <a:gd name="connsiteX40" fmla="*/ 1924050 w 2819400"/>
                  <a:gd name="connsiteY40" fmla="*/ 520700 h 3804245"/>
                  <a:gd name="connsiteX41" fmla="*/ 1943100 w 2819400"/>
                  <a:gd name="connsiteY41" fmla="*/ 558800 h 3804245"/>
                  <a:gd name="connsiteX42" fmla="*/ 1955800 w 2819400"/>
                  <a:gd name="connsiteY42" fmla="*/ 577850 h 3804245"/>
                  <a:gd name="connsiteX43" fmla="*/ 1968500 w 2819400"/>
                  <a:gd name="connsiteY43" fmla="*/ 615950 h 3804245"/>
                  <a:gd name="connsiteX44" fmla="*/ 1981200 w 2819400"/>
                  <a:gd name="connsiteY44" fmla="*/ 654050 h 3804245"/>
                  <a:gd name="connsiteX45" fmla="*/ 1987550 w 2819400"/>
                  <a:gd name="connsiteY45" fmla="*/ 673100 h 3804245"/>
                  <a:gd name="connsiteX46" fmla="*/ 1993900 w 2819400"/>
                  <a:gd name="connsiteY46" fmla="*/ 692150 h 3804245"/>
                  <a:gd name="connsiteX47" fmla="*/ 1987550 w 2819400"/>
                  <a:gd name="connsiteY47" fmla="*/ 742950 h 3804245"/>
                  <a:gd name="connsiteX48" fmla="*/ 2000250 w 2819400"/>
                  <a:gd name="connsiteY48" fmla="*/ 825500 h 3804245"/>
                  <a:gd name="connsiteX49" fmla="*/ 2012950 w 2819400"/>
                  <a:gd name="connsiteY49" fmla="*/ 895350 h 3804245"/>
                  <a:gd name="connsiteX50" fmla="*/ 2019300 w 2819400"/>
                  <a:gd name="connsiteY50" fmla="*/ 933450 h 3804245"/>
                  <a:gd name="connsiteX51" fmla="*/ 2025650 w 2819400"/>
                  <a:gd name="connsiteY51" fmla="*/ 952500 h 3804245"/>
                  <a:gd name="connsiteX52" fmla="*/ 2051050 w 2819400"/>
                  <a:gd name="connsiteY52" fmla="*/ 1054100 h 3804245"/>
                  <a:gd name="connsiteX53" fmla="*/ 2063750 w 2819400"/>
                  <a:gd name="connsiteY53" fmla="*/ 1092200 h 3804245"/>
                  <a:gd name="connsiteX54" fmla="*/ 2070100 w 2819400"/>
                  <a:gd name="connsiteY54" fmla="*/ 1111250 h 3804245"/>
                  <a:gd name="connsiteX55" fmla="*/ 2095500 w 2819400"/>
                  <a:gd name="connsiteY55" fmla="*/ 1149350 h 3804245"/>
                  <a:gd name="connsiteX56" fmla="*/ 2101850 w 2819400"/>
                  <a:gd name="connsiteY56" fmla="*/ 1168400 h 3804245"/>
                  <a:gd name="connsiteX57" fmla="*/ 2120900 w 2819400"/>
                  <a:gd name="connsiteY57" fmla="*/ 1187450 h 3804245"/>
                  <a:gd name="connsiteX58" fmla="*/ 2133600 w 2819400"/>
                  <a:gd name="connsiteY58" fmla="*/ 1206500 h 3804245"/>
                  <a:gd name="connsiteX59" fmla="*/ 2171700 w 2819400"/>
                  <a:gd name="connsiteY59" fmla="*/ 1231900 h 3804245"/>
                  <a:gd name="connsiteX60" fmla="*/ 2184400 w 2819400"/>
                  <a:gd name="connsiteY60" fmla="*/ 1250950 h 3804245"/>
                  <a:gd name="connsiteX61" fmla="*/ 2190750 w 2819400"/>
                  <a:gd name="connsiteY61" fmla="*/ 1270000 h 3804245"/>
                  <a:gd name="connsiteX62" fmla="*/ 2228850 w 2819400"/>
                  <a:gd name="connsiteY62" fmla="*/ 1327150 h 3804245"/>
                  <a:gd name="connsiteX63" fmla="*/ 2241550 w 2819400"/>
                  <a:gd name="connsiteY63" fmla="*/ 1346200 h 3804245"/>
                  <a:gd name="connsiteX64" fmla="*/ 2254250 w 2819400"/>
                  <a:gd name="connsiteY64" fmla="*/ 1384300 h 3804245"/>
                  <a:gd name="connsiteX65" fmla="*/ 2254250 w 2819400"/>
                  <a:gd name="connsiteY65" fmla="*/ 1543050 h 3804245"/>
                  <a:gd name="connsiteX66" fmla="*/ 2247900 w 2819400"/>
                  <a:gd name="connsiteY66" fmla="*/ 1562100 h 3804245"/>
                  <a:gd name="connsiteX67" fmla="*/ 2241550 w 2819400"/>
                  <a:gd name="connsiteY67" fmla="*/ 1593850 h 3804245"/>
                  <a:gd name="connsiteX68" fmla="*/ 2235200 w 2819400"/>
                  <a:gd name="connsiteY68" fmla="*/ 1619250 h 3804245"/>
                  <a:gd name="connsiteX69" fmla="*/ 2228850 w 2819400"/>
                  <a:gd name="connsiteY69" fmla="*/ 1663700 h 3804245"/>
                  <a:gd name="connsiteX70" fmla="*/ 2209800 w 2819400"/>
                  <a:gd name="connsiteY70" fmla="*/ 1898650 h 3804245"/>
                  <a:gd name="connsiteX71" fmla="*/ 2216150 w 2819400"/>
                  <a:gd name="connsiteY71" fmla="*/ 2051050 h 3804245"/>
                  <a:gd name="connsiteX72" fmla="*/ 2222500 w 2819400"/>
                  <a:gd name="connsiteY72" fmla="*/ 2070100 h 3804245"/>
                  <a:gd name="connsiteX73" fmla="*/ 2228850 w 2819400"/>
                  <a:gd name="connsiteY73" fmla="*/ 2114550 h 3804245"/>
                  <a:gd name="connsiteX74" fmla="*/ 2241550 w 2819400"/>
                  <a:gd name="connsiteY74" fmla="*/ 2216150 h 3804245"/>
                  <a:gd name="connsiteX75" fmla="*/ 2235200 w 2819400"/>
                  <a:gd name="connsiteY75" fmla="*/ 2387600 h 3804245"/>
                  <a:gd name="connsiteX76" fmla="*/ 2247900 w 2819400"/>
                  <a:gd name="connsiteY76" fmla="*/ 2489200 h 3804245"/>
                  <a:gd name="connsiteX77" fmla="*/ 2260600 w 2819400"/>
                  <a:gd name="connsiteY77" fmla="*/ 2527300 h 3804245"/>
                  <a:gd name="connsiteX78" fmla="*/ 2266950 w 2819400"/>
                  <a:gd name="connsiteY78" fmla="*/ 2552700 h 3804245"/>
                  <a:gd name="connsiteX79" fmla="*/ 2286000 w 2819400"/>
                  <a:gd name="connsiteY79" fmla="*/ 2609850 h 3804245"/>
                  <a:gd name="connsiteX80" fmla="*/ 2292350 w 2819400"/>
                  <a:gd name="connsiteY80" fmla="*/ 2628900 h 3804245"/>
                  <a:gd name="connsiteX81" fmla="*/ 2305050 w 2819400"/>
                  <a:gd name="connsiteY81" fmla="*/ 2679700 h 3804245"/>
                  <a:gd name="connsiteX82" fmla="*/ 2317750 w 2819400"/>
                  <a:gd name="connsiteY82" fmla="*/ 2730500 h 3804245"/>
                  <a:gd name="connsiteX83" fmla="*/ 2343150 w 2819400"/>
                  <a:gd name="connsiteY83" fmla="*/ 2768600 h 3804245"/>
                  <a:gd name="connsiteX84" fmla="*/ 2355850 w 2819400"/>
                  <a:gd name="connsiteY84" fmla="*/ 2787650 h 3804245"/>
                  <a:gd name="connsiteX85" fmla="*/ 2374900 w 2819400"/>
                  <a:gd name="connsiteY85" fmla="*/ 2800350 h 3804245"/>
                  <a:gd name="connsiteX86" fmla="*/ 2406650 w 2819400"/>
                  <a:gd name="connsiteY86" fmla="*/ 2825750 h 3804245"/>
                  <a:gd name="connsiteX87" fmla="*/ 2425700 w 2819400"/>
                  <a:gd name="connsiteY87" fmla="*/ 2838450 h 3804245"/>
                  <a:gd name="connsiteX88" fmla="*/ 2463800 w 2819400"/>
                  <a:gd name="connsiteY88" fmla="*/ 2851150 h 3804245"/>
                  <a:gd name="connsiteX89" fmla="*/ 2590800 w 2819400"/>
                  <a:gd name="connsiteY89" fmla="*/ 2863850 h 3804245"/>
                  <a:gd name="connsiteX90" fmla="*/ 2609850 w 2819400"/>
                  <a:gd name="connsiteY90" fmla="*/ 2870200 h 3804245"/>
                  <a:gd name="connsiteX91" fmla="*/ 2647950 w 2819400"/>
                  <a:gd name="connsiteY91" fmla="*/ 2895600 h 3804245"/>
                  <a:gd name="connsiteX92" fmla="*/ 2667000 w 2819400"/>
                  <a:gd name="connsiteY92" fmla="*/ 2908300 h 3804245"/>
                  <a:gd name="connsiteX93" fmla="*/ 2686050 w 2819400"/>
                  <a:gd name="connsiteY93" fmla="*/ 2927350 h 3804245"/>
                  <a:gd name="connsiteX94" fmla="*/ 2724150 w 2819400"/>
                  <a:gd name="connsiteY94" fmla="*/ 2952750 h 3804245"/>
                  <a:gd name="connsiteX95" fmla="*/ 2736850 w 2819400"/>
                  <a:gd name="connsiteY95" fmla="*/ 2971800 h 3804245"/>
                  <a:gd name="connsiteX96" fmla="*/ 2762250 w 2819400"/>
                  <a:gd name="connsiteY96" fmla="*/ 2997200 h 3804245"/>
                  <a:gd name="connsiteX97" fmla="*/ 2768600 w 2819400"/>
                  <a:gd name="connsiteY97" fmla="*/ 3016250 h 3804245"/>
                  <a:gd name="connsiteX98" fmla="*/ 2794000 w 2819400"/>
                  <a:gd name="connsiteY98" fmla="*/ 3054350 h 3804245"/>
                  <a:gd name="connsiteX99" fmla="*/ 2806700 w 2819400"/>
                  <a:gd name="connsiteY99" fmla="*/ 3073400 h 3804245"/>
                  <a:gd name="connsiteX100" fmla="*/ 2819400 w 2819400"/>
                  <a:gd name="connsiteY100" fmla="*/ 3124200 h 3804245"/>
                  <a:gd name="connsiteX101" fmla="*/ 2813050 w 2819400"/>
                  <a:gd name="connsiteY101" fmla="*/ 3162300 h 3804245"/>
                  <a:gd name="connsiteX102" fmla="*/ 2800350 w 2819400"/>
                  <a:gd name="connsiteY102" fmla="*/ 3200400 h 3804245"/>
                  <a:gd name="connsiteX103" fmla="*/ 2787650 w 2819400"/>
                  <a:gd name="connsiteY103" fmla="*/ 3251200 h 3804245"/>
                  <a:gd name="connsiteX104" fmla="*/ 2774950 w 2819400"/>
                  <a:gd name="connsiteY104" fmla="*/ 3289300 h 3804245"/>
                  <a:gd name="connsiteX105" fmla="*/ 2768600 w 2819400"/>
                  <a:gd name="connsiteY105" fmla="*/ 3308350 h 3804245"/>
                  <a:gd name="connsiteX106" fmla="*/ 2749550 w 2819400"/>
                  <a:gd name="connsiteY106" fmla="*/ 3321050 h 3804245"/>
                  <a:gd name="connsiteX107" fmla="*/ 2717800 w 2819400"/>
                  <a:gd name="connsiteY107" fmla="*/ 3378200 h 3804245"/>
                  <a:gd name="connsiteX108" fmla="*/ 2705100 w 2819400"/>
                  <a:gd name="connsiteY108" fmla="*/ 3397250 h 3804245"/>
                  <a:gd name="connsiteX109" fmla="*/ 2730500 w 2819400"/>
                  <a:gd name="connsiteY109" fmla="*/ 3460750 h 3804245"/>
                  <a:gd name="connsiteX110" fmla="*/ 2755900 w 2819400"/>
                  <a:gd name="connsiteY110" fmla="*/ 3498850 h 3804245"/>
                  <a:gd name="connsiteX111" fmla="*/ 2730500 w 2819400"/>
                  <a:gd name="connsiteY111" fmla="*/ 3536950 h 3804245"/>
                  <a:gd name="connsiteX112" fmla="*/ 2692400 w 2819400"/>
                  <a:gd name="connsiteY112" fmla="*/ 3562350 h 3804245"/>
                  <a:gd name="connsiteX113" fmla="*/ 2679700 w 2819400"/>
                  <a:gd name="connsiteY113" fmla="*/ 3581400 h 3804245"/>
                  <a:gd name="connsiteX114" fmla="*/ 2641600 w 2819400"/>
                  <a:gd name="connsiteY114" fmla="*/ 3594100 h 3804245"/>
                  <a:gd name="connsiteX115" fmla="*/ 2622550 w 2819400"/>
                  <a:gd name="connsiteY115" fmla="*/ 3587750 h 3804245"/>
                  <a:gd name="connsiteX116" fmla="*/ 2590800 w 2819400"/>
                  <a:gd name="connsiteY116" fmla="*/ 3638550 h 3804245"/>
                  <a:gd name="connsiteX117" fmla="*/ 2571750 w 2819400"/>
                  <a:gd name="connsiteY117" fmla="*/ 3657600 h 3804245"/>
                  <a:gd name="connsiteX118" fmla="*/ 2540000 w 2819400"/>
                  <a:gd name="connsiteY118" fmla="*/ 3683000 h 3804245"/>
                  <a:gd name="connsiteX119" fmla="*/ 2501900 w 2819400"/>
                  <a:gd name="connsiteY119" fmla="*/ 3708400 h 3804245"/>
                  <a:gd name="connsiteX120" fmla="*/ 2457450 w 2819400"/>
                  <a:gd name="connsiteY120" fmla="*/ 3733800 h 3804245"/>
                  <a:gd name="connsiteX121" fmla="*/ 2400300 w 2819400"/>
                  <a:gd name="connsiteY121" fmla="*/ 3759200 h 3804245"/>
                  <a:gd name="connsiteX122" fmla="*/ 2324100 w 2819400"/>
                  <a:gd name="connsiteY122" fmla="*/ 3784600 h 3804245"/>
                  <a:gd name="connsiteX123" fmla="*/ 2266950 w 2819400"/>
                  <a:gd name="connsiteY123" fmla="*/ 3803650 h 3804245"/>
                  <a:gd name="connsiteX124" fmla="*/ 2254250 w 2819400"/>
                  <a:gd name="connsiteY124" fmla="*/ 3803650 h 380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2819400" h="3804245">
                    <a:moveTo>
                      <a:pt x="0" y="12700"/>
                    </a:moveTo>
                    <a:cubicBezTo>
                      <a:pt x="10583" y="21167"/>
                      <a:pt x="19852" y="31610"/>
                      <a:pt x="31750" y="38100"/>
                    </a:cubicBezTo>
                    <a:cubicBezTo>
                      <a:pt x="43502" y="44510"/>
                      <a:pt x="69850" y="50800"/>
                      <a:pt x="69850" y="50800"/>
                    </a:cubicBezTo>
                    <a:cubicBezTo>
                      <a:pt x="88900" y="48683"/>
                      <a:pt x="108094" y="47601"/>
                      <a:pt x="127000" y="44450"/>
                    </a:cubicBezTo>
                    <a:cubicBezTo>
                      <a:pt x="133602" y="43350"/>
                      <a:pt x="140823" y="42281"/>
                      <a:pt x="146050" y="38100"/>
                    </a:cubicBezTo>
                    <a:cubicBezTo>
                      <a:pt x="152009" y="33332"/>
                      <a:pt x="153354" y="24446"/>
                      <a:pt x="158750" y="19050"/>
                    </a:cubicBezTo>
                    <a:cubicBezTo>
                      <a:pt x="173368" y="4432"/>
                      <a:pt x="183769" y="4858"/>
                      <a:pt x="203200" y="0"/>
                    </a:cubicBezTo>
                    <a:cubicBezTo>
                      <a:pt x="203590" y="65"/>
                      <a:pt x="252123" y="6118"/>
                      <a:pt x="260350" y="12700"/>
                    </a:cubicBezTo>
                    <a:cubicBezTo>
                      <a:pt x="266309" y="17468"/>
                      <a:pt x="267654" y="26354"/>
                      <a:pt x="273050" y="31750"/>
                    </a:cubicBezTo>
                    <a:cubicBezTo>
                      <a:pt x="278446" y="37146"/>
                      <a:pt x="285750" y="40217"/>
                      <a:pt x="292100" y="44450"/>
                    </a:cubicBezTo>
                    <a:cubicBezTo>
                      <a:pt x="294217" y="50800"/>
                      <a:pt x="294737" y="57931"/>
                      <a:pt x="298450" y="63500"/>
                    </a:cubicBezTo>
                    <a:cubicBezTo>
                      <a:pt x="310387" y="81406"/>
                      <a:pt x="340462" y="97858"/>
                      <a:pt x="355600" y="107950"/>
                    </a:cubicBezTo>
                    <a:lnTo>
                      <a:pt x="374650" y="120650"/>
                    </a:lnTo>
                    <a:cubicBezTo>
                      <a:pt x="381000" y="124883"/>
                      <a:pt x="386296" y="131499"/>
                      <a:pt x="393700" y="133350"/>
                    </a:cubicBezTo>
                    <a:cubicBezTo>
                      <a:pt x="432087" y="142947"/>
                      <a:pt x="410821" y="136940"/>
                      <a:pt x="457200" y="152400"/>
                    </a:cubicBezTo>
                    <a:cubicBezTo>
                      <a:pt x="502875" y="167625"/>
                      <a:pt x="445836" y="149153"/>
                      <a:pt x="501650" y="165100"/>
                    </a:cubicBezTo>
                    <a:cubicBezTo>
                      <a:pt x="508086" y="166939"/>
                      <a:pt x="514063" y="170584"/>
                      <a:pt x="520700" y="171450"/>
                    </a:cubicBezTo>
                    <a:cubicBezTo>
                      <a:pt x="572393" y="178193"/>
                      <a:pt x="627810" y="177590"/>
                      <a:pt x="679450" y="190500"/>
                    </a:cubicBezTo>
                    <a:cubicBezTo>
                      <a:pt x="685944" y="192123"/>
                      <a:pt x="692150" y="194733"/>
                      <a:pt x="698500" y="196850"/>
                    </a:cubicBezTo>
                    <a:cubicBezTo>
                      <a:pt x="719667" y="194733"/>
                      <a:pt x="740975" y="193735"/>
                      <a:pt x="762000" y="190500"/>
                    </a:cubicBezTo>
                    <a:cubicBezTo>
                      <a:pt x="768616" y="189482"/>
                      <a:pt x="774397" y="183411"/>
                      <a:pt x="781050" y="184150"/>
                    </a:cubicBezTo>
                    <a:cubicBezTo>
                      <a:pt x="794355" y="185628"/>
                      <a:pt x="819150" y="196850"/>
                      <a:pt x="819150" y="196850"/>
                    </a:cubicBezTo>
                    <a:cubicBezTo>
                      <a:pt x="827617" y="203200"/>
                      <a:pt x="835880" y="209831"/>
                      <a:pt x="844550" y="215900"/>
                    </a:cubicBezTo>
                    <a:cubicBezTo>
                      <a:pt x="863307" y="229030"/>
                      <a:pt x="882650" y="241300"/>
                      <a:pt x="901700" y="254000"/>
                    </a:cubicBezTo>
                    <a:cubicBezTo>
                      <a:pt x="907269" y="257713"/>
                      <a:pt x="914400" y="258233"/>
                      <a:pt x="920750" y="260350"/>
                    </a:cubicBezTo>
                    <a:cubicBezTo>
                      <a:pt x="966606" y="290921"/>
                      <a:pt x="924063" y="267090"/>
                      <a:pt x="1028700" y="279400"/>
                    </a:cubicBezTo>
                    <a:cubicBezTo>
                      <a:pt x="1035348" y="280182"/>
                      <a:pt x="1041256" y="284127"/>
                      <a:pt x="1047750" y="285750"/>
                    </a:cubicBezTo>
                    <a:lnTo>
                      <a:pt x="1098550" y="298450"/>
                    </a:lnTo>
                    <a:lnTo>
                      <a:pt x="1174750" y="349250"/>
                    </a:lnTo>
                    <a:cubicBezTo>
                      <a:pt x="1180319" y="352963"/>
                      <a:pt x="1187450" y="353483"/>
                      <a:pt x="1193800" y="355600"/>
                    </a:cubicBezTo>
                    <a:cubicBezTo>
                      <a:pt x="1200150" y="361950"/>
                      <a:pt x="1205378" y="369669"/>
                      <a:pt x="1212850" y="374650"/>
                    </a:cubicBezTo>
                    <a:cubicBezTo>
                      <a:pt x="1218419" y="378363"/>
                      <a:pt x="1225442" y="379239"/>
                      <a:pt x="1231900" y="381000"/>
                    </a:cubicBezTo>
                    <a:cubicBezTo>
                      <a:pt x="1248739" y="385593"/>
                      <a:pt x="1266141" y="388180"/>
                      <a:pt x="1282700" y="393700"/>
                    </a:cubicBezTo>
                    <a:cubicBezTo>
                      <a:pt x="1295400" y="397933"/>
                      <a:pt x="1307441" y="405538"/>
                      <a:pt x="1320800" y="406400"/>
                    </a:cubicBezTo>
                    <a:cubicBezTo>
                      <a:pt x="1608502" y="424961"/>
                      <a:pt x="1451915" y="417571"/>
                      <a:pt x="1790700" y="425450"/>
                    </a:cubicBezTo>
                    <a:cubicBezTo>
                      <a:pt x="1797050" y="427567"/>
                      <a:pt x="1803598" y="429163"/>
                      <a:pt x="1809750" y="431800"/>
                    </a:cubicBezTo>
                    <a:cubicBezTo>
                      <a:pt x="1864677" y="455340"/>
                      <a:pt x="1809524" y="435958"/>
                      <a:pt x="1854200" y="450850"/>
                    </a:cubicBezTo>
                    <a:cubicBezTo>
                      <a:pt x="1860550" y="457200"/>
                      <a:pt x="1866351" y="464151"/>
                      <a:pt x="1873250" y="469900"/>
                    </a:cubicBezTo>
                    <a:cubicBezTo>
                      <a:pt x="1879113" y="474786"/>
                      <a:pt x="1886904" y="477204"/>
                      <a:pt x="1892300" y="482600"/>
                    </a:cubicBezTo>
                    <a:cubicBezTo>
                      <a:pt x="1897696" y="487996"/>
                      <a:pt x="1900114" y="495787"/>
                      <a:pt x="1905000" y="501650"/>
                    </a:cubicBezTo>
                    <a:cubicBezTo>
                      <a:pt x="1910749" y="508549"/>
                      <a:pt x="1918301" y="513801"/>
                      <a:pt x="1924050" y="520700"/>
                    </a:cubicBezTo>
                    <a:cubicBezTo>
                      <a:pt x="1946798" y="547997"/>
                      <a:pt x="1928781" y="530161"/>
                      <a:pt x="1943100" y="558800"/>
                    </a:cubicBezTo>
                    <a:cubicBezTo>
                      <a:pt x="1946513" y="565626"/>
                      <a:pt x="1952700" y="570876"/>
                      <a:pt x="1955800" y="577850"/>
                    </a:cubicBezTo>
                    <a:cubicBezTo>
                      <a:pt x="1961237" y="590083"/>
                      <a:pt x="1964267" y="603250"/>
                      <a:pt x="1968500" y="615950"/>
                    </a:cubicBezTo>
                    <a:lnTo>
                      <a:pt x="1981200" y="654050"/>
                    </a:lnTo>
                    <a:lnTo>
                      <a:pt x="1987550" y="673100"/>
                    </a:lnTo>
                    <a:lnTo>
                      <a:pt x="1993900" y="692150"/>
                    </a:lnTo>
                    <a:cubicBezTo>
                      <a:pt x="1991783" y="709083"/>
                      <a:pt x="1987550" y="725885"/>
                      <a:pt x="1987550" y="742950"/>
                    </a:cubicBezTo>
                    <a:cubicBezTo>
                      <a:pt x="1987550" y="792062"/>
                      <a:pt x="1989381" y="792892"/>
                      <a:pt x="2000250" y="825500"/>
                    </a:cubicBezTo>
                    <a:cubicBezTo>
                      <a:pt x="2016392" y="938494"/>
                      <a:pt x="1997980" y="820500"/>
                      <a:pt x="2012950" y="895350"/>
                    </a:cubicBezTo>
                    <a:cubicBezTo>
                      <a:pt x="2015475" y="907975"/>
                      <a:pt x="2016507" y="920881"/>
                      <a:pt x="2019300" y="933450"/>
                    </a:cubicBezTo>
                    <a:cubicBezTo>
                      <a:pt x="2020752" y="939984"/>
                      <a:pt x="2024145" y="945978"/>
                      <a:pt x="2025650" y="952500"/>
                    </a:cubicBezTo>
                    <a:cubicBezTo>
                      <a:pt x="2048638" y="1052115"/>
                      <a:pt x="2026772" y="981265"/>
                      <a:pt x="2051050" y="1054100"/>
                    </a:cubicBezTo>
                    <a:lnTo>
                      <a:pt x="2063750" y="1092200"/>
                    </a:lnTo>
                    <a:cubicBezTo>
                      <a:pt x="2065867" y="1098550"/>
                      <a:pt x="2066387" y="1105681"/>
                      <a:pt x="2070100" y="1111250"/>
                    </a:cubicBezTo>
                    <a:cubicBezTo>
                      <a:pt x="2078567" y="1123950"/>
                      <a:pt x="2090673" y="1134870"/>
                      <a:pt x="2095500" y="1149350"/>
                    </a:cubicBezTo>
                    <a:cubicBezTo>
                      <a:pt x="2097617" y="1155700"/>
                      <a:pt x="2098137" y="1162831"/>
                      <a:pt x="2101850" y="1168400"/>
                    </a:cubicBezTo>
                    <a:cubicBezTo>
                      <a:pt x="2106831" y="1175872"/>
                      <a:pt x="2115151" y="1180551"/>
                      <a:pt x="2120900" y="1187450"/>
                    </a:cubicBezTo>
                    <a:cubicBezTo>
                      <a:pt x="2125786" y="1193313"/>
                      <a:pt x="2127857" y="1201474"/>
                      <a:pt x="2133600" y="1206500"/>
                    </a:cubicBezTo>
                    <a:cubicBezTo>
                      <a:pt x="2145087" y="1216551"/>
                      <a:pt x="2171700" y="1231900"/>
                      <a:pt x="2171700" y="1231900"/>
                    </a:cubicBezTo>
                    <a:cubicBezTo>
                      <a:pt x="2175933" y="1238250"/>
                      <a:pt x="2180987" y="1244124"/>
                      <a:pt x="2184400" y="1250950"/>
                    </a:cubicBezTo>
                    <a:cubicBezTo>
                      <a:pt x="2187393" y="1256937"/>
                      <a:pt x="2187499" y="1264149"/>
                      <a:pt x="2190750" y="1270000"/>
                    </a:cubicBezTo>
                    <a:lnTo>
                      <a:pt x="2228850" y="1327150"/>
                    </a:lnTo>
                    <a:cubicBezTo>
                      <a:pt x="2233083" y="1333500"/>
                      <a:pt x="2239137" y="1338960"/>
                      <a:pt x="2241550" y="1346200"/>
                    </a:cubicBezTo>
                    <a:lnTo>
                      <a:pt x="2254250" y="1384300"/>
                    </a:lnTo>
                    <a:cubicBezTo>
                      <a:pt x="2263717" y="1460038"/>
                      <a:pt x="2264461" y="1440938"/>
                      <a:pt x="2254250" y="1543050"/>
                    </a:cubicBezTo>
                    <a:cubicBezTo>
                      <a:pt x="2253584" y="1549710"/>
                      <a:pt x="2249523" y="1555606"/>
                      <a:pt x="2247900" y="1562100"/>
                    </a:cubicBezTo>
                    <a:cubicBezTo>
                      <a:pt x="2245282" y="1572571"/>
                      <a:pt x="2243891" y="1583314"/>
                      <a:pt x="2241550" y="1593850"/>
                    </a:cubicBezTo>
                    <a:cubicBezTo>
                      <a:pt x="2239657" y="1602369"/>
                      <a:pt x="2236761" y="1610664"/>
                      <a:pt x="2235200" y="1619250"/>
                    </a:cubicBezTo>
                    <a:cubicBezTo>
                      <a:pt x="2232523" y="1633976"/>
                      <a:pt x="2230444" y="1648818"/>
                      <a:pt x="2228850" y="1663700"/>
                    </a:cubicBezTo>
                    <a:cubicBezTo>
                      <a:pt x="2215718" y="1786262"/>
                      <a:pt x="2216818" y="1786355"/>
                      <a:pt x="2209800" y="1898650"/>
                    </a:cubicBezTo>
                    <a:cubicBezTo>
                      <a:pt x="2211917" y="1949450"/>
                      <a:pt x="2212394" y="2000345"/>
                      <a:pt x="2216150" y="2051050"/>
                    </a:cubicBezTo>
                    <a:cubicBezTo>
                      <a:pt x="2216644" y="2057725"/>
                      <a:pt x="2221187" y="2063536"/>
                      <a:pt x="2222500" y="2070100"/>
                    </a:cubicBezTo>
                    <a:cubicBezTo>
                      <a:pt x="2225435" y="2084776"/>
                      <a:pt x="2226994" y="2099698"/>
                      <a:pt x="2228850" y="2114550"/>
                    </a:cubicBezTo>
                    <a:cubicBezTo>
                      <a:pt x="2244856" y="2242595"/>
                      <a:pt x="2226240" y="2108981"/>
                      <a:pt x="2241550" y="2216150"/>
                    </a:cubicBezTo>
                    <a:cubicBezTo>
                      <a:pt x="2239433" y="2273300"/>
                      <a:pt x="2233870" y="2330426"/>
                      <a:pt x="2235200" y="2387600"/>
                    </a:cubicBezTo>
                    <a:cubicBezTo>
                      <a:pt x="2235994" y="2421721"/>
                      <a:pt x="2243667" y="2455333"/>
                      <a:pt x="2247900" y="2489200"/>
                    </a:cubicBezTo>
                    <a:cubicBezTo>
                      <a:pt x="2249560" y="2502484"/>
                      <a:pt x="2256367" y="2514600"/>
                      <a:pt x="2260600" y="2527300"/>
                    </a:cubicBezTo>
                    <a:cubicBezTo>
                      <a:pt x="2263360" y="2535579"/>
                      <a:pt x="2264442" y="2544341"/>
                      <a:pt x="2266950" y="2552700"/>
                    </a:cubicBezTo>
                    <a:lnTo>
                      <a:pt x="2286000" y="2609850"/>
                    </a:lnTo>
                    <a:cubicBezTo>
                      <a:pt x="2288117" y="2616200"/>
                      <a:pt x="2290727" y="2622406"/>
                      <a:pt x="2292350" y="2628900"/>
                    </a:cubicBezTo>
                    <a:lnTo>
                      <a:pt x="2305050" y="2679700"/>
                    </a:lnTo>
                    <a:cubicBezTo>
                      <a:pt x="2307609" y="2689936"/>
                      <a:pt x="2311152" y="2718624"/>
                      <a:pt x="2317750" y="2730500"/>
                    </a:cubicBezTo>
                    <a:cubicBezTo>
                      <a:pt x="2325163" y="2743843"/>
                      <a:pt x="2334683" y="2755900"/>
                      <a:pt x="2343150" y="2768600"/>
                    </a:cubicBezTo>
                    <a:lnTo>
                      <a:pt x="2355850" y="2787650"/>
                    </a:lnTo>
                    <a:cubicBezTo>
                      <a:pt x="2360083" y="2794000"/>
                      <a:pt x="2368550" y="2796117"/>
                      <a:pt x="2374900" y="2800350"/>
                    </a:cubicBezTo>
                    <a:cubicBezTo>
                      <a:pt x="2396309" y="2832463"/>
                      <a:pt x="2375978" y="2810414"/>
                      <a:pt x="2406650" y="2825750"/>
                    </a:cubicBezTo>
                    <a:cubicBezTo>
                      <a:pt x="2413476" y="2829163"/>
                      <a:pt x="2418726" y="2835350"/>
                      <a:pt x="2425700" y="2838450"/>
                    </a:cubicBezTo>
                    <a:cubicBezTo>
                      <a:pt x="2437933" y="2843887"/>
                      <a:pt x="2451100" y="2846917"/>
                      <a:pt x="2463800" y="2851150"/>
                    </a:cubicBezTo>
                    <a:cubicBezTo>
                      <a:pt x="2517046" y="2868899"/>
                      <a:pt x="2476168" y="2857107"/>
                      <a:pt x="2590800" y="2863850"/>
                    </a:cubicBezTo>
                    <a:cubicBezTo>
                      <a:pt x="2597150" y="2865967"/>
                      <a:pt x="2603999" y="2866949"/>
                      <a:pt x="2609850" y="2870200"/>
                    </a:cubicBezTo>
                    <a:cubicBezTo>
                      <a:pt x="2623193" y="2877613"/>
                      <a:pt x="2635250" y="2887133"/>
                      <a:pt x="2647950" y="2895600"/>
                    </a:cubicBezTo>
                    <a:lnTo>
                      <a:pt x="2667000" y="2908300"/>
                    </a:lnTo>
                    <a:cubicBezTo>
                      <a:pt x="2674472" y="2913281"/>
                      <a:pt x="2678961" y="2921837"/>
                      <a:pt x="2686050" y="2927350"/>
                    </a:cubicBezTo>
                    <a:cubicBezTo>
                      <a:pt x="2698098" y="2936721"/>
                      <a:pt x="2724150" y="2952750"/>
                      <a:pt x="2724150" y="2952750"/>
                    </a:cubicBezTo>
                    <a:cubicBezTo>
                      <a:pt x="2728383" y="2959100"/>
                      <a:pt x="2731883" y="2966006"/>
                      <a:pt x="2736850" y="2971800"/>
                    </a:cubicBezTo>
                    <a:cubicBezTo>
                      <a:pt x="2744642" y="2980891"/>
                      <a:pt x="2755290" y="2987457"/>
                      <a:pt x="2762250" y="2997200"/>
                    </a:cubicBezTo>
                    <a:cubicBezTo>
                      <a:pt x="2766141" y="3002647"/>
                      <a:pt x="2765349" y="3010399"/>
                      <a:pt x="2768600" y="3016250"/>
                    </a:cubicBezTo>
                    <a:cubicBezTo>
                      <a:pt x="2776013" y="3029593"/>
                      <a:pt x="2785533" y="3041650"/>
                      <a:pt x="2794000" y="3054350"/>
                    </a:cubicBezTo>
                    <a:cubicBezTo>
                      <a:pt x="2798233" y="3060700"/>
                      <a:pt x="2804287" y="3066160"/>
                      <a:pt x="2806700" y="3073400"/>
                    </a:cubicBezTo>
                    <a:cubicBezTo>
                      <a:pt x="2816463" y="3102689"/>
                      <a:pt x="2811737" y="3085886"/>
                      <a:pt x="2819400" y="3124200"/>
                    </a:cubicBezTo>
                    <a:cubicBezTo>
                      <a:pt x="2817283" y="3136900"/>
                      <a:pt x="2816173" y="3149809"/>
                      <a:pt x="2813050" y="3162300"/>
                    </a:cubicBezTo>
                    <a:cubicBezTo>
                      <a:pt x="2809803" y="3175287"/>
                      <a:pt x="2803597" y="3187413"/>
                      <a:pt x="2800350" y="3200400"/>
                    </a:cubicBezTo>
                    <a:lnTo>
                      <a:pt x="2787650" y="3251200"/>
                    </a:lnTo>
                    <a:cubicBezTo>
                      <a:pt x="2784403" y="3264187"/>
                      <a:pt x="2779183" y="3276600"/>
                      <a:pt x="2774950" y="3289300"/>
                    </a:cubicBezTo>
                    <a:cubicBezTo>
                      <a:pt x="2772833" y="3295650"/>
                      <a:pt x="2774169" y="3304637"/>
                      <a:pt x="2768600" y="3308350"/>
                    </a:cubicBezTo>
                    <a:lnTo>
                      <a:pt x="2749550" y="3321050"/>
                    </a:lnTo>
                    <a:cubicBezTo>
                      <a:pt x="2738373" y="3354580"/>
                      <a:pt x="2746913" y="3334531"/>
                      <a:pt x="2717800" y="3378200"/>
                    </a:cubicBezTo>
                    <a:lnTo>
                      <a:pt x="2705100" y="3397250"/>
                    </a:lnTo>
                    <a:cubicBezTo>
                      <a:pt x="2717560" y="3496927"/>
                      <a:pt x="2694942" y="3420112"/>
                      <a:pt x="2730500" y="3460750"/>
                    </a:cubicBezTo>
                    <a:cubicBezTo>
                      <a:pt x="2740551" y="3472237"/>
                      <a:pt x="2755900" y="3498850"/>
                      <a:pt x="2755900" y="3498850"/>
                    </a:cubicBezTo>
                    <a:cubicBezTo>
                      <a:pt x="2747433" y="3511550"/>
                      <a:pt x="2743200" y="3528483"/>
                      <a:pt x="2730500" y="3536950"/>
                    </a:cubicBezTo>
                    <a:lnTo>
                      <a:pt x="2692400" y="3562350"/>
                    </a:lnTo>
                    <a:cubicBezTo>
                      <a:pt x="2688167" y="3568700"/>
                      <a:pt x="2686172" y="3577355"/>
                      <a:pt x="2679700" y="3581400"/>
                    </a:cubicBezTo>
                    <a:cubicBezTo>
                      <a:pt x="2668348" y="3588495"/>
                      <a:pt x="2641600" y="3594100"/>
                      <a:pt x="2641600" y="3594100"/>
                    </a:cubicBezTo>
                    <a:cubicBezTo>
                      <a:pt x="2635250" y="3591983"/>
                      <a:pt x="2629152" y="3586650"/>
                      <a:pt x="2622550" y="3587750"/>
                    </a:cubicBezTo>
                    <a:cubicBezTo>
                      <a:pt x="2597689" y="3591894"/>
                      <a:pt x="2596568" y="3621245"/>
                      <a:pt x="2590800" y="3638550"/>
                    </a:cubicBezTo>
                    <a:cubicBezTo>
                      <a:pt x="2587960" y="3647069"/>
                      <a:pt x="2577499" y="3650701"/>
                      <a:pt x="2571750" y="3657600"/>
                    </a:cubicBezTo>
                    <a:cubicBezTo>
                      <a:pt x="2549656" y="3684113"/>
                      <a:pt x="2571273" y="3672576"/>
                      <a:pt x="2540000" y="3683000"/>
                    </a:cubicBezTo>
                    <a:cubicBezTo>
                      <a:pt x="2479229" y="3743771"/>
                      <a:pt x="2557039" y="3671641"/>
                      <a:pt x="2501900" y="3708400"/>
                    </a:cubicBezTo>
                    <a:cubicBezTo>
                      <a:pt x="2456502" y="3738665"/>
                      <a:pt x="2511171" y="3720370"/>
                      <a:pt x="2457450" y="3733800"/>
                    </a:cubicBezTo>
                    <a:cubicBezTo>
                      <a:pt x="2427261" y="3753926"/>
                      <a:pt x="2445640" y="3744087"/>
                      <a:pt x="2400300" y="3759200"/>
                    </a:cubicBezTo>
                    <a:lnTo>
                      <a:pt x="2324100" y="3784600"/>
                    </a:lnTo>
                    <a:lnTo>
                      <a:pt x="2266950" y="3803650"/>
                    </a:lnTo>
                    <a:cubicBezTo>
                      <a:pt x="2262934" y="3804989"/>
                      <a:pt x="2258483" y="3803650"/>
                      <a:pt x="2254250" y="38036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917950" y="0"/>
                <a:ext cx="2165970" cy="4337050"/>
              </a:xfrm>
              <a:custGeom>
                <a:avLst/>
                <a:gdLst>
                  <a:gd name="connsiteX0" fmla="*/ 0 w 2165970"/>
                  <a:gd name="connsiteY0" fmla="*/ 0 h 4337050"/>
                  <a:gd name="connsiteX1" fmla="*/ 31750 w 2165970"/>
                  <a:gd name="connsiteY1" fmla="*/ 50800 h 4337050"/>
                  <a:gd name="connsiteX2" fmla="*/ 76200 w 2165970"/>
                  <a:gd name="connsiteY2" fmla="*/ 107950 h 4337050"/>
                  <a:gd name="connsiteX3" fmla="*/ 82550 w 2165970"/>
                  <a:gd name="connsiteY3" fmla="*/ 127000 h 4337050"/>
                  <a:gd name="connsiteX4" fmla="*/ 114300 w 2165970"/>
                  <a:gd name="connsiteY4" fmla="*/ 158750 h 4337050"/>
                  <a:gd name="connsiteX5" fmla="*/ 127000 w 2165970"/>
                  <a:gd name="connsiteY5" fmla="*/ 177800 h 4337050"/>
                  <a:gd name="connsiteX6" fmla="*/ 139700 w 2165970"/>
                  <a:gd name="connsiteY6" fmla="*/ 215900 h 4337050"/>
                  <a:gd name="connsiteX7" fmla="*/ 133350 w 2165970"/>
                  <a:gd name="connsiteY7" fmla="*/ 247650 h 4337050"/>
                  <a:gd name="connsiteX8" fmla="*/ 120650 w 2165970"/>
                  <a:gd name="connsiteY8" fmla="*/ 285750 h 4337050"/>
                  <a:gd name="connsiteX9" fmla="*/ 127000 w 2165970"/>
                  <a:gd name="connsiteY9" fmla="*/ 438150 h 4337050"/>
                  <a:gd name="connsiteX10" fmla="*/ 133350 w 2165970"/>
                  <a:gd name="connsiteY10" fmla="*/ 469900 h 4337050"/>
                  <a:gd name="connsiteX11" fmla="*/ 139700 w 2165970"/>
                  <a:gd name="connsiteY11" fmla="*/ 527050 h 4337050"/>
                  <a:gd name="connsiteX12" fmla="*/ 152400 w 2165970"/>
                  <a:gd name="connsiteY12" fmla="*/ 577850 h 4337050"/>
                  <a:gd name="connsiteX13" fmla="*/ 190500 w 2165970"/>
                  <a:gd name="connsiteY13" fmla="*/ 609600 h 4337050"/>
                  <a:gd name="connsiteX14" fmla="*/ 254000 w 2165970"/>
                  <a:gd name="connsiteY14" fmla="*/ 622300 h 4337050"/>
                  <a:gd name="connsiteX15" fmla="*/ 279400 w 2165970"/>
                  <a:gd name="connsiteY15" fmla="*/ 635000 h 4337050"/>
                  <a:gd name="connsiteX16" fmla="*/ 317500 w 2165970"/>
                  <a:gd name="connsiteY16" fmla="*/ 647700 h 4337050"/>
                  <a:gd name="connsiteX17" fmla="*/ 336550 w 2165970"/>
                  <a:gd name="connsiteY17" fmla="*/ 660400 h 4337050"/>
                  <a:gd name="connsiteX18" fmla="*/ 400050 w 2165970"/>
                  <a:gd name="connsiteY18" fmla="*/ 685800 h 4337050"/>
                  <a:gd name="connsiteX19" fmla="*/ 450850 w 2165970"/>
                  <a:gd name="connsiteY19" fmla="*/ 698500 h 4337050"/>
                  <a:gd name="connsiteX20" fmla="*/ 488950 w 2165970"/>
                  <a:gd name="connsiteY20" fmla="*/ 711200 h 4337050"/>
                  <a:gd name="connsiteX21" fmla="*/ 508000 w 2165970"/>
                  <a:gd name="connsiteY21" fmla="*/ 723900 h 4337050"/>
                  <a:gd name="connsiteX22" fmla="*/ 527050 w 2165970"/>
                  <a:gd name="connsiteY22" fmla="*/ 730250 h 4337050"/>
                  <a:gd name="connsiteX23" fmla="*/ 533400 w 2165970"/>
                  <a:gd name="connsiteY23" fmla="*/ 749300 h 4337050"/>
                  <a:gd name="connsiteX24" fmla="*/ 520700 w 2165970"/>
                  <a:gd name="connsiteY24" fmla="*/ 787400 h 4337050"/>
                  <a:gd name="connsiteX25" fmla="*/ 508000 w 2165970"/>
                  <a:gd name="connsiteY25" fmla="*/ 831850 h 4337050"/>
                  <a:gd name="connsiteX26" fmla="*/ 501650 w 2165970"/>
                  <a:gd name="connsiteY26" fmla="*/ 882650 h 4337050"/>
                  <a:gd name="connsiteX27" fmla="*/ 514350 w 2165970"/>
                  <a:gd name="connsiteY27" fmla="*/ 984250 h 4337050"/>
                  <a:gd name="connsiteX28" fmla="*/ 527050 w 2165970"/>
                  <a:gd name="connsiteY28" fmla="*/ 1003300 h 4337050"/>
                  <a:gd name="connsiteX29" fmla="*/ 546100 w 2165970"/>
                  <a:gd name="connsiteY29" fmla="*/ 1022350 h 4337050"/>
                  <a:gd name="connsiteX30" fmla="*/ 571500 w 2165970"/>
                  <a:gd name="connsiteY30" fmla="*/ 1060450 h 4337050"/>
                  <a:gd name="connsiteX31" fmla="*/ 584200 w 2165970"/>
                  <a:gd name="connsiteY31" fmla="*/ 1162050 h 4337050"/>
                  <a:gd name="connsiteX32" fmla="*/ 590550 w 2165970"/>
                  <a:gd name="connsiteY32" fmla="*/ 1181100 h 4337050"/>
                  <a:gd name="connsiteX33" fmla="*/ 603250 w 2165970"/>
                  <a:gd name="connsiteY33" fmla="*/ 1206500 h 4337050"/>
                  <a:gd name="connsiteX34" fmla="*/ 615950 w 2165970"/>
                  <a:gd name="connsiteY34" fmla="*/ 1225550 h 4337050"/>
                  <a:gd name="connsiteX35" fmla="*/ 628650 w 2165970"/>
                  <a:gd name="connsiteY35" fmla="*/ 1263650 h 4337050"/>
                  <a:gd name="connsiteX36" fmla="*/ 641350 w 2165970"/>
                  <a:gd name="connsiteY36" fmla="*/ 1282700 h 4337050"/>
                  <a:gd name="connsiteX37" fmla="*/ 698500 w 2165970"/>
                  <a:gd name="connsiteY37" fmla="*/ 1314450 h 4337050"/>
                  <a:gd name="connsiteX38" fmla="*/ 730250 w 2165970"/>
                  <a:gd name="connsiteY38" fmla="*/ 1352550 h 4337050"/>
                  <a:gd name="connsiteX39" fmla="*/ 768350 w 2165970"/>
                  <a:gd name="connsiteY39" fmla="*/ 1365250 h 4337050"/>
                  <a:gd name="connsiteX40" fmla="*/ 831850 w 2165970"/>
                  <a:gd name="connsiteY40" fmla="*/ 1403350 h 4337050"/>
                  <a:gd name="connsiteX41" fmla="*/ 908050 w 2165970"/>
                  <a:gd name="connsiteY41" fmla="*/ 1416050 h 4337050"/>
                  <a:gd name="connsiteX42" fmla="*/ 946150 w 2165970"/>
                  <a:gd name="connsiteY42" fmla="*/ 1428750 h 4337050"/>
                  <a:gd name="connsiteX43" fmla="*/ 965200 w 2165970"/>
                  <a:gd name="connsiteY43" fmla="*/ 1435100 h 4337050"/>
                  <a:gd name="connsiteX44" fmla="*/ 1022350 w 2165970"/>
                  <a:gd name="connsiteY44" fmla="*/ 1447800 h 4337050"/>
                  <a:gd name="connsiteX45" fmla="*/ 1079500 w 2165970"/>
                  <a:gd name="connsiteY45" fmla="*/ 1466850 h 4337050"/>
                  <a:gd name="connsiteX46" fmla="*/ 1098550 w 2165970"/>
                  <a:gd name="connsiteY46" fmla="*/ 1473200 h 4337050"/>
                  <a:gd name="connsiteX47" fmla="*/ 1168400 w 2165970"/>
                  <a:gd name="connsiteY47" fmla="*/ 1485900 h 4337050"/>
                  <a:gd name="connsiteX48" fmla="*/ 1187450 w 2165970"/>
                  <a:gd name="connsiteY48" fmla="*/ 1492250 h 4337050"/>
                  <a:gd name="connsiteX49" fmla="*/ 1225550 w 2165970"/>
                  <a:gd name="connsiteY49" fmla="*/ 1530350 h 4337050"/>
                  <a:gd name="connsiteX50" fmla="*/ 1231900 w 2165970"/>
                  <a:gd name="connsiteY50" fmla="*/ 1555750 h 4337050"/>
                  <a:gd name="connsiteX51" fmla="*/ 1225550 w 2165970"/>
                  <a:gd name="connsiteY51" fmla="*/ 1625600 h 4337050"/>
                  <a:gd name="connsiteX52" fmla="*/ 1219200 w 2165970"/>
                  <a:gd name="connsiteY52" fmla="*/ 1644650 h 4337050"/>
                  <a:gd name="connsiteX53" fmla="*/ 1212850 w 2165970"/>
                  <a:gd name="connsiteY53" fmla="*/ 1682750 h 4337050"/>
                  <a:gd name="connsiteX54" fmla="*/ 1206500 w 2165970"/>
                  <a:gd name="connsiteY54" fmla="*/ 1841500 h 4337050"/>
                  <a:gd name="connsiteX55" fmla="*/ 1193800 w 2165970"/>
                  <a:gd name="connsiteY55" fmla="*/ 1885950 h 4337050"/>
                  <a:gd name="connsiteX56" fmla="*/ 1200150 w 2165970"/>
                  <a:gd name="connsiteY56" fmla="*/ 1924050 h 4337050"/>
                  <a:gd name="connsiteX57" fmla="*/ 1212850 w 2165970"/>
                  <a:gd name="connsiteY57" fmla="*/ 1962150 h 4337050"/>
                  <a:gd name="connsiteX58" fmla="*/ 1238250 w 2165970"/>
                  <a:gd name="connsiteY58" fmla="*/ 2038350 h 4337050"/>
                  <a:gd name="connsiteX59" fmla="*/ 1250950 w 2165970"/>
                  <a:gd name="connsiteY59" fmla="*/ 2076450 h 4337050"/>
                  <a:gd name="connsiteX60" fmla="*/ 1270000 w 2165970"/>
                  <a:gd name="connsiteY60" fmla="*/ 2114550 h 4337050"/>
                  <a:gd name="connsiteX61" fmla="*/ 1289050 w 2165970"/>
                  <a:gd name="connsiteY61" fmla="*/ 2127250 h 4337050"/>
                  <a:gd name="connsiteX62" fmla="*/ 1314450 w 2165970"/>
                  <a:gd name="connsiteY62" fmla="*/ 2171700 h 4337050"/>
                  <a:gd name="connsiteX63" fmla="*/ 1352550 w 2165970"/>
                  <a:gd name="connsiteY63" fmla="*/ 2228850 h 4337050"/>
                  <a:gd name="connsiteX64" fmla="*/ 1371600 w 2165970"/>
                  <a:gd name="connsiteY64" fmla="*/ 2254250 h 4337050"/>
                  <a:gd name="connsiteX65" fmla="*/ 1384300 w 2165970"/>
                  <a:gd name="connsiteY65" fmla="*/ 2273300 h 4337050"/>
                  <a:gd name="connsiteX66" fmla="*/ 1403350 w 2165970"/>
                  <a:gd name="connsiteY66" fmla="*/ 2292350 h 4337050"/>
                  <a:gd name="connsiteX67" fmla="*/ 1409700 w 2165970"/>
                  <a:gd name="connsiteY67" fmla="*/ 2317750 h 4337050"/>
                  <a:gd name="connsiteX68" fmla="*/ 1428750 w 2165970"/>
                  <a:gd name="connsiteY68" fmla="*/ 2374900 h 4337050"/>
                  <a:gd name="connsiteX69" fmla="*/ 1441450 w 2165970"/>
                  <a:gd name="connsiteY69" fmla="*/ 2393950 h 4337050"/>
                  <a:gd name="connsiteX70" fmla="*/ 1460500 w 2165970"/>
                  <a:gd name="connsiteY70" fmla="*/ 2451100 h 4337050"/>
                  <a:gd name="connsiteX71" fmla="*/ 1479550 w 2165970"/>
                  <a:gd name="connsiteY71" fmla="*/ 2470150 h 4337050"/>
                  <a:gd name="connsiteX72" fmla="*/ 1492250 w 2165970"/>
                  <a:gd name="connsiteY72" fmla="*/ 2514600 h 4337050"/>
                  <a:gd name="connsiteX73" fmla="*/ 1498600 w 2165970"/>
                  <a:gd name="connsiteY73" fmla="*/ 2533650 h 4337050"/>
                  <a:gd name="connsiteX74" fmla="*/ 1511300 w 2165970"/>
                  <a:gd name="connsiteY74" fmla="*/ 2578100 h 4337050"/>
                  <a:gd name="connsiteX75" fmla="*/ 1536700 w 2165970"/>
                  <a:gd name="connsiteY75" fmla="*/ 2635250 h 4337050"/>
                  <a:gd name="connsiteX76" fmla="*/ 1543050 w 2165970"/>
                  <a:gd name="connsiteY76" fmla="*/ 2654300 h 4337050"/>
                  <a:gd name="connsiteX77" fmla="*/ 1549400 w 2165970"/>
                  <a:gd name="connsiteY77" fmla="*/ 2673350 h 4337050"/>
                  <a:gd name="connsiteX78" fmla="*/ 1562100 w 2165970"/>
                  <a:gd name="connsiteY78" fmla="*/ 2692400 h 4337050"/>
                  <a:gd name="connsiteX79" fmla="*/ 1581150 w 2165970"/>
                  <a:gd name="connsiteY79" fmla="*/ 2762250 h 4337050"/>
                  <a:gd name="connsiteX80" fmla="*/ 1587500 w 2165970"/>
                  <a:gd name="connsiteY80" fmla="*/ 2787650 h 4337050"/>
                  <a:gd name="connsiteX81" fmla="*/ 1593850 w 2165970"/>
                  <a:gd name="connsiteY81" fmla="*/ 2819400 h 4337050"/>
                  <a:gd name="connsiteX82" fmla="*/ 1606550 w 2165970"/>
                  <a:gd name="connsiteY82" fmla="*/ 2857500 h 4337050"/>
                  <a:gd name="connsiteX83" fmla="*/ 1638300 w 2165970"/>
                  <a:gd name="connsiteY83" fmla="*/ 2952750 h 4337050"/>
                  <a:gd name="connsiteX84" fmla="*/ 1651000 w 2165970"/>
                  <a:gd name="connsiteY84" fmla="*/ 2990850 h 4337050"/>
                  <a:gd name="connsiteX85" fmla="*/ 1657350 w 2165970"/>
                  <a:gd name="connsiteY85" fmla="*/ 3009900 h 4337050"/>
                  <a:gd name="connsiteX86" fmla="*/ 1670050 w 2165970"/>
                  <a:gd name="connsiteY86" fmla="*/ 3028950 h 4337050"/>
                  <a:gd name="connsiteX87" fmla="*/ 1682750 w 2165970"/>
                  <a:gd name="connsiteY87" fmla="*/ 3067050 h 4337050"/>
                  <a:gd name="connsiteX88" fmla="*/ 1714500 w 2165970"/>
                  <a:gd name="connsiteY88" fmla="*/ 3162300 h 4337050"/>
                  <a:gd name="connsiteX89" fmla="*/ 1727200 w 2165970"/>
                  <a:gd name="connsiteY89" fmla="*/ 3181350 h 4337050"/>
                  <a:gd name="connsiteX90" fmla="*/ 1739900 w 2165970"/>
                  <a:gd name="connsiteY90" fmla="*/ 3206750 h 4337050"/>
                  <a:gd name="connsiteX91" fmla="*/ 1746250 w 2165970"/>
                  <a:gd name="connsiteY91" fmla="*/ 3225800 h 4337050"/>
                  <a:gd name="connsiteX92" fmla="*/ 1758950 w 2165970"/>
                  <a:gd name="connsiteY92" fmla="*/ 3244850 h 4337050"/>
                  <a:gd name="connsiteX93" fmla="*/ 1765300 w 2165970"/>
                  <a:gd name="connsiteY93" fmla="*/ 3263900 h 4337050"/>
                  <a:gd name="connsiteX94" fmla="*/ 1778000 w 2165970"/>
                  <a:gd name="connsiteY94" fmla="*/ 3282950 h 4337050"/>
                  <a:gd name="connsiteX95" fmla="*/ 1784350 w 2165970"/>
                  <a:gd name="connsiteY95" fmla="*/ 3302000 h 4337050"/>
                  <a:gd name="connsiteX96" fmla="*/ 1797050 w 2165970"/>
                  <a:gd name="connsiteY96" fmla="*/ 3321050 h 4337050"/>
                  <a:gd name="connsiteX97" fmla="*/ 1809750 w 2165970"/>
                  <a:gd name="connsiteY97" fmla="*/ 3359150 h 4337050"/>
                  <a:gd name="connsiteX98" fmla="*/ 1822450 w 2165970"/>
                  <a:gd name="connsiteY98" fmla="*/ 3378200 h 4337050"/>
                  <a:gd name="connsiteX99" fmla="*/ 1835150 w 2165970"/>
                  <a:gd name="connsiteY99" fmla="*/ 3416300 h 4337050"/>
                  <a:gd name="connsiteX100" fmla="*/ 1854200 w 2165970"/>
                  <a:gd name="connsiteY100" fmla="*/ 3454400 h 4337050"/>
                  <a:gd name="connsiteX101" fmla="*/ 1866900 w 2165970"/>
                  <a:gd name="connsiteY101" fmla="*/ 3473450 h 4337050"/>
                  <a:gd name="connsiteX102" fmla="*/ 1873250 w 2165970"/>
                  <a:gd name="connsiteY102" fmla="*/ 3492500 h 4337050"/>
                  <a:gd name="connsiteX103" fmla="*/ 1885950 w 2165970"/>
                  <a:gd name="connsiteY103" fmla="*/ 3511550 h 4337050"/>
                  <a:gd name="connsiteX104" fmla="*/ 1898650 w 2165970"/>
                  <a:gd name="connsiteY104" fmla="*/ 3549650 h 4337050"/>
                  <a:gd name="connsiteX105" fmla="*/ 1905000 w 2165970"/>
                  <a:gd name="connsiteY105" fmla="*/ 3568700 h 4337050"/>
                  <a:gd name="connsiteX106" fmla="*/ 1911350 w 2165970"/>
                  <a:gd name="connsiteY106" fmla="*/ 3587750 h 4337050"/>
                  <a:gd name="connsiteX107" fmla="*/ 1917700 w 2165970"/>
                  <a:gd name="connsiteY107" fmla="*/ 3613150 h 4337050"/>
                  <a:gd name="connsiteX108" fmla="*/ 1930400 w 2165970"/>
                  <a:gd name="connsiteY108" fmla="*/ 3651250 h 4337050"/>
                  <a:gd name="connsiteX109" fmla="*/ 1936750 w 2165970"/>
                  <a:gd name="connsiteY109" fmla="*/ 3670300 h 4337050"/>
                  <a:gd name="connsiteX110" fmla="*/ 1949450 w 2165970"/>
                  <a:gd name="connsiteY110" fmla="*/ 3721100 h 4337050"/>
                  <a:gd name="connsiteX111" fmla="*/ 1955800 w 2165970"/>
                  <a:gd name="connsiteY111" fmla="*/ 3740150 h 4337050"/>
                  <a:gd name="connsiteX112" fmla="*/ 1968500 w 2165970"/>
                  <a:gd name="connsiteY112" fmla="*/ 3797300 h 4337050"/>
                  <a:gd name="connsiteX113" fmla="*/ 1981200 w 2165970"/>
                  <a:gd name="connsiteY113" fmla="*/ 3835400 h 4337050"/>
                  <a:gd name="connsiteX114" fmla="*/ 1993900 w 2165970"/>
                  <a:gd name="connsiteY114" fmla="*/ 3873500 h 4337050"/>
                  <a:gd name="connsiteX115" fmla="*/ 2019300 w 2165970"/>
                  <a:gd name="connsiteY115" fmla="*/ 3949700 h 4337050"/>
                  <a:gd name="connsiteX116" fmla="*/ 2025650 w 2165970"/>
                  <a:gd name="connsiteY116" fmla="*/ 3981450 h 4337050"/>
                  <a:gd name="connsiteX117" fmla="*/ 2032000 w 2165970"/>
                  <a:gd name="connsiteY117" fmla="*/ 4006850 h 4337050"/>
                  <a:gd name="connsiteX118" fmla="*/ 2044700 w 2165970"/>
                  <a:gd name="connsiteY118" fmla="*/ 4044950 h 4337050"/>
                  <a:gd name="connsiteX119" fmla="*/ 2051050 w 2165970"/>
                  <a:gd name="connsiteY119" fmla="*/ 4102100 h 4337050"/>
                  <a:gd name="connsiteX120" fmla="*/ 2076450 w 2165970"/>
                  <a:gd name="connsiteY120" fmla="*/ 4159250 h 4337050"/>
                  <a:gd name="connsiteX121" fmla="*/ 2082800 w 2165970"/>
                  <a:gd name="connsiteY121" fmla="*/ 4178300 h 4337050"/>
                  <a:gd name="connsiteX122" fmla="*/ 2095500 w 2165970"/>
                  <a:gd name="connsiteY122" fmla="*/ 4197350 h 4337050"/>
                  <a:gd name="connsiteX123" fmla="*/ 2101850 w 2165970"/>
                  <a:gd name="connsiteY123" fmla="*/ 4216400 h 4337050"/>
                  <a:gd name="connsiteX124" fmla="*/ 2127250 w 2165970"/>
                  <a:gd name="connsiteY124" fmla="*/ 4254500 h 4337050"/>
                  <a:gd name="connsiteX125" fmla="*/ 2133600 w 2165970"/>
                  <a:gd name="connsiteY125" fmla="*/ 4273550 h 4337050"/>
                  <a:gd name="connsiteX126" fmla="*/ 2152650 w 2165970"/>
                  <a:gd name="connsiteY126" fmla="*/ 4286250 h 4337050"/>
                  <a:gd name="connsiteX127" fmla="*/ 2165350 w 2165970"/>
                  <a:gd name="connsiteY127" fmla="*/ 4305300 h 4337050"/>
                  <a:gd name="connsiteX128" fmla="*/ 2152650 w 2165970"/>
                  <a:gd name="connsiteY128" fmla="*/ 4337050 h 433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2165970" h="4337050">
                    <a:moveTo>
                      <a:pt x="0" y="0"/>
                    </a:moveTo>
                    <a:cubicBezTo>
                      <a:pt x="2656" y="4426"/>
                      <a:pt x="24769" y="42423"/>
                      <a:pt x="31750" y="50800"/>
                    </a:cubicBezTo>
                    <a:cubicBezTo>
                      <a:pt x="81488" y="110486"/>
                      <a:pt x="12003" y="11655"/>
                      <a:pt x="76200" y="107950"/>
                    </a:cubicBezTo>
                    <a:cubicBezTo>
                      <a:pt x="79913" y="113519"/>
                      <a:pt x="79557" y="121013"/>
                      <a:pt x="82550" y="127000"/>
                    </a:cubicBezTo>
                    <a:cubicBezTo>
                      <a:pt x="93133" y="148167"/>
                      <a:pt x="95250" y="146050"/>
                      <a:pt x="114300" y="158750"/>
                    </a:cubicBezTo>
                    <a:cubicBezTo>
                      <a:pt x="118533" y="165100"/>
                      <a:pt x="123900" y="170826"/>
                      <a:pt x="127000" y="177800"/>
                    </a:cubicBezTo>
                    <a:cubicBezTo>
                      <a:pt x="132437" y="190033"/>
                      <a:pt x="139700" y="215900"/>
                      <a:pt x="139700" y="215900"/>
                    </a:cubicBezTo>
                    <a:cubicBezTo>
                      <a:pt x="137583" y="226483"/>
                      <a:pt x="136190" y="237237"/>
                      <a:pt x="133350" y="247650"/>
                    </a:cubicBezTo>
                    <a:cubicBezTo>
                      <a:pt x="129828" y="260565"/>
                      <a:pt x="120650" y="285750"/>
                      <a:pt x="120650" y="285750"/>
                    </a:cubicBezTo>
                    <a:cubicBezTo>
                      <a:pt x="122767" y="336550"/>
                      <a:pt x="123502" y="387426"/>
                      <a:pt x="127000" y="438150"/>
                    </a:cubicBezTo>
                    <a:cubicBezTo>
                      <a:pt x="127743" y="448917"/>
                      <a:pt x="131824" y="459216"/>
                      <a:pt x="133350" y="469900"/>
                    </a:cubicBezTo>
                    <a:cubicBezTo>
                      <a:pt x="136061" y="488875"/>
                      <a:pt x="136989" y="508075"/>
                      <a:pt x="139700" y="527050"/>
                    </a:cubicBezTo>
                    <a:cubicBezTo>
                      <a:pt x="140283" y="531130"/>
                      <a:pt x="147028" y="569792"/>
                      <a:pt x="152400" y="577850"/>
                    </a:cubicBezTo>
                    <a:cubicBezTo>
                      <a:pt x="157453" y="585429"/>
                      <a:pt x="180459" y="606253"/>
                      <a:pt x="190500" y="609600"/>
                    </a:cubicBezTo>
                    <a:cubicBezTo>
                      <a:pt x="256343" y="631548"/>
                      <a:pt x="203139" y="603227"/>
                      <a:pt x="254000" y="622300"/>
                    </a:cubicBezTo>
                    <a:cubicBezTo>
                      <a:pt x="262863" y="625624"/>
                      <a:pt x="270611" y="631484"/>
                      <a:pt x="279400" y="635000"/>
                    </a:cubicBezTo>
                    <a:cubicBezTo>
                      <a:pt x="291829" y="639972"/>
                      <a:pt x="317500" y="647700"/>
                      <a:pt x="317500" y="647700"/>
                    </a:cubicBezTo>
                    <a:cubicBezTo>
                      <a:pt x="323850" y="651933"/>
                      <a:pt x="329724" y="656987"/>
                      <a:pt x="336550" y="660400"/>
                    </a:cubicBezTo>
                    <a:cubicBezTo>
                      <a:pt x="349193" y="666722"/>
                      <a:pt x="381469" y="680732"/>
                      <a:pt x="400050" y="685800"/>
                    </a:cubicBezTo>
                    <a:cubicBezTo>
                      <a:pt x="416889" y="690393"/>
                      <a:pt x="434291" y="692980"/>
                      <a:pt x="450850" y="698500"/>
                    </a:cubicBezTo>
                    <a:lnTo>
                      <a:pt x="488950" y="711200"/>
                    </a:lnTo>
                    <a:cubicBezTo>
                      <a:pt x="495300" y="715433"/>
                      <a:pt x="501174" y="720487"/>
                      <a:pt x="508000" y="723900"/>
                    </a:cubicBezTo>
                    <a:cubicBezTo>
                      <a:pt x="513987" y="726893"/>
                      <a:pt x="522317" y="725517"/>
                      <a:pt x="527050" y="730250"/>
                    </a:cubicBezTo>
                    <a:cubicBezTo>
                      <a:pt x="531783" y="734983"/>
                      <a:pt x="531283" y="742950"/>
                      <a:pt x="533400" y="749300"/>
                    </a:cubicBezTo>
                    <a:lnTo>
                      <a:pt x="520700" y="787400"/>
                    </a:lnTo>
                    <a:cubicBezTo>
                      <a:pt x="515667" y="802499"/>
                      <a:pt x="510658" y="815903"/>
                      <a:pt x="508000" y="831850"/>
                    </a:cubicBezTo>
                    <a:cubicBezTo>
                      <a:pt x="505195" y="848683"/>
                      <a:pt x="503767" y="865717"/>
                      <a:pt x="501650" y="882650"/>
                    </a:cubicBezTo>
                    <a:cubicBezTo>
                      <a:pt x="502862" y="898406"/>
                      <a:pt x="500643" y="956837"/>
                      <a:pt x="514350" y="984250"/>
                    </a:cubicBezTo>
                    <a:cubicBezTo>
                      <a:pt x="517763" y="991076"/>
                      <a:pt x="522164" y="997437"/>
                      <a:pt x="527050" y="1003300"/>
                    </a:cubicBezTo>
                    <a:cubicBezTo>
                      <a:pt x="532799" y="1010199"/>
                      <a:pt x="540587" y="1015261"/>
                      <a:pt x="546100" y="1022350"/>
                    </a:cubicBezTo>
                    <a:cubicBezTo>
                      <a:pt x="555471" y="1034398"/>
                      <a:pt x="571500" y="1060450"/>
                      <a:pt x="571500" y="1060450"/>
                    </a:cubicBezTo>
                    <a:cubicBezTo>
                      <a:pt x="576422" y="1119512"/>
                      <a:pt x="572405" y="1120769"/>
                      <a:pt x="584200" y="1162050"/>
                    </a:cubicBezTo>
                    <a:cubicBezTo>
                      <a:pt x="586039" y="1168486"/>
                      <a:pt x="587913" y="1174948"/>
                      <a:pt x="590550" y="1181100"/>
                    </a:cubicBezTo>
                    <a:cubicBezTo>
                      <a:pt x="594279" y="1189801"/>
                      <a:pt x="598554" y="1198281"/>
                      <a:pt x="603250" y="1206500"/>
                    </a:cubicBezTo>
                    <a:cubicBezTo>
                      <a:pt x="607036" y="1213126"/>
                      <a:pt x="612850" y="1218576"/>
                      <a:pt x="615950" y="1225550"/>
                    </a:cubicBezTo>
                    <a:cubicBezTo>
                      <a:pt x="621387" y="1237783"/>
                      <a:pt x="624417" y="1250950"/>
                      <a:pt x="628650" y="1263650"/>
                    </a:cubicBezTo>
                    <a:cubicBezTo>
                      <a:pt x="631063" y="1270890"/>
                      <a:pt x="635607" y="1277674"/>
                      <a:pt x="641350" y="1282700"/>
                    </a:cubicBezTo>
                    <a:cubicBezTo>
                      <a:pt x="668223" y="1306214"/>
                      <a:pt x="672335" y="1305728"/>
                      <a:pt x="698500" y="1314450"/>
                    </a:cubicBezTo>
                    <a:cubicBezTo>
                      <a:pt x="706405" y="1326307"/>
                      <a:pt x="717308" y="1345360"/>
                      <a:pt x="730250" y="1352550"/>
                    </a:cubicBezTo>
                    <a:cubicBezTo>
                      <a:pt x="741952" y="1359051"/>
                      <a:pt x="768350" y="1365250"/>
                      <a:pt x="768350" y="1365250"/>
                    </a:cubicBezTo>
                    <a:cubicBezTo>
                      <a:pt x="776544" y="1370713"/>
                      <a:pt x="816229" y="1399445"/>
                      <a:pt x="831850" y="1403350"/>
                    </a:cubicBezTo>
                    <a:cubicBezTo>
                      <a:pt x="856832" y="1409595"/>
                      <a:pt x="908050" y="1416050"/>
                      <a:pt x="908050" y="1416050"/>
                    </a:cubicBezTo>
                    <a:lnTo>
                      <a:pt x="946150" y="1428750"/>
                    </a:lnTo>
                    <a:cubicBezTo>
                      <a:pt x="952500" y="1430867"/>
                      <a:pt x="958636" y="1433787"/>
                      <a:pt x="965200" y="1435100"/>
                    </a:cubicBezTo>
                    <a:cubicBezTo>
                      <a:pt x="983327" y="1438725"/>
                      <a:pt x="1004415" y="1442419"/>
                      <a:pt x="1022350" y="1447800"/>
                    </a:cubicBezTo>
                    <a:lnTo>
                      <a:pt x="1079500" y="1466850"/>
                    </a:lnTo>
                    <a:cubicBezTo>
                      <a:pt x="1085850" y="1468967"/>
                      <a:pt x="1091948" y="1472100"/>
                      <a:pt x="1098550" y="1473200"/>
                    </a:cubicBezTo>
                    <a:cubicBezTo>
                      <a:pt x="1115534" y="1476031"/>
                      <a:pt x="1150650" y="1481462"/>
                      <a:pt x="1168400" y="1485900"/>
                    </a:cubicBezTo>
                    <a:cubicBezTo>
                      <a:pt x="1174894" y="1487523"/>
                      <a:pt x="1181100" y="1490133"/>
                      <a:pt x="1187450" y="1492250"/>
                    </a:cubicBezTo>
                    <a:cubicBezTo>
                      <a:pt x="1205401" y="1505713"/>
                      <a:pt x="1216753" y="1509825"/>
                      <a:pt x="1225550" y="1530350"/>
                    </a:cubicBezTo>
                    <a:cubicBezTo>
                      <a:pt x="1228988" y="1538372"/>
                      <a:pt x="1229783" y="1547283"/>
                      <a:pt x="1231900" y="1555750"/>
                    </a:cubicBezTo>
                    <a:cubicBezTo>
                      <a:pt x="1229783" y="1579033"/>
                      <a:pt x="1228856" y="1602456"/>
                      <a:pt x="1225550" y="1625600"/>
                    </a:cubicBezTo>
                    <a:cubicBezTo>
                      <a:pt x="1224603" y="1632226"/>
                      <a:pt x="1220652" y="1638116"/>
                      <a:pt x="1219200" y="1644650"/>
                    </a:cubicBezTo>
                    <a:cubicBezTo>
                      <a:pt x="1216407" y="1657219"/>
                      <a:pt x="1214967" y="1670050"/>
                      <a:pt x="1212850" y="1682750"/>
                    </a:cubicBezTo>
                    <a:cubicBezTo>
                      <a:pt x="1210733" y="1735667"/>
                      <a:pt x="1210144" y="1788667"/>
                      <a:pt x="1206500" y="1841500"/>
                    </a:cubicBezTo>
                    <a:cubicBezTo>
                      <a:pt x="1205807" y="1851553"/>
                      <a:pt x="1197326" y="1875371"/>
                      <a:pt x="1193800" y="1885950"/>
                    </a:cubicBezTo>
                    <a:cubicBezTo>
                      <a:pt x="1195917" y="1898650"/>
                      <a:pt x="1197027" y="1911559"/>
                      <a:pt x="1200150" y="1924050"/>
                    </a:cubicBezTo>
                    <a:cubicBezTo>
                      <a:pt x="1203397" y="1937037"/>
                      <a:pt x="1208617" y="1949450"/>
                      <a:pt x="1212850" y="1962150"/>
                    </a:cubicBezTo>
                    <a:lnTo>
                      <a:pt x="1238250" y="2038350"/>
                    </a:lnTo>
                    <a:lnTo>
                      <a:pt x="1250950" y="2076450"/>
                    </a:lnTo>
                    <a:cubicBezTo>
                      <a:pt x="1256115" y="2091944"/>
                      <a:pt x="1257690" y="2102240"/>
                      <a:pt x="1270000" y="2114550"/>
                    </a:cubicBezTo>
                    <a:cubicBezTo>
                      <a:pt x="1275396" y="2119946"/>
                      <a:pt x="1282700" y="2123017"/>
                      <a:pt x="1289050" y="2127250"/>
                    </a:cubicBezTo>
                    <a:cubicBezTo>
                      <a:pt x="1299631" y="2158993"/>
                      <a:pt x="1289986" y="2136751"/>
                      <a:pt x="1314450" y="2171700"/>
                    </a:cubicBezTo>
                    <a:lnTo>
                      <a:pt x="1352550" y="2228850"/>
                    </a:lnTo>
                    <a:cubicBezTo>
                      <a:pt x="1358421" y="2237656"/>
                      <a:pt x="1365449" y="2245638"/>
                      <a:pt x="1371600" y="2254250"/>
                    </a:cubicBezTo>
                    <a:cubicBezTo>
                      <a:pt x="1376036" y="2260460"/>
                      <a:pt x="1379414" y="2267437"/>
                      <a:pt x="1384300" y="2273300"/>
                    </a:cubicBezTo>
                    <a:cubicBezTo>
                      <a:pt x="1390049" y="2280199"/>
                      <a:pt x="1397000" y="2286000"/>
                      <a:pt x="1403350" y="2292350"/>
                    </a:cubicBezTo>
                    <a:cubicBezTo>
                      <a:pt x="1405467" y="2300817"/>
                      <a:pt x="1407192" y="2309391"/>
                      <a:pt x="1409700" y="2317750"/>
                    </a:cubicBezTo>
                    <a:cubicBezTo>
                      <a:pt x="1415470" y="2336984"/>
                      <a:pt x="1422400" y="2355850"/>
                      <a:pt x="1428750" y="2374900"/>
                    </a:cubicBezTo>
                    <a:cubicBezTo>
                      <a:pt x="1431163" y="2382140"/>
                      <a:pt x="1438350" y="2386976"/>
                      <a:pt x="1441450" y="2393950"/>
                    </a:cubicBezTo>
                    <a:lnTo>
                      <a:pt x="1460500" y="2451100"/>
                    </a:lnTo>
                    <a:cubicBezTo>
                      <a:pt x="1463340" y="2459619"/>
                      <a:pt x="1473200" y="2463800"/>
                      <a:pt x="1479550" y="2470150"/>
                    </a:cubicBezTo>
                    <a:cubicBezTo>
                      <a:pt x="1494775" y="2515825"/>
                      <a:pt x="1476303" y="2458786"/>
                      <a:pt x="1492250" y="2514600"/>
                    </a:cubicBezTo>
                    <a:cubicBezTo>
                      <a:pt x="1494089" y="2521036"/>
                      <a:pt x="1496761" y="2527214"/>
                      <a:pt x="1498600" y="2533650"/>
                    </a:cubicBezTo>
                    <a:cubicBezTo>
                      <a:pt x="1501313" y="2543145"/>
                      <a:pt x="1506225" y="2567950"/>
                      <a:pt x="1511300" y="2578100"/>
                    </a:cubicBezTo>
                    <a:cubicBezTo>
                      <a:pt x="1541489" y="2638477"/>
                      <a:pt x="1503935" y="2536956"/>
                      <a:pt x="1536700" y="2635250"/>
                    </a:cubicBezTo>
                    <a:lnTo>
                      <a:pt x="1543050" y="2654300"/>
                    </a:lnTo>
                    <a:cubicBezTo>
                      <a:pt x="1545167" y="2660650"/>
                      <a:pt x="1545687" y="2667781"/>
                      <a:pt x="1549400" y="2673350"/>
                    </a:cubicBezTo>
                    <a:cubicBezTo>
                      <a:pt x="1553633" y="2679700"/>
                      <a:pt x="1559000" y="2685426"/>
                      <a:pt x="1562100" y="2692400"/>
                    </a:cubicBezTo>
                    <a:cubicBezTo>
                      <a:pt x="1575316" y="2722136"/>
                      <a:pt x="1574510" y="2732371"/>
                      <a:pt x="1581150" y="2762250"/>
                    </a:cubicBezTo>
                    <a:cubicBezTo>
                      <a:pt x="1583043" y="2770769"/>
                      <a:pt x="1585607" y="2779131"/>
                      <a:pt x="1587500" y="2787650"/>
                    </a:cubicBezTo>
                    <a:cubicBezTo>
                      <a:pt x="1589841" y="2798186"/>
                      <a:pt x="1591010" y="2808987"/>
                      <a:pt x="1593850" y="2819400"/>
                    </a:cubicBezTo>
                    <a:cubicBezTo>
                      <a:pt x="1597372" y="2832315"/>
                      <a:pt x="1602317" y="2844800"/>
                      <a:pt x="1606550" y="2857500"/>
                    </a:cubicBezTo>
                    <a:lnTo>
                      <a:pt x="1638300" y="2952750"/>
                    </a:lnTo>
                    <a:lnTo>
                      <a:pt x="1651000" y="2990850"/>
                    </a:lnTo>
                    <a:cubicBezTo>
                      <a:pt x="1653117" y="2997200"/>
                      <a:pt x="1653637" y="3004331"/>
                      <a:pt x="1657350" y="3009900"/>
                    </a:cubicBezTo>
                    <a:cubicBezTo>
                      <a:pt x="1661583" y="3016250"/>
                      <a:pt x="1666950" y="3021976"/>
                      <a:pt x="1670050" y="3028950"/>
                    </a:cubicBezTo>
                    <a:cubicBezTo>
                      <a:pt x="1675487" y="3041183"/>
                      <a:pt x="1678517" y="3054350"/>
                      <a:pt x="1682750" y="3067050"/>
                    </a:cubicBezTo>
                    <a:lnTo>
                      <a:pt x="1714500" y="3162300"/>
                    </a:lnTo>
                    <a:cubicBezTo>
                      <a:pt x="1716913" y="3169540"/>
                      <a:pt x="1723414" y="3174724"/>
                      <a:pt x="1727200" y="3181350"/>
                    </a:cubicBezTo>
                    <a:cubicBezTo>
                      <a:pt x="1731896" y="3189569"/>
                      <a:pt x="1736171" y="3198049"/>
                      <a:pt x="1739900" y="3206750"/>
                    </a:cubicBezTo>
                    <a:cubicBezTo>
                      <a:pt x="1742537" y="3212902"/>
                      <a:pt x="1743257" y="3219813"/>
                      <a:pt x="1746250" y="3225800"/>
                    </a:cubicBezTo>
                    <a:cubicBezTo>
                      <a:pt x="1749663" y="3232626"/>
                      <a:pt x="1755537" y="3238024"/>
                      <a:pt x="1758950" y="3244850"/>
                    </a:cubicBezTo>
                    <a:cubicBezTo>
                      <a:pt x="1761943" y="3250837"/>
                      <a:pt x="1762307" y="3257913"/>
                      <a:pt x="1765300" y="3263900"/>
                    </a:cubicBezTo>
                    <a:cubicBezTo>
                      <a:pt x="1768713" y="3270726"/>
                      <a:pt x="1774587" y="3276124"/>
                      <a:pt x="1778000" y="3282950"/>
                    </a:cubicBezTo>
                    <a:cubicBezTo>
                      <a:pt x="1780993" y="3288937"/>
                      <a:pt x="1781357" y="3296013"/>
                      <a:pt x="1784350" y="3302000"/>
                    </a:cubicBezTo>
                    <a:cubicBezTo>
                      <a:pt x="1787763" y="3308826"/>
                      <a:pt x="1793950" y="3314076"/>
                      <a:pt x="1797050" y="3321050"/>
                    </a:cubicBezTo>
                    <a:cubicBezTo>
                      <a:pt x="1802487" y="3333283"/>
                      <a:pt x="1802324" y="3348011"/>
                      <a:pt x="1809750" y="3359150"/>
                    </a:cubicBezTo>
                    <a:cubicBezTo>
                      <a:pt x="1813983" y="3365500"/>
                      <a:pt x="1819350" y="3371226"/>
                      <a:pt x="1822450" y="3378200"/>
                    </a:cubicBezTo>
                    <a:cubicBezTo>
                      <a:pt x="1827887" y="3390433"/>
                      <a:pt x="1827724" y="3405161"/>
                      <a:pt x="1835150" y="3416300"/>
                    </a:cubicBezTo>
                    <a:cubicBezTo>
                      <a:pt x="1871546" y="3470895"/>
                      <a:pt x="1827910" y="3401820"/>
                      <a:pt x="1854200" y="3454400"/>
                    </a:cubicBezTo>
                    <a:cubicBezTo>
                      <a:pt x="1857613" y="3461226"/>
                      <a:pt x="1863487" y="3466624"/>
                      <a:pt x="1866900" y="3473450"/>
                    </a:cubicBezTo>
                    <a:cubicBezTo>
                      <a:pt x="1869893" y="3479437"/>
                      <a:pt x="1870257" y="3486513"/>
                      <a:pt x="1873250" y="3492500"/>
                    </a:cubicBezTo>
                    <a:cubicBezTo>
                      <a:pt x="1876663" y="3499326"/>
                      <a:pt x="1882850" y="3504576"/>
                      <a:pt x="1885950" y="3511550"/>
                    </a:cubicBezTo>
                    <a:cubicBezTo>
                      <a:pt x="1891387" y="3523783"/>
                      <a:pt x="1894417" y="3536950"/>
                      <a:pt x="1898650" y="3549650"/>
                    </a:cubicBezTo>
                    <a:lnTo>
                      <a:pt x="1905000" y="3568700"/>
                    </a:lnTo>
                    <a:cubicBezTo>
                      <a:pt x="1907117" y="3575050"/>
                      <a:pt x="1909727" y="3581256"/>
                      <a:pt x="1911350" y="3587750"/>
                    </a:cubicBezTo>
                    <a:cubicBezTo>
                      <a:pt x="1913467" y="3596217"/>
                      <a:pt x="1915192" y="3604791"/>
                      <a:pt x="1917700" y="3613150"/>
                    </a:cubicBezTo>
                    <a:cubicBezTo>
                      <a:pt x="1921547" y="3625972"/>
                      <a:pt x="1926167" y="3638550"/>
                      <a:pt x="1930400" y="3651250"/>
                    </a:cubicBezTo>
                    <a:cubicBezTo>
                      <a:pt x="1932517" y="3657600"/>
                      <a:pt x="1935127" y="3663806"/>
                      <a:pt x="1936750" y="3670300"/>
                    </a:cubicBezTo>
                    <a:lnTo>
                      <a:pt x="1949450" y="3721100"/>
                    </a:lnTo>
                    <a:cubicBezTo>
                      <a:pt x="1951073" y="3727594"/>
                      <a:pt x="1954177" y="3733656"/>
                      <a:pt x="1955800" y="3740150"/>
                    </a:cubicBezTo>
                    <a:cubicBezTo>
                      <a:pt x="1964864" y="3776404"/>
                      <a:pt x="1958722" y="3764707"/>
                      <a:pt x="1968500" y="3797300"/>
                    </a:cubicBezTo>
                    <a:cubicBezTo>
                      <a:pt x="1972347" y="3810122"/>
                      <a:pt x="1976967" y="3822700"/>
                      <a:pt x="1981200" y="3835400"/>
                    </a:cubicBezTo>
                    <a:lnTo>
                      <a:pt x="1993900" y="3873500"/>
                    </a:lnTo>
                    <a:lnTo>
                      <a:pt x="2019300" y="3949700"/>
                    </a:lnTo>
                    <a:cubicBezTo>
                      <a:pt x="2022713" y="3959939"/>
                      <a:pt x="2023309" y="3970914"/>
                      <a:pt x="2025650" y="3981450"/>
                    </a:cubicBezTo>
                    <a:cubicBezTo>
                      <a:pt x="2027543" y="3989969"/>
                      <a:pt x="2029492" y="3998491"/>
                      <a:pt x="2032000" y="4006850"/>
                    </a:cubicBezTo>
                    <a:cubicBezTo>
                      <a:pt x="2035847" y="4019672"/>
                      <a:pt x="2044700" y="4044950"/>
                      <a:pt x="2044700" y="4044950"/>
                    </a:cubicBezTo>
                    <a:cubicBezTo>
                      <a:pt x="2046817" y="4064000"/>
                      <a:pt x="2047291" y="4083305"/>
                      <a:pt x="2051050" y="4102100"/>
                    </a:cubicBezTo>
                    <a:cubicBezTo>
                      <a:pt x="2061972" y="4156708"/>
                      <a:pt x="2058714" y="4123778"/>
                      <a:pt x="2076450" y="4159250"/>
                    </a:cubicBezTo>
                    <a:cubicBezTo>
                      <a:pt x="2079443" y="4165237"/>
                      <a:pt x="2079807" y="4172313"/>
                      <a:pt x="2082800" y="4178300"/>
                    </a:cubicBezTo>
                    <a:cubicBezTo>
                      <a:pt x="2086213" y="4185126"/>
                      <a:pt x="2092087" y="4190524"/>
                      <a:pt x="2095500" y="4197350"/>
                    </a:cubicBezTo>
                    <a:cubicBezTo>
                      <a:pt x="2098493" y="4203337"/>
                      <a:pt x="2098599" y="4210549"/>
                      <a:pt x="2101850" y="4216400"/>
                    </a:cubicBezTo>
                    <a:cubicBezTo>
                      <a:pt x="2109263" y="4229743"/>
                      <a:pt x="2118783" y="4241800"/>
                      <a:pt x="2127250" y="4254500"/>
                    </a:cubicBezTo>
                    <a:cubicBezTo>
                      <a:pt x="2130963" y="4260069"/>
                      <a:pt x="2129419" y="4268323"/>
                      <a:pt x="2133600" y="4273550"/>
                    </a:cubicBezTo>
                    <a:cubicBezTo>
                      <a:pt x="2138368" y="4279509"/>
                      <a:pt x="2146300" y="4282017"/>
                      <a:pt x="2152650" y="4286250"/>
                    </a:cubicBezTo>
                    <a:cubicBezTo>
                      <a:pt x="2156883" y="4292600"/>
                      <a:pt x="2164271" y="4297745"/>
                      <a:pt x="2165350" y="4305300"/>
                    </a:cubicBezTo>
                    <a:cubicBezTo>
                      <a:pt x="2168004" y="4323875"/>
                      <a:pt x="2161834" y="4327866"/>
                      <a:pt x="2152650" y="43370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974850" y="0"/>
                <a:ext cx="1657350" cy="1358900"/>
              </a:xfrm>
              <a:custGeom>
                <a:avLst/>
                <a:gdLst>
                  <a:gd name="connsiteX0" fmla="*/ 0 w 1657350"/>
                  <a:gd name="connsiteY0" fmla="*/ 0 h 1358900"/>
                  <a:gd name="connsiteX1" fmla="*/ 31750 w 1657350"/>
                  <a:gd name="connsiteY1" fmla="*/ 25400 h 1358900"/>
                  <a:gd name="connsiteX2" fmla="*/ 69850 w 1657350"/>
                  <a:gd name="connsiteY2" fmla="*/ 57150 h 1358900"/>
                  <a:gd name="connsiteX3" fmla="*/ 120650 w 1657350"/>
                  <a:gd name="connsiteY3" fmla="*/ 101600 h 1358900"/>
                  <a:gd name="connsiteX4" fmla="*/ 139700 w 1657350"/>
                  <a:gd name="connsiteY4" fmla="*/ 114300 h 1358900"/>
                  <a:gd name="connsiteX5" fmla="*/ 146050 w 1657350"/>
                  <a:gd name="connsiteY5" fmla="*/ 133350 h 1358900"/>
                  <a:gd name="connsiteX6" fmla="*/ 184150 w 1657350"/>
                  <a:gd name="connsiteY6" fmla="*/ 152400 h 1358900"/>
                  <a:gd name="connsiteX7" fmla="*/ 203200 w 1657350"/>
                  <a:gd name="connsiteY7" fmla="*/ 171450 h 1358900"/>
                  <a:gd name="connsiteX8" fmla="*/ 215900 w 1657350"/>
                  <a:gd name="connsiteY8" fmla="*/ 190500 h 1358900"/>
                  <a:gd name="connsiteX9" fmla="*/ 254000 w 1657350"/>
                  <a:gd name="connsiteY9" fmla="*/ 222250 h 1358900"/>
                  <a:gd name="connsiteX10" fmla="*/ 285750 w 1657350"/>
                  <a:gd name="connsiteY10" fmla="*/ 254000 h 1358900"/>
                  <a:gd name="connsiteX11" fmla="*/ 317500 w 1657350"/>
                  <a:gd name="connsiteY11" fmla="*/ 292100 h 1358900"/>
                  <a:gd name="connsiteX12" fmla="*/ 336550 w 1657350"/>
                  <a:gd name="connsiteY12" fmla="*/ 304800 h 1358900"/>
                  <a:gd name="connsiteX13" fmla="*/ 381000 w 1657350"/>
                  <a:gd name="connsiteY13" fmla="*/ 349250 h 1358900"/>
                  <a:gd name="connsiteX14" fmla="*/ 419100 w 1657350"/>
                  <a:gd name="connsiteY14" fmla="*/ 387350 h 1358900"/>
                  <a:gd name="connsiteX15" fmla="*/ 431800 w 1657350"/>
                  <a:gd name="connsiteY15" fmla="*/ 406400 h 1358900"/>
                  <a:gd name="connsiteX16" fmla="*/ 469900 w 1657350"/>
                  <a:gd name="connsiteY16" fmla="*/ 431800 h 1358900"/>
                  <a:gd name="connsiteX17" fmla="*/ 488950 w 1657350"/>
                  <a:gd name="connsiteY17" fmla="*/ 444500 h 1358900"/>
                  <a:gd name="connsiteX18" fmla="*/ 520700 w 1657350"/>
                  <a:gd name="connsiteY18" fmla="*/ 482600 h 1358900"/>
                  <a:gd name="connsiteX19" fmla="*/ 539750 w 1657350"/>
                  <a:gd name="connsiteY19" fmla="*/ 495300 h 1358900"/>
                  <a:gd name="connsiteX20" fmla="*/ 577850 w 1657350"/>
                  <a:gd name="connsiteY20" fmla="*/ 527050 h 1358900"/>
                  <a:gd name="connsiteX21" fmla="*/ 609600 w 1657350"/>
                  <a:gd name="connsiteY21" fmla="*/ 584200 h 1358900"/>
                  <a:gd name="connsiteX22" fmla="*/ 628650 w 1657350"/>
                  <a:gd name="connsiteY22" fmla="*/ 596900 h 1358900"/>
                  <a:gd name="connsiteX23" fmla="*/ 635000 w 1657350"/>
                  <a:gd name="connsiteY23" fmla="*/ 615950 h 1358900"/>
                  <a:gd name="connsiteX24" fmla="*/ 673100 w 1657350"/>
                  <a:gd name="connsiteY24" fmla="*/ 673100 h 1358900"/>
                  <a:gd name="connsiteX25" fmla="*/ 685800 w 1657350"/>
                  <a:gd name="connsiteY25" fmla="*/ 692150 h 1358900"/>
                  <a:gd name="connsiteX26" fmla="*/ 698500 w 1657350"/>
                  <a:gd name="connsiteY26" fmla="*/ 711200 h 1358900"/>
                  <a:gd name="connsiteX27" fmla="*/ 730250 w 1657350"/>
                  <a:gd name="connsiteY27" fmla="*/ 768350 h 1358900"/>
                  <a:gd name="connsiteX28" fmla="*/ 736600 w 1657350"/>
                  <a:gd name="connsiteY28" fmla="*/ 787400 h 1358900"/>
                  <a:gd name="connsiteX29" fmla="*/ 762000 w 1657350"/>
                  <a:gd name="connsiteY29" fmla="*/ 825500 h 1358900"/>
                  <a:gd name="connsiteX30" fmla="*/ 768350 w 1657350"/>
                  <a:gd name="connsiteY30" fmla="*/ 844550 h 1358900"/>
                  <a:gd name="connsiteX31" fmla="*/ 781050 w 1657350"/>
                  <a:gd name="connsiteY31" fmla="*/ 863600 h 1358900"/>
                  <a:gd name="connsiteX32" fmla="*/ 787400 w 1657350"/>
                  <a:gd name="connsiteY32" fmla="*/ 882650 h 1358900"/>
                  <a:gd name="connsiteX33" fmla="*/ 800100 w 1657350"/>
                  <a:gd name="connsiteY33" fmla="*/ 901700 h 1358900"/>
                  <a:gd name="connsiteX34" fmla="*/ 806450 w 1657350"/>
                  <a:gd name="connsiteY34" fmla="*/ 920750 h 1358900"/>
                  <a:gd name="connsiteX35" fmla="*/ 831850 w 1657350"/>
                  <a:gd name="connsiteY35" fmla="*/ 958850 h 1358900"/>
                  <a:gd name="connsiteX36" fmla="*/ 882650 w 1657350"/>
                  <a:gd name="connsiteY36" fmla="*/ 1035050 h 1358900"/>
                  <a:gd name="connsiteX37" fmla="*/ 920750 w 1657350"/>
                  <a:gd name="connsiteY37" fmla="*/ 1092200 h 1358900"/>
                  <a:gd name="connsiteX38" fmla="*/ 933450 w 1657350"/>
                  <a:gd name="connsiteY38" fmla="*/ 1111250 h 1358900"/>
                  <a:gd name="connsiteX39" fmla="*/ 952500 w 1657350"/>
                  <a:gd name="connsiteY39" fmla="*/ 1123950 h 1358900"/>
                  <a:gd name="connsiteX40" fmla="*/ 1047750 w 1657350"/>
                  <a:gd name="connsiteY40" fmla="*/ 1117600 h 1358900"/>
                  <a:gd name="connsiteX41" fmla="*/ 1111250 w 1657350"/>
                  <a:gd name="connsiteY41" fmla="*/ 1104900 h 1358900"/>
                  <a:gd name="connsiteX42" fmla="*/ 1174750 w 1657350"/>
                  <a:gd name="connsiteY42" fmla="*/ 1117600 h 1358900"/>
                  <a:gd name="connsiteX43" fmla="*/ 1212850 w 1657350"/>
                  <a:gd name="connsiteY43" fmla="*/ 1136650 h 1358900"/>
                  <a:gd name="connsiteX44" fmla="*/ 1250950 w 1657350"/>
                  <a:gd name="connsiteY44" fmla="*/ 1155700 h 1358900"/>
                  <a:gd name="connsiteX45" fmla="*/ 1289050 w 1657350"/>
                  <a:gd name="connsiteY45" fmla="*/ 1174750 h 1358900"/>
                  <a:gd name="connsiteX46" fmla="*/ 1346200 w 1657350"/>
                  <a:gd name="connsiteY46" fmla="*/ 1206500 h 1358900"/>
                  <a:gd name="connsiteX47" fmla="*/ 1365250 w 1657350"/>
                  <a:gd name="connsiteY47" fmla="*/ 1219200 h 1358900"/>
                  <a:gd name="connsiteX48" fmla="*/ 1422400 w 1657350"/>
                  <a:gd name="connsiteY48" fmla="*/ 1238250 h 1358900"/>
                  <a:gd name="connsiteX49" fmla="*/ 1441450 w 1657350"/>
                  <a:gd name="connsiteY49" fmla="*/ 1244600 h 1358900"/>
                  <a:gd name="connsiteX50" fmla="*/ 1460500 w 1657350"/>
                  <a:gd name="connsiteY50" fmla="*/ 1250950 h 1358900"/>
                  <a:gd name="connsiteX51" fmla="*/ 1498600 w 1657350"/>
                  <a:gd name="connsiteY51" fmla="*/ 1270000 h 1358900"/>
                  <a:gd name="connsiteX52" fmla="*/ 1536700 w 1657350"/>
                  <a:gd name="connsiteY52" fmla="*/ 1289050 h 1358900"/>
                  <a:gd name="connsiteX53" fmla="*/ 1593850 w 1657350"/>
                  <a:gd name="connsiteY53" fmla="*/ 1320800 h 1358900"/>
                  <a:gd name="connsiteX54" fmla="*/ 1631950 w 1657350"/>
                  <a:gd name="connsiteY54" fmla="*/ 1346200 h 1358900"/>
                  <a:gd name="connsiteX55" fmla="*/ 1657350 w 1657350"/>
                  <a:gd name="connsiteY55" fmla="*/ 1358900 h 135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57350" h="1358900">
                    <a:moveTo>
                      <a:pt x="0" y="0"/>
                    </a:moveTo>
                    <a:cubicBezTo>
                      <a:pt x="10583" y="8467"/>
                      <a:pt x="21550" y="16475"/>
                      <a:pt x="31750" y="25400"/>
                    </a:cubicBezTo>
                    <a:cubicBezTo>
                      <a:pt x="70864" y="59625"/>
                      <a:pt x="30863" y="31158"/>
                      <a:pt x="69850" y="57150"/>
                    </a:cubicBezTo>
                    <a:cubicBezTo>
                      <a:pt x="91017" y="88900"/>
                      <a:pt x="76200" y="71967"/>
                      <a:pt x="120650" y="101600"/>
                    </a:cubicBezTo>
                    <a:lnTo>
                      <a:pt x="139700" y="114300"/>
                    </a:lnTo>
                    <a:cubicBezTo>
                      <a:pt x="141817" y="120650"/>
                      <a:pt x="141869" y="128123"/>
                      <a:pt x="146050" y="133350"/>
                    </a:cubicBezTo>
                    <a:cubicBezTo>
                      <a:pt x="155002" y="144541"/>
                      <a:pt x="171601" y="148217"/>
                      <a:pt x="184150" y="152400"/>
                    </a:cubicBezTo>
                    <a:cubicBezTo>
                      <a:pt x="190500" y="158750"/>
                      <a:pt x="197451" y="164551"/>
                      <a:pt x="203200" y="171450"/>
                    </a:cubicBezTo>
                    <a:cubicBezTo>
                      <a:pt x="208086" y="177313"/>
                      <a:pt x="210504" y="185104"/>
                      <a:pt x="215900" y="190500"/>
                    </a:cubicBezTo>
                    <a:cubicBezTo>
                      <a:pt x="265850" y="240450"/>
                      <a:pt x="201986" y="159833"/>
                      <a:pt x="254000" y="222250"/>
                    </a:cubicBezTo>
                    <a:cubicBezTo>
                      <a:pt x="280458" y="254000"/>
                      <a:pt x="250825" y="230717"/>
                      <a:pt x="285750" y="254000"/>
                    </a:cubicBezTo>
                    <a:cubicBezTo>
                      <a:pt x="298237" y="272731"/>
                      <a:pt x="299165" y="276821"/>
                      <a:pt x="317500" y="292100"/>
                    </a:cubicBezTo>
                    <a:cubicBezTo>
                      <a:pt x="323363" y="296986"/>
                      <a:pt x="330200" y="300567"/>
                      <a:pt x="336550" y="304800"/>
                    </a:cubicBezTo>
                    <a:cubicBezTo>
                      <a:pt x="347727" y="338330"/>
                      <a:pt x="337331" y="320137"/>
                      <a:pt x="381000" y="349250"/>
                    </a:cubicBezTo>
                    <a:cubicBezTo>
                      <a:pt x="395944" y="359213"/>
                      <a:pt x="409137" y="372406"/>
                      <a:pt x="419100" y="387350"/>
                    </a:cubicBezTo>
                    <a:cubicBezTo>
                      <a:pt x="423333" y="393700"/>
                      <a:pt x="426057" y="401374"/>
                      <a:pt x="431800" y="406400"/>
                    </a:cubicBezTo>
                    <a:cubicBezTo>
                      <a:pt x="443287" y="416451"/>
                      <a:pt x="457200" y="423333"/>
                      <a:pt x="469900" y="431800"/>
                    </a:cubicBezTo>
                    <a:lnTo>
                      <a:pt x="488950" y="444500"/>
                    </a:lnTo>
                    <a:cubicBezTo>
                      <a:pt x="501437" y="463231"/>
                      <a:pt x="502365" y="467321"/>
                      <a:pt x="520700" y="482600"/>
                    </a:cubicBezTo>
                    <a:cubicBezTo>
                      <a:pt x="526563" y="487486"/>
                      <a:pt x="533887" y="490414"/>
                      <a:pt x="539750" y="495300"/>
                    </a:cubicBezTo>
                    <a:cubicBezTo>
                      <a:pt x="588643" y="536044"/>
                      <a:pt x="530552" y="495518"/>
                      <a:pt x="577850" y="527050"/>
                    </a:cubicBezTo>
                    <a:cubicBezTo>
                      <a:pt x="589027" y="560580"/>
                      <a:pt x="580487" y="540531"/>
                      <a:pt x="609600" y="584200"/>
                    </a:cubicBezTo>
                    <a:cubicBezTo>
                      <a:pt x="613833" y="590550"/>
                      <a:pt x="622300" y="592667"/>
                      <a:pt x="628650" y="596900"/>
                    </a:cubicBezTo>
                    <a:cubicBezTo>
                      <a:pt x="630767" y="603250"/>
                      <a:pt x="631749" y="610099"/>
                      <a:pt x="635000" y="615950"/>
                    </a:cubicBezTo>
                    <a:lnTo>
                      <a:pt x="673100" y="673100"/>
                    </a:lnTo>
                    <a:lnTo>
                      <a:pt x="685800" y="692150"/>
                    </a:lnTo>
                    <a:cubicBezTo>
                      <a:pt x="690033" y="698500"/>
                      <a:pt x="696087" y="703960"/>
                      <a:pt x="698500" y="711200"/>
                    </a:cubicBezTo>
                    <a:cubicBezTo>
                      <a:pt x="709677" y="744730"/>
                      <a:pt x="701137" y="724681"/>
                      <a:pt x="730250" y="768350"/>
                    </a:cubicBezTo>
                    <a:cubicBezTo>
                      <a:pt x="733963" y="773919"/>
                      <a:pt x="733349" y="781549"/>
                      <a:pt x="736600" y="787400"/>
                    </a:cubicBezTo>
                    <a:cubicBezTo>
                      <a:pt x="744013" y="800743"/>
                      <a:pt x="753533" y="812800"/>
                      <a:pt x="762000" y="825500"/>
                    </a:cubicBezTo>
                    <a:cubicBezTo>
                      <a:pt x="765713" y="831069"/>
                      <a:pt x="765357" y="838563"/>
                      <a:pt x="768350" y="844550"/>
                    </a:cubicBezTo>
                    <a:cubicBezTo>
                      <a:pt x="771763" y="851376"/>
                      <a:pt x="777637" y="856774"/>
                      <a:pt x="781050" y="863600"/>
                    </a:cubicBezTo>
                    <a:cubicBezTo>
                      <a:pt x="784043" y="869587"/>
                      <a:pt x="784407" y="876663"/>
                      <a:pt x="787400" y="882650"/>
                    </a:cubicBezTo>
                    <a:cubicBezTo>
                      <a:pt x="790813" y="889476"/>
                      <a:pt x="796687" y="894874"/>
                      <a:pt x="800100" y="901700"/>
                    </a:cubicBezTo>
                    <a:cubicBezTo>
                      <a:pt x="803093" y="907687"/>
                      <a:pt x="803199" y="914899"/>
                      <a:pt x="806450" y="920750"/>
                    </a:cubicBezTo>
                    <a:cubicBezTo>
                      <a:pt x="813863" y="934093"/>
                      <a:pt x="823383" y="946150"/>
                      <a:pt x="831850" y="958850"/>
                    </a:cubicBezTo>
                    <a:lnTo>
                      <a:pt x="882650" y="1035050"/>
                    </a:lnTo>
                    <a:lnTo>
                      <a:pt x="920750" y="1092200"/>
                    </a:lnTo>
                    <a:cubicBezTo>
                      <a:pt x="924983" y="1098550"/>
                      <a:pt x="927100" y="1107017"/>
                      <a:pt x="933450" y="1111250"/>
                    </a:cubicBezTo>
                    <a:lnTo>
                      <a:pt x="952500" y="1123950"/>
                    </a:lnTo>
                    <a:cubicBezTo>
                      <a:pt x="984250" y="1121833"/>
                      <a:pt x="1016073" y="1120617"/>
                      <a:pt x="1047750" y="1117600"/>
                    </a:cubicBezTo>
                    <a:cubicBezTo>
                      <a:pt x="1072901" y="1115205"/>
                      <a:pt x="1087972" y="1110720"/>
                      <a:pt x="1111250" y="1104900"/>
                    </a:cubicBezTo>
                    <a:cubicBezTo>
                      <a:pt x="1127631" y="1107240"/>
                      <a:pt x="1157017" y="1108734"/>
                      <a:pt x="1174750" y="1117600"/>
                    </a:cubicBezTo>
                    <a:cubicBezTo>
                      <a:pt x="1223989" y="1142219"/>
                      <a:pt x="1164967" y="1120689"/>
                      <a:pt x="1212850" y="1136650"/>
                    </a:cubicBezTo>
                    <a:cubicBezTo>
                      <a:pt x="1267445" y="1173046"/>
                      <a:pt x="1198370" y="1129410"/>
                      <a:pt x="1250950" y="1155700"/>
                    </a:cubicBezTo>
                    <a:cubicBezTo>
                      <a:pt x="1300189" y="1180319"/>
                      <a:pt x="1241167" y="1158789"/>
                      <a:pt x="1289050" y="1174750"/>
                    </a:cubicBezTo>
                    <a:cubicBezTo>
                      <a:pt x="1332719" y="1203863"/>
                      <a:pt x="1312670" y="1195323"/>
                      <a:pt x="1346200" y="1206500"/>
                    </a:cubicBezTo>
                    <a:cubicBezTo>
                      <a:pt x="1352550" y="1210733"/>
                      <a:pt x="1358276" y="1216100"/>
                      <a:pt x="1365250" y="1219200"/>
                    </a:cubicBezTo>
                    <a:lnTo>
                      <a:pt x="1422400" y="1238250"/>
                    </a:lnTo>
                    <a:lnTo>
                      <a:pt x="1441450" y="1244600"/>
                    </a:lnTo>
                    <a:lnTo>
                      <a:pt x="1460500" y="1250950"/>
                    </a:lnTo>
                    <a:cubicBezTo>
                      <a:pt x="1515095" y="1287346"/>
                      <a:pt x="1446020" y="1243710"/>
                      <a:pt x="1498600" y="1270000"/>
                    </a:cubicBezTo>
                    <a:cubicBezTo>
                      <a:pt x="1547839" y="1294619"/>
                      <a:pt x="1488817" y="1273089"/>
                      <a:pt x="1536700" y="1289050"/>
                    </a:cubicBezTo>
                    <a:cubicBezTo>
                      <a:pt x="1580369" y="1318163"/>
                      <a:pt x="1560320" y="1309623"/>
                      <a:pt x="1593850" y="1320800"/>
                    </a:cubicBezTo>
                    <a:cubicBezTo>
                      <a:pt x="1606550" y="1329267"/>
                      <a:pt x="1617470" y="1341373"/>
                      <a:pt x="1631950" y="1346200"/>
                    </a:cubicBezTo>
                    <a:cubicBezTo>
                      <a:pt x="1653840" y="1353497"/>
                      <a:pt x="1646267" y="1347817"/>
                      <a:pt x="1657350" y="13589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555750" y="882650"/>
                <a:ext cx="2089150" cy="1123950"/>
              </a:xfrm>
              <a:custGeom>
                <a:avLst/>
                <a:gdLst>
                  <a:gd name="connsiteX0" fmla="*/ 0 w 2089150"/>
                  <a:gd name="connsiteY0" fmla="*/ 0 h 1123950"/>
                  <a:gd name="connsiteX1" fmla="*/ 31750 w 2089150"/>
                  <a:gd name="connsiteY1" fmla="*/ 19050 h 1123950"/>
                  <a:gd name="connsiteX2" fmla="*/ 44450 w 2089150"/>
                  <a:gd name="connsiteY2" fmla="*/ 38100 h 1123950"/>
                  <a:gd name="connsiteX3" fmla="*/ 82550 w 2089150"/>
                  <a:gd name="connsiteY3" fmla="*/ 76200 h 1123950"/>
                  <a:gd name="connsiteX4" fmla="*/ 101600 w 2089150"/>
                  <a:gd name="connsiteY4" fmla="*/ 95250 h 1123950"/>
                  <a:gd name="connsiteX5" fmla="*/ 139700 w 2089150"/>
                  <a:gd name="connsiteY5" fmla="*/ 120650 h 1123950"/>
                  <a:gd name="connsiteX6" fmla="*/ 171450 w 2089150"/>
                  <a:gd name="connsiteY6" fmla="*/ 158750 h 1123950"/>
                  <a:gd name="connsiteX7" fmla="*/ 190500 w 2089150"/>
                  <a:gd name="connsiteY7" fmla="*/ 171450 h 1123950"/>
                  <a:gd name="connsiteX8" fmla="*/ 222250 w 2089150"/>
                  <a:gd name="connsiteY8" fmla="*/ 209550 h 1123950"/>
                  <a:gd name="connsiteX9" fmla="*/ 241300 w 2089150"/>
                  <a:gd name="connsiteY9" fmla="*/ 222250 h 1123950"/>
                  <a:gd name="connsiteX10" fmla="*/ 292100 w 2089150"/>
                  <a:gd name="connsiteY10" fmla="*/ 266700 h 1123950"/>
                  <a:gd name="connsiteX11" fmla="*/ 311150 w 2089150"/>
                  <a:gd name="connsiteY11" fmla="*/ 279400 h 1123950"/>
                  <a:gd name="connsiteX12" fmla="*/ 330200 w 2089150"/>
                  <a:gd name="connsiteY12" fmla="*/ 292100 h 1123950"/>
                  <a:gd name="connsiteX13" fmla="*/ 374650 w 2089150"/>
                  <a:gd name="connsiteY13" fmla="*/ 336550 h 1123950"/>
                  <a:gd name="connsiteX14" fmla="*/ 412750 w 2089150"/>
                  <a:gd name="connsiteY14" fmla="*/ 361950 h 1123950"/>
                  <a:gd name="connsiteX15" fmla="*/ 444500 w 2089150"/>
                  <a:gd name="connsiteY15" fmla="*/ 400050 h 1123950"/>
                  <a:gd name="connsiteX16" fmla="*/ 463550 w 2089150"/>
                  <a:gd name="connsiteY16" fmla="*/ 412750 h 1123950"/>
                  <a:gd name="connsiteX17" fmla="*/ 495300 w 2089150"/>
                  <a:gd name="connsiteY17" fmla="*/ 444500 h 1123950"/>
                  <a:gd name="connsiteX18" fmla="*/ 508000 w 2089150"/>
                  <a:gd name="connsiteY18" fmla="*/ 463550 h 1123950"/>
                  <a:gd name="connsiteX19" fmla="*/ 527050 w 2089150"/>
                  <a:gd name="connsiteY19" fmla="*/ 482600 h 1123950"/>
                  <a:gd name="connsiteX20" fmla="*/ 558800 w 2089150"/>
                  <a:gd name="connsiteY20" fmla="*/ 514350 h 1123950"/>
                  <a:gd name="connsiteX21" fmla="*/ 584200 w 2089150"/>
                  <a:gd name="connsiteY21" fmla="*/ 552450 h 1123950"/>
                  <a:gd name="connsiteX22" fmla="*/ 615950 w 2089150"/>
                  <a:gd name="connsiteY22" fmla="*/ 584200 h 1123950"/>
                  <a:gd name="connsiteX23" fmla="*/ 635000 w 2089150"/>
                  <a:gd name="connsiteY23" fmla="*/ 590550 h 1123950"/>
                  <a:gd name="connsiteX24" fmla="*/ 673100 w 2089150"/>
                  <a:gd name="connsiteY24" fmla="*/ 622300 h 1123950"/>
                  <a:gd name="connsiteX25" fmla="*/ 698500 w 2089150"/>
                  <a:gd name="connsiteY25" fmla="*/ 628650 h 1123950"/>
                  <a:gd name="connsiteX26" fmla="*/ 717550 w 2089150"/>
                  <a:gd name="connsiteY26" fmla="*/ 635000 h 1123950"/>
                  <a:gd name="connsiteX27" fmla="*/ 755650 w 2089150"/>
                  <a:gd name="connsiteY27" fmla="*/ 641350 h 1123950"/>
                  <a:gd name="connsiteX28" fmla="*/ 781050 w 2089150"/>
                  <a:gd name="connsiteY28" fmla="*/ 647700 h 1123950"/>
                  <a:gd name="connsiteX29" fmla="*/ 838200 w 2089150"/>
                  <a:gd name="connsiteY29" fmla="*/ 660400 h 1123950"/>
                  <a:gd name="connsiteX30" fmla="*/ 876300 w 2089150"/>
                  <a:gd name="connsiteY30" fmla="*/ 673100 h 1123950"/>
                  <a:gd name="connsiteX31" fmla="*/ 895350 w 2089150"/>
                  <a:gd name="connsiteY31" fmla="*/ 685800 h 1123950"/>
                  <a:gd name="connsiteX32" fmla="*/ 933450 w 2089150"/>
                  <a:gd name="connsiteY32" fmla="*/ 698500 h 1123950"/>
                  <a:gd name="connsiteX33" fmla="*/ 971550 w 2089150"/>
                  <a:gd name="connsiteY33" fmla="*/ 717550 h 1123950"/>
                  <a:gd name="connsiteX34" fmla="*/ 1009650 w 2089150"/>
                  <a:gd name="connsiteY34" fmla="*/ 736600 h 1123950"/>
                  <a:gd name="connsiteX35" fmla="*/ 1047750 w 2089150"/>
                  <a:gd name="connsiteY35" fmla="*/ 762000 h 1123950"/>
                  <a:gd name="connsiteX36" fmla="*/ 1066800 w 2089150"/>
                  <a:gd name="connsiteY36" fmla="*/ 774700 h 1123950"/>
                  <a:gd name="connsiteX37" fmla="*/ 1085850 w 2089150"/>
                  <a:gd name="connsiteY37" fmla="*/ 781050 h 1123950"/>
                  <a:gd name="connsiteX38" fmla="*/ 1104900 w 2089150"/>
                  <a:gd name="connsiteY38" fmla="*/ 800100 h 1123950"/>
                  <a:gd name="connsiteX39" fmla="*/ 1162050 w 2089150"/>
                  <a:gd name="connsiteY39" fmla="*/ 838200 h 1123950"/>
                  <a:gd name="connsiteX40" fmla="*/ 1193800 w 2089150"/>
                  <a:gd name="connsiteY40" fmla="*/ 876300 h 1123950"/>
                  <a:gd name="connsiteX41" fmla="*/ 1219200 w 2089150"/>
                  <a:gd name="connsiteY41" fmla="*/ 895350 h 1123950"/>
                  <a:gd name="connsiteX42" fmla="*/ 1263650 w 2089150"/>
                  <a:gd name="connsiteY42" fmla="*/ 946150 h 1123950"/>
                  <a:gd name="connsiteX43" fmla="*/ 1308100 w 2089150"/>
                  <a:gd name="connsiteY43" fmla="*/ 996950 h 1123950"/>
                  <a:gd name="connsiteX44" fmla="*/ 1333500 w 2089150"/>
                  <a:gd name="connsiteY44" fmla="*/ 1035050 h 1123950"/>
                  <a:gd name="connsiteX45" fmla="*/ 1346200 w 2089150"/>
                  <a:gd name="connsiteY45" fmla="*/ 1054100 h 1123950"/>
                  <a:gd name="connsiteX46" fmla="*/ 1365250 w 2089150"/>
                  <a:gd name="connsiteY46" fmla="*/ 1066800 h 1123950"/>
                  <a:gd name="connsiteX47" fmla="*/ 1371600 w 2089150"/>
                  <a:gd name="connsiteY47" fmla="*/ 1085850 h 1123950"/>
                  <a:gd name="connsiteX48" fmla="*/ 1390650 w 2089150"/>
                  <a:gd name="connsiteY48" fmla="*/ 1092200 h 1123950"/>
                  <a:gd name="connsiteX49" fmla="*/ 1409700 w 2089150"/>
                  <a:gd name="connsiteY49" fmla="*/ 1104900 h 1123950"/>
                  <a:gd name="connsiteX50" fmla="*/ 1428750 w 2089150"/>
                  <a:gd name="connsiteY50" fmla="*/ 1111250 h 1123950"/>
                  <a:gd name="connsiteX51" fmla="*/ 1511300 w 2089150"/>
                  <a:gd name="connsiteY51" fmla="*/ 1123950 h 1123950"/>
                  <a:gd name="connsiteX52" fmla="*/ 1612900 w 2089150"/>
                  <a:gd name="connsiteY52" fmla="*/ 1117600 h 1123950"/>
                  <a:gd name="connsiteX53" fmla="*/ 1651000 w 2089150"/>
                  <a:gd name="connsiteY53" fmla="*/ 1092200 h 1123950"/>
                  <a:gd name="connsiteX54" fmla="*/ 1670050 w 2089150"/>
                  <a:gd name="connsiteY54" fmla="*/ 1079500 h 1123950"/>
                  <a:gd name="connsiteX55" fmla="*/ 1714500 w 2089150"/>
                  <a:gd name="connsiteY55" fmla="*/ 1035050 h 1123950"/>
                  <a:gd name="connsiteX56" fmla="*/ 1790700 w 2089150"/>
                  <a:gd name="connsiteY56" fmla="*/ 996950 h 1123950"/>
                  <a:gd name="connsiteX57" fmla="*/ 1809750 w 2089150"/>
                  <a:gd name="connsiteY57" fmla="*/ 990600 h 1123950"/>
                  <a:gd name="connsiteX58" fmla="*/ 1847850 w 2089150"/>
                  <a:gd name="connsiteY58" fmla="*/ 971550 h 1123950"/>
                  <a:gd name="connsiteX59" fmla="*/ 1885950 w 2089150"/>
                  <a:gd name="connsiteY59" fmla="*/ 952500 h 1123950"/>
                  <a:gd name="connsiteX60" fmla="*/ 1905000 w 2089150"/>
                  <a:gd name="connsiteY60" fmla="*/ 933450 h 1123950"/>
                  <a:gd name="connsiteX61" fmla="*/ 1924050 w 2089150"/>
                  <a:gd name="connsiteY61" fmla="*/ 920750 h 1123950"/>
                  <a:gd name="connsiteX62" fmla="*/ 1930400 w 2089150"/>
                  <a:gd name="connsiteY62" fmla="*/ 901700 h 1123950"/>
                  <a:gd name="connsiteX63" fmla="*/ 1943100 w 2089150"/>
                  <a:gd name="connsiteY63" fmla="*/ 882650 h 1123950"/>
                  <a:gd name="connsiteX64" fmla="*/ 1949450 w 2089150"/>
                  <a:gd name="connsiteY64" fmla="*/ 863600 h 1123950"/>
                  <a:gd name="connsiteX65" fmla="*/ 1962150 w 2089150"/>
                  <a:gd name="connsiteY65" fmla="*/ 844550 h 1123950"/>
                  <a:gd name="connsiteX66" fmla="*/ 1968500 w 2089150"/>
                  <a:gd name="connsiteY66" fmla="*/ 825500 h 1123950"/>
                  <a:gd name="connsiteX67" fmla="*/ 1981200 w 2089150"/>
                  <a:gd name="connsiteY67" fmla="*/ 806450 h 1123950"/>
                  <a:gd name="connsiteX68" fmla="*/ 1987550 w 2089150"/>
                  <a:gd name="connsiteY68" fmla="*/ 787400 h 1123950"/>
                  <a:gd name="connsiteX69" fmla="*/ 2000250 w 2089150"/>
                  <a:gd name="connsiteY69" fmla="*/ 762000 h 1123950"/>
                  <a:gd name="connsiteX70" fmla="*/ 2012950 w 2089150"/>
                  <a:gd name="connsiteY70" fmla="*/ 742950 h 1123950"/>
                  <a:gd name="connsiteX71" fmla="*/ 2044700 w 2089150"/>
                  <a:gd name="connsiteY71" fmla="*/ 685800 h 1123950"/>
                  <a:gd name="connsiteX72" fmla="*/ 2076450 w 2089150"/>
                  <a:gd name="connsiteY72" fmla="*/ 628650 h 1123950"/>
                  <a:gd name="connsiteX73" fmla="*/ 2089150 w 2089150"/>
                  <a:gd name="connsiteY73" fmla="*/ 60960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2089150" h="1123950">
                    <a:moveTo>
                      <a:pt x="0" y="0"/>
                    </a:moveTo>
                    <a:cubicBezTo>
                      <a:pt x="10583" y="6350"/>
                      <a:pt x="22379" y="11018"/>
                      <a:pt x="31750" y="19050"/>
                    </a:cubicBezTo>
                    <a:cubicBezTo>
                      <a:pt x="37544" y="24017"/>
                      <a:pt x="39380" y="32396"/>
                      <a:pt x="44450" y="38100"/>
                    </a:cubicBezTo>
                    <a:cubicBezTo>
                      <a:pt x="56382" y="51524"/>
                      <a:pt x="69850" y="63500"/>
                      <a:pt x="82550" y="76200"/>
                    </a:cubicBezTo>
                    <a:cubicBezTo>
                      <a:pt x="88900" y="82550"/>
                      <a:pt x="94128" y="90269"/>
                      <a:pt x="101600" y="95250"/>
                    </a:cubicBezTo>
                    <a:lnTo>
                      <a:pt x="139700" y="120650"/>
                    </a:lnTo>
                    <a:cubicBezTo>
                      <a:pt x="152187" y="139381"/>
                      <a:pt x="153115" y="143471"/>
                      <a:pt x="171450" y="158750"/>
                    </a:cubicBezTo>
                    <a:cubicBezTo>
                      <a:pt x="177313" y="163636"/>
                      <a:pt x="184150" y="167217"/>
                      <a:pt x="190500" y="171450"/>
                    </a:cubicBezTo>
                    <a:cubicBezTo>
                      <a:pt x="202987" y="190181"/>
                      <a:pt x="203915" y="194271"/>
                      <a:pt x="222250" y="209550"/>
                    </a:cubicBezTo>
                    <a:cubicBezTo>
                      <a:pt x="228113" y="214436"/>
                      <a:pt x="234950" y="218017"/>
                      <a:pt x="241300" y="222250"/>
                    </a:cubicBezTo>
                    <a:cubicBezTo>
                      <a:pt x="262467" y="254000"/>
                      <a:pt x="247650" y="237067"/>
                      <a:pt x="292100" y="266700"/>
                    </a:cubicBezTo>
                    <a:lnTo>
                      <a:pt x="311150" y="279400"/>
                    </a:lnTo>
                    <a:lnTo>
                      <a:pt x="330200" y="292100"/>
                    </a:lnTo>
                    <a:cubicBezTo>
                      <a:pt x="352926" y="322402"/>
                      <a:pt x="343457" y="314715"/>
                      <a:pt x="374650" y="336550"/>
                    </a:cubicBezTo>
                    <a:cubicBezTo>
                      <a:pt x="387154" y="345303"/>
                      <a:pt x="412750" y="361950"/>
                      <a:pt x="412750" y="361950"/>
                    </a:cubicBezTo>
                    <a:cubicBezTo>
                      <a:pt x="425237" y="380681"/>
                      <a:pt x="426165" y="384771"/>
                      <a:pt x="444500" y="400050"/>
                    </a:cubicBezTo>
                    <a:cubicBezTo>
                      <a:pt x="450363" y="404936"/>
                      <a:pt x="457200" y="408517"/>
                      <a:pt x="463550" y="412750"/>
                    </a:cubicBezTo>
                    <a:cubicBezTo>
                      <a:pt x="497417" y="463550"/>
                      <a:pt x="452967" y="402167"/>
                      <a:pt x="495300" y="444500"/>
                    </a:cubicBezTo>
                    <a:cubicBezTo>
                      <a:pt x="500696" y="449896"/>
                      <a:pt x="503114" y="457687"/>
                      <a:pt x="508000" y="463550"/>
                    </a:cubicBezTo>
                    <a:cubicBezTo>
                      <a:pt x="513749" y="470449"/>
                      <a:pt x="521301" y="475701"/>
                      <a:pt x="527050" y="482600"/>
                    </a:cubicBezTo>
                    <a:cubicBezTo>
                      <a:pt x="553508" y="514350"/>
                      <a:pt x="523875" y="491067"/>
                      <a:pt x="558800" y="514350"/>
                    </a:cubicBezTo>
                    <a:lnTo>
                      <a:pt x="584200" y="552450"/>
                    </a:lnTo>
                    <a:cubicBezTo>
                      <a:pt x="596900" y="571500"/>
                      <a:pt x="594783" y="573617"/>
                      <a:pt x="615950" y="584200"/>
                    </a:cubicBezTo>
                    <a:cubicBezTo>
                      <a:pt x="621937" y="587193"/>
                      <a:pt x="628650" y="588433"/>
                      <a:pt x="635000" y="590550"/>
                    </a:cubicBezTo>
                    <a:cubicBezTo>
                      <a:pt x="646443" y="601993"/>
                      <a:pt x="657629" y="615669"/>
                      <a:pt x="673100" y="622300"/>
                    </a:cubicBezTo>
                    <a:cubicBezTo>
                      <a:pt x="681122" y="625738"/>
                      <a:pt x="690109" y="626252"/>
                      <a:pt x="698500" y="628650"/>
                    </a:cubicBezTo>
                    <a:cubicBezTo>
                      <a:pt x="704936" y="630489"/>
                      <a:pt x="711016" y="633548"/>
                      <a:pt x="717550" y="635000"/>
                    </a:cubicBezTo>
                    <a:cubicBezTo>
                      <a:pt x="730119" y="637793"/>
                      <a:pt x="743025" y="638825"/>
                      <a:pt x="755650" y="641350"/>
                    </a:cubicBezTo>
                    <a:cubicBezTo>
                      <a:pt x="764208" y="643062"/>
                      <a:pt x="772531" y="645807"/>
                      <a:pt x="781050" y="647700"/>
                    </a:cubicBezTo>
                    <a:cubicBezTo>
                      <a:pt x="804356" y="652879"/>
                      <a:pt x="816077" y="653763"/>
                      <a:pt x="838200" y="660400"/>
                    </a:cubicBezTo>
                    <a:cubicBezTo>
                      <a:pt x="851022" y="664247"/>
                      <a:pt x="876300" y="673100"/>
                      <a:pt x="876300" y="673100"/>
                    </a:cubicBezTo>
                    <a:cubicBezTo>
                      <a:pt x="882650" y="677333"/>
                      <a:pt x="888376" y="682700"/>
                      <a:pt x="895350" y="685800"/>
                    </a:cubicBezTo>
                    <a:cubicBezTo>
                      <a:pt x="907583" y="691237"/>
                      <a:pt x="933450" y="698500"/>
                      <a:pt x="933450" y="698500"/>
                    </a:cubicBezTo>
                    <a:cubicBezTo>
                      <a:pt x="988045" y="734896"/>
                      <a:pt x="918970" y="691260"/>
                      <a:pt x="971550" y="717550"/>
                    </a:cubicBezTo>
                    <a:cubicBezTo>
                      <a:pt x="1020789" y="742169"/>
                      <a:pt x="961767" y="720639"/>
                      <a:pt x="1009650" y="736600"/>
                    </a:cubicBezTo>
                    <a:lnTo>
                      <a:pt x="1047750" y="762000"/>
                    </a:lnTo>
                    <a:cubicBezTo>
                      <a:pt x="1054100" y="766233"/>
                      <a:pt x="1059560" y="772287"/>
                      <a:pt x="1066800" y="774700"/>
                    </a:cubicBezTo>
                    <a:lnTo>
                      <a:pt x="1085850" y="781050"/>
                    </a:lnTo>
                    <a:cubicBezTo>
                      <a:pt x="1092200" y="787400"/>
                      <a:pt x="1097811" y="794587"/>
                      <a:pt x="1104900" y="800100"/>
                    </a:cubicBezTo>
                    <a:lnTo>
                      <a:pt x="1162050" y="838200"/>
                    </a:lnTo>
                    <a:cubicBezTo>
                      <a:pt x="1193258" y="859006"/>
                      <a:pt x="1170372" y="852872"/>
                      <a:pt x="1193800" y="876300"/>
                    </a:cubicBezTo>
                    <a:cubicBezTo>
                      <a:pt x="1201284" y="883784"/>
                      <a:pt x="1212169" y="887440"/>
                      <a:pt x="1219200" y="895350"/>
                    </a:cubicBezTo>
                    <a:cubicBezTo>
                      <a:pt x="1273079" y="955964"/>
                      <a:pt x="1219777" y="916902"/>
                      <a:pt x="1263650" y="946150"/>
                    </a:cubicBezTo>
                    <a:cubicBezTo>
                      <a:pt x="1293283" y="990600"/>
                      <a:pt x="1276350" y="975783"/>
                      <a:pt x="1308100" y="996950"/>
                    </a:cubicBezTo>
                    <a:lnTo>
                      <a:pt x="1333500" y="1035050"/>
                    </a:lnTo>
                    <a:cubicBezTo>
                      <a:pt x="1337733" y="1041400"/>
                      <a:pt x="1339850" y="1049867"/>
                      <a:pt x="1346200" y="1054100"/>
                    </a:cubicBezTo>
                    <a:lnTo>
                      <a:pt x="1365250" y="1066800"/>
                    </a:lnTo>
                    <a:cubicBezTo>
                      <a:pt x="1367367" y="1073150"/>
                      <a:pt x="1366867" y="1081117"/>
                      <a:pt x="1371600" y="1085850"/>
                    </a:cubicBezTo>
                    <a:cubicBezTo>
                      <a:pt x="1376333" y="1090583"/>
                      <a:pt x="1384663" y="1089207"/>
                      <a:pt x="1390650" y="1092200"/>
                    </a:cubicBezTo>
                    <a:cubicBezTo>
                      <a:pt x="1397476" y="1095613"/>
                      <a:pt x="1402874" y="1101487"/>
                      <a:pt x="1409700" y="1104900"/>
                    </a:cubicBezTo>
                    <a:cubicBezTo>
                      <a:pt x="1415687" y="1107893"/>
                      <a:pt x="1422314" y="1109411"/>
                      <a:pt x="1428750" y="1111250"/>
                    </a:cubicBezTo>
                    <a:cubicBezTo>
                      <a:pt x="1463746" y="1121249"/>
                      <a:pt x="1465240" y="1118832"/>
                      <a:pt x="1511300" y="1123950"/>
                    </a:cubicBezTo>
                    <a:cubicBezTo>
                      <a:pt x="1545167" y="1121833"/>
                      <a:pt x="1579811" y="1125120"/>
                      <a:pt x="1612900" y="1117600"/>
                    </a:cubicBezTo>
                    <a:cubicBezTo>
                      <a:pt x="1627784" y="1114217"/>
                      <a:pt x="1638300" y="1100667"/>
                      <a:pt x="1651000" y="1092200"/>
                    </a:cubicBezTo>
                    <a:lnTo>
                      <a:pt x="1670050" y="1079500"/>
                    </a:lnTo>
                    <a:cubicBezTo>
                      <a:pt x="1699163" y="1035831"/>
                      <a:pt x="1680970" y="1046227"/>
                      <a:pt x="1714500" y="1035050"/>
                    </a:cubicBezTo>
                    <a:cubicBezTo>
                      <a:pt x="1763739" y="1002224"/>
                      <a:pt x="1738120" y="1014477"/>
                      <a:pt x="1790700" y="996950"/>
                    </a:cubicBezTo>
                    <a:lnTo>
                      <a:pt x="1809750" y="990600"/>
                    </a:lnTo>
                    <a:cubicBezTo>
                      <a:pt x="1864345" y="954204"/>
                      <a:pt x="1795270" y="997840"/>
                      <a:pt x="1847850" y="971550"/>
                    </a:cubicBezTo>
                    <a:cubicBezTo>
                      <a:pt x="1897089" y="946931"/>
                      <a:pt x="1838067" y="968461"/>
                      <a:pt x="1885950" y="952500"/>
                    </a:cubicBezTo>
                    <a:cubicBezTo>
                      <a:pt x="1892300" y="946150"/>
                      <a:pt x="1898101" y="939199"/>
                      <a:pt x="1905000" y="933450"/>
                    </a:cubicBezTo>
                    <a:cubicBezTo>
                      <a:pt x="1910863" y="928564"/>
                      <a:pt x="1919282" y="926709"/>
                      <a:pt x="1924050" y="920750"/>
                    </a:cubicBezTo>
                    <a:cubicBezTo>
                      <a:pt x="1928231" y="915523"/>
                      <a:pt x="1927407" y="907687"/>
                      <a:pt x="1930400" y="901700"/>
                    </a:cubicBezTo>
                    <a:cubicBezTo>
                      <a:pt x="1933813" y="894874"/>
                      <a:pt x="1939687" y="889476"/>
                      <a:pt x="1943100" y="882650"/>
                    </a:cubicBezTo>
                    <a:cubicBezTo>
                      <a:pt x="1946093" y="876663"/>
                      <a:pt x="1946457" y="869587"/>
                      <a:pt x="1949450" y="863600"/>
                    </a:cubicBezTo>
                    <a:cubicBezTo>
                      <a:pt x="1952863" y="856774"/>
                      <a:pt x="1958737" y="851376"/>
                      <a:pt x="1962150" y="844550"/>
                    </a:cubicBezTo>
                    <a:cubicBezTo>
                      <a:pt x="1965143" y="838563"/>
                      <a:pt x="1965507" y="831487"/>
                      <a:pt x="1968500" y="825500"/>
                    </a:cubicBezTo>
                    <a:cubicBezTo>
                      <a:pt x="1971913" y="818674"/>
                      <a:pt x="1977787" y="813276"/>
                      <a:pt x="1981200" y="806450"/>
                    </a:cubicBezTo>
                    <a:cubicBezTo>
                      <a:pt x="1984193" y="800463"/>
                      <a:pt x="1984913" y="793552"/>
                      <a:pt x="1987550" y="787400"/>
                    </a:cubicBezTo>
                    <a:cubicBezTo>
                      <a:pt x="1991279" y="778699"/>
                      <a:pt x="1995554" y="770219"/>
                      <a:pt x="2000250" y="762000"/>
                    </a:cubicBezTo>
                    <a:cubicBezTo>
                      <a:pt x="2004036" y="755374"/>
                      <a:pt x="2009850" y="749924"/>
                      <a:pt x="2012950" y="742950"/>
                    </a:cubicBezTo>
                    <a:cubicBezTo>
                      <a:pt x="2037814" y="687007"/>
                      <a:pt x="2009929" y="720571"/>
                      <a:pt x="2044700" y="685800"/>
                    </a:cubicBezTo>
                    <a:cubicBezTo>
                      <a:pt x="2055877" y="652270"/>
                      <a:pt x="2047337" y="672319"/>
                      <a:pt x="2076450" y="628650"/>
                    </a:cubicBezTo>
                    <a:lnTo>
                      <a:pt x="2089150" y="609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155950" y="2012950"/>
                <a:ext cx="1562100" cy="952500"/>
              </a:xfrm>
              <a:custGeom>
                <a:avLst/>
                <a:gdLst>
                  <a:gd name="connsiteX0" fmla="*/ 0 w 1562100"/>
                  <a:gd name="connsiteY0" fmla="*/ 0 h 952500"/>
                  <a:gd name="connsiteX1" fmla="*/ 31750 w 1562100"/>
                  <a:gd name="connsiteY1" fmla="*/ 12700 h 952500"/>
                  <a:gd name="connsiteX2" fmla="*/ 69850 w 1562100"/>
                  <a:gd name="connsiteY2" fmla="*/ 38100 h 952500"/>
                  <a:gd name="connsiteX3" fmla="*/ 107950 w 1562100"/>
                  <a:gd name="connsiteY3" fmla="*/ 95250 h 952500"/>
                  <a:gd name="connsiteX4" fmla="*/ 114300 w 1562100"/>
                  <a:gd name="connsiteY4" fmla="*/ 114300 h 952500"/>
                  <a:gd name="connsiteX5" fmla="*/ 139700 w 1562100"/>
                  <a:gd name="connsiteY5" fmla="*/ 152400 h 952500"/>
                  <a:gd name="connsiteX6" fmla="*/ 146050 w 1562100"/>
                  <a:gd name="connsiteY6" fmla="*/ 171450 h 952500"/>
                  <a:gd name="connsiteX7" fmla="*/ 184150 w 1562100"/>
                  <a:gd name="connsiteY7" fmla="*/ 203200 h 952500"/>
                  <a:gd name="connsiteX8" fmla="*/ 196850 w 1562100"/>
                  <a:gd name="connsiteY8" fmla="*/ 222250 h 952500"/>
                  <a:gd name="connsiteX9" fmla="*/ 215900 w 1562100"/>
                  <a:gd name="connsiteY9" fmla="*/ 234950 h 952500"/>
                  <a:gd name="connsiteX10" fmla="*/ 228600 w 1562100"/>
                  <a:gd name="connsiteY10" fmla="*/ 260350 h 952500"/>
                  <a:gd name="connsiteX11" fmla="*/ 241300 w 1562100"/>
                  <a:gd name="connsiteY11" fmla="*/ 279400 h 952500"/>
                  <a:gd name="connsiteX12" fmla="*/ 247650 w 1562100"/>
                  <a:gd name="connsiteY12" fmla="*/ 298450 h 952500"/>
                  <a:gd name="connsiteX13" fmla="*/ 260350 w 1562100"/>
                  <a:gd name="connsiteY13" fmla="*/ 323850 h 952500"/>
                  <a:gd name="connsiteX14" fmla="*/ 266700 w 1562100"/>
                  <a:gd name="connsiteY14" fmla="*/ 342900 h 952500"/>
                  <a:gd name="connsiteX15" fmla="*/ 279400 w 1562100"/>
                  <a:gd name="connsiteY15" fmla="*/ 368300 h 952500"/>
                  <a:gd name="connsiteX16" fmla="*/ 285750 w 1562100"/>
                  <a:gd name="connsiteY16" fmla="*/ 387350 h 952500"/>
                  <a:gd name="connsiteX17" fmla="*/ 311150 w 1562100"/>
                  <a:gd name="connsiteY17" fmla="*/ 425450 h 952500"/>
                  <a:gd name="connsiteX18" fmla="*/ 330200 w 1562100"/>
                  <a:gd name="connsiteY18" fmla="*/ 438150 h 952500"/>
                  <a:gd name="connsiteX19" fmla="*/ 349250 w 1562100"/>
                  <a:gd name="connsiteY19" fmla="*/ 457200 h 952500"/>
                  <a:gd name="connsiteX20" fmla="*/ 406400 w 1562100"/>
                  <a:gd name="connsiteY20" fmla="*/ 476250 h 952500"/>
                  <a:gd name="connsiteX21" fmla="*/ 425450 w 1562100"/>
                  <a:gd name="connsiteY21" fmla="*/ 482600 h 952500"/>
                  <a:gd name="connsiteX22" fmla="*/ 444500 w 1562100"/>
                  <a:gd name="connsiteY22" fmla="*/ 488950 h 952500"/>
                  <a:gd name="connsiteX23" fmla="*/ 463550 w 1562100"/>
                  <a:gd name="connsiteY23" fmla="*/ 501650 h 952500"/>
                  <a:gd name="connsiteX24" fmla="*/ 488950 w 1562100"/>
                  <a:gd name="connsiteY24" fmla="*/ 508000 h 952500"/>
                  <a:gd name="connsiteX25" fmla="*/ 508000 w 1562100"/>
                  <a:gd name="connsiteY25" fmla="*/ 514350 h 952500"/>
                  <a:gd name="connsiteX26" fmla="*/ 565150 w 1562100"/>
                  <a:gd name="connsiteY26" fmla="*/ 558800 h 952500"/>
                  <a:gd name="connsiteX27" fmla="*/ 584200 w 1562100"/>
                  <a:gd name="connsiteY27" fmla="*/ 571500 h 952500"/>
                  <a:gd name="connsiteX28" fmla="*/ 609600 w 1562100"/>
                  <a:gd name="connsiteY28" fmla="*/ 609600 h 952500"/>
                  <a:gd name="connsiteX29" fmla="*/ 628650 w 1562100"/>
                  <a:gd name="connsiteY29" fmla="*/ 628650 h 952500"/>
                  <a:gd name="connsiteX30" fmla="*/ 673100 w 1562100"/>
                  <a:gd name="connsiteY30" fmla="*/ 673100 h 952500"/>
                  <a:gd name="connsiteX31" fmla="*/ 692150 w 1562100"/>
                  <a:gd name="connsiteY31" fmla="*/ 685800 h 952500"/>
                  <a:gd name="connsiteX32" fmla="*/ 717550 w 1562100"/>
                  <a:gd name="connsiteY32" fmla="*/ 723900 h 952500"/>
                  <a:gd name="connsiteX33" fmla="*/ 774700 w 1562100"/>
                  <a:gd name="connsiteY33" fmla="*/ 768350 h 952500"/>
                  <a:gd name="connsiteX34" fmla="*/ 800100 w 1562100"/>
                  <a:gd name="connsiteY34" fmla="*/ 787400 h 952500"/>
                  <a:gd name="connsiteX35" fmla="*/ 838200 w 1562100"/>
                  <a:gd name="connsiteY35" fmla="*/ 812800 h 952500"/>
                  <a:gd name="connsiteX36" fmla="*/ 857250 w 1562100"/>
                  <a:gd name="connsiteY36" fmla="*/ 825500 h 952500"/>
                  <a:gd name="connsiteX37" fmla="*/ 895350 w 1562100"/>
                  <a:gd name="connsiteY37" fmla="*/ 838200 h 952500"/>
                  <a:gd name="connsiteX38" fmla="*/ 914400 w 1562100"/>
                  <a:gd name="connsiteY38" fmla="*/ 844550 h 952500"/>
                  <a:gd name="connsiteX39" fmla="*/ 965200 w 1562100"/>
                  <a:gd name="connsiteY39" fmla="*/ 857250 h 952500"/>
                  <a:gd name="connsiteX40" fmla="*/ 1003300 w 1562100"/>
                  <a:gd name="connsiteY40" fmla="*/ 869950 h 952500"/>
                  <a:gd name="connsiteX41" fmla="*/ 1041400 w 1562100"/>
                  <a:gd name="connsiteY41" fmla="*/ 882650 h 952500"/>
                  <a:gd name="connsiteX42" fmla="*/ 1060450 w 1562100"/>
                  <a:gd name="connsiteY42" fmla="*/ 889000 h 952500"/>
                  <a:gd name="connsiteX43" fmla="*/ 1117600 w 1562100"/>
                  <a:gd name="connsiteY43" fmla="*/ 920750 h 952500"/>
                  <a:gd name="connsiteX44" fmla="*/ 1143000 w 1562100"/>
                  <a:gd name="connsiteY44" fmla="*/ 939800 h 952500"/>
                  <a:gd name="connsiteX45" fmla="*/ 1181100 w 1562100"/>
                  <a:gd name="connsiteY45" fmla="*/ 952500 h 952500"/>
                  <a:gd name="connsiteX46" fmla="*/ 1530350 w 1562100"/>
                  <a:gd name="connsiteY46" fmla="*/ 946150 h 952500"/>
                  <a:gd name="connsiteX47" fmla="*/ 1549400 w 1562100"/>
                  <a:gd name="connsiteY47" fmla="*/ 939800 h 952500"/>
                  <a:gd name="connsiteX48" fmla="*/ 1562100 w 1562100"/>
                  <a:gd name="connsiteY48" fmla="*/ 93345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62100" h="952500">
                    <a:moveTo>
                      <a:pt x="0" y="0"/>
                    </a:moveTo>
                    <a:cubicBezTo>
                      <a:pt x="10583" y="4233"/>
                      <a:pt x="22084" y="6659"/>
                      <a:pt x="31750" y="12700"/>
                    </a:cubicBezTo>
                    <a:cubicBezTo>
                      <a:pt x="86111" y="46676"/>
                      <a:pt x="19489" y="21313"/>
                      <a:pt x="69850" y="38100"/>
                    </a:cubicBezTo>
                    <a:lnTo>
                      <a:pt x="107950" y="95250"/>
                    </a:lnTo>
                    <a:cubicBezTo>
                      <a:pt x="111663" y="100819"/>
                      <a:pt x="111049" y="108449"/>
                      <a:pt x="114300" y="114300"/>
                    </a:cubicBezTo>
                    <a:cubicBezTo>
                      <a:pt x="121713" y="127643"/>
                      <a:pt x="134873" y="137920"/>
                      <a:pt x="139700" y="152400"/>
                    </a:cubicBezTo>
                    <a:cubicBezTo>
                      <a:pt x="141817" y="158750"/>
                      <a:pt x="142337" y="165881"/>
                      <a:pt x="146050" y="171450"/>
                    </a:cubicBezTo>
                    <a:cubicBezTo>
                      <a:pt x="155829" y="186118"/>
                      <a:pt x="170093" y="193829"/>
                      <a:pt x="184150" y="203200"/>
                    </a:cubicBezTo>
                    <a:cubicBezTo>
                      <a:pt x="188383" y="209550"/>
                      <a:pt x="191454" y="216854"/>
                      <a:pt x="196850" y="222250"/>
                    </a:cubicBezTo>
                    <a:cubicBezTo>
                      <a:pt x="202246" y="227646"/>
                      <a:pt x="211014" y="229087"/>
                      <a:pt x="215900" y="234950"/>
                    </a:cubicBezTo>
                    <a:cubicBezTo>
                      <a:pt x="221960" y="242222"/>
                      <a:pt x="223904" y="252131"/>
                      <a:pt x="228600" y="260350"/>
                    </a:cubicBezTo>
                    <a:cubicBezTo>
                      <a:pt x="232386" y="266976"/>
                      <a:pt x="237887" y="272574"/>
                      <a:pt x="241300" y="279400"/>
                    </a:cubicBezTo>
                    <a:cubicBezTo>
                      <a:pt x="244293" y="285387"/>
                      <a:pt x="245013" y="292298"/>
                      <a:pt x="247650" y="298450"/>
                    </a:cubicBezTo>
                    <a:cubicBezTo>
                      <a:pt x="251379" y="307151"/>
                      <a:pt x="256621" y="315149"/>
                      <a:pt x="260350" y="323850"/>
                    </a:cubicBezTo>
                    <a:cubicBezTo>
                      <a:pt x="262987" y="330002"/>
                      <a:pt x="264063" y="336748"/>
                      <a:pt x="266700" y="342900"/>
                    </a:cubicBezTo>
                    <a:cubicBezTo>
                      <a:pt x="270429" y="351601"/>
                      <a:pt x="275671" y="359599"/>
                      <a:pt x="279400" y="368300"/>
                    </a:cubicBezTo>
                    <a:cubicBezTo>
                      <a:pt x="282037" y="374452"/>
                      <a:pt x="282499" y="381499"/>
                      <a:pt x="285750" y="387350"/>
                    </a:cubicBezTo>
                    <a:cubicBezTo>
                      <a:pt x="293163" y="400693"/>
                      <a:pt x="302683" y="412750"/>
                      <a:pt x="311150" y="425450"/>
                    </a:cubicBezTo>
                    <a:cubicBezTo>
                      <a:pt x="315383" y="431800"/>
                      <a:pt x="324337" y="433264"/>
                      <a:pt x="330200" y="438150"/>
                    </a:cubicBezTo>
                    <a:cubicBezTo>
                      <a:pt x="337099" y="443899"/>
                      <a:pt x="341400" y="452839"/>
                      <a:pt x="349250" y="457200"/>
                    </a:cubicBezTo>
                    <a:lnTo>
                      <a:pt x="406400" y="476250"/>
                    </a:lnTo>
                    <a:lnTo>
                      <a:pt x="425450" y="482600"/>
                    </a:lnTo>
                    <a:lnTo>
                      <a:pt x="444500" y="488950"/>
                    </a:lnTo>
                    <a:cubicBezTo>
                      <a:pt x="450850" y="493183"/>
                      <a:pt x="456535" y="498644"/>
                      <a:pt x="463550" y="501650"/>
                    </a:cubicBezTo>
                    <a:cubicBezTo>
                      <a:pt x="471572" y="505088"/>
                      <a:pt x="480559" y="505602"/>
                      <a:pt x="488950" y="508000"/>
                    </a:cubicBezTo>
                    <a:cubicBezTo>
                      <a:pt x="495386" y="509839"/>
                      <a:pt x="501650" y="512233"/>
                      <a:pt x="508000" y="514350"/>
                    </a:cubicBezTo>
                    <a:cubicBezTo>
                      <a:pt x="537843" y="544193"/>
                      <a:pt x="519578" y="528419"/>
                      <a:pt x="565150" y="558800"/>
                    </a:cubicBezTo>
                    <a:lnTo>
                      <a:pt x="584200" y="571500"/>
                    </a:lnTo>
                    <a:cubicBezTo>
                      <a:pt x="592667" y="584200"/>
                      <a:pt x="598807" y="598807"/>
                      <a:pt x="609600" y="609600"/>
                    </a:cubicBezTo>
                    <a:cubicBezTo>
                      <a:pt x="615950" y="615950"/>
                      <a:pt x="623137" y="621561"/>
                      <a:pt x="628650" y="628650"/>
                    </a:cubicBezTo>
                    <a:cubicBezTo>
                      <a:pt x="664313" y="674503"/>
                      <a:pt x="636697" y="660966"/>
                      <a:pt x="673100" y="673100"/>
                    </a:cubicBezTo>
                    <a:cubicBezTo>
                      <a:pt x="679450" y="677333"/>
                      <a:pt x="687124" y="680057"/>
                      <a:pt x="692150" y="685800"/>
                    </a:cubicBezTo>
                    <a:cubicBezTo>
                      <a:pt x="702201" y="697287"/>
                      <a:pt x="704850" y="715433"/>
                      <a:pt x="717550" y="723900"/>
                    </a:cubicBezTo>
                    <a:cubicBezTo>
                      <a:pt x="801164" y="779643"/>
                      <a:pt x="722475" y="723586"/>
                      <a:pt x="774700" y="768350"/>
                    </a:cubicBezTo>
                    <a:cubicBezTo>
                      <a:pt x="782735" y="775238"/>
                      <a:pt x="792065" y="780512"/>
                      <a:pt x="800100" y="787400"/>
                    </a:cubicBezTo>
                    <a:cubicBezTo>
                      <a:pt x="830369" y="813345"/>
                      <a:pt x="805796" y="801999"/>
                      <a:pt x="838200" y="812800"/>
                    </a:cubicBezTo>
                    <a:cubicBezTo>
                      <a:pt x="844550" y="817033"/>
                      <a:pt x="850276" y="822400"/>
                      <a:pt x="857250" y="825500"/>
                    </a:cubicBezTo>
                    <a:cubicBezTo>
                      <a:pt x="869483" y="830937"/>
                      <a:pt x="882650" y="833967"/>
                      <a:pt x="895350" y="838200"/>
                    </a:cubicBezTo>
                    <a:lnTo>
                      <a:pt x="914400" y="844550"/>
                    </a:lnTo>
                    <a:cubicBezTo>
                      <a:pt x="930959" y="850070"/>
                      <a:pt x="948641" y="851730"/>
                      <a:pt x="965200" y="857250"/>
                    </a:cubicBezTo>
                    <a:lnTo>
                      <a:pt x="1003300" y="869950"/>
                    </a:lnTo>
                    <a:lnTo>
                      <a:pt x="1041400" y="882650"/>
                    </a:lnTo>
                    <a:lnTo>
                      <a:pt x="1060450" y="889000"/>
                    </a:lnTo>
                    <a:cubicBezTo>
                      <a:pt x="1104119" y="918113"/>
                      <a:pt x="1084070" y="909573"/>
                      <a:pt x="1117600" y="920750"/>
                    </a:cubicBezTo>
                    <a:cubicBezTo>
                      <a:pt x="1126067" y="927100"/>
                      <a:pt x="1133534" y="935067"/>
                      <a:pt x="1143000" y="939800"/>
                    </a:cubicBezTo>
                    <a:cubicBezTo>
                      <a:pt x="1154974" y="945787"/>
                      <a:pt x="1181100" y="952500"/>
                      <a:pt x="1181100" y="952500"/>
                    </a:cubicBezTo>
                    <a:lnTo>
                      <a:pt x="1530350" y="946150"/>
                    </a:lnTo>
                    <a:cubicBezTo>
                      <a:pt x="1537040" y="945919"/>
                      <a:pt x="1543185" y="942286"/>
                      <a:pt x="1549400" y="939800"/>
                    </a:cubicBezTo>
                    <a:cubicBezTo>
                      <a:pt x="1553794" y="938042"/>
                      <a:pt x="1557867" y="935567"/>
                      <a:pt x="1562100" y="9334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562100" y="3454400"/>
                <a:ext cx="3314700" cy="876300"/>
              </a:xfrm>
              <a:custGeom>
                <a:avLst/>
                <a:gdLst>
                  <a:gd name="connsiteX0" fmla="*/ 0 w 3314700"/>
                  <a:gd name="connsiteY0" fmla="*/ 501650 h 876300"/>
                  <a:gd name="connsiteX1" fmla="*/ 25400 w 3314700"/>
                  <a:gd name="connsiteY1" fmla="*/ 552450 h 876300"/>
                  <a:gd name="connsiteX2" fmla="*/ 63500 w 3314700"/>
                  <a:gd name="connsiteY2" fmla="*/ 577850 h 876300"/>
                  <a:gd name="connsiteX3" fmla="*/ 76200 w 3314700"/>
                  <a:gd name="connsiteY3" fmla="*/ 596900 h 876300"/>
                  <a:gd name="connsiteX4" fmla="*/ 120650 w 3314700"/>
                  <a:gd name="connsiteY4" fmla="*/ 635000 h 876300"/>
                  <a:gd name="connsiteX5" fmla="*/ 133350 w 3314700"/>
                  <a:gd name="connsiteY5" fmla="*/ 654050 h 876300"/>
                  <a:gd name="connsiteX6" fmla="*/ 158750 w 3314700"/>
                  <a:gd name="connsiteY6" fmla="*/ 711200 h 876300"/>
                  <a:gd name="connsiteX7" fmla="*/ 196850 w 3314700"/>
                  <a:gd name="connsiteY7" fmla="*/ 749300 h 876300"/>
                  <a:gd name="connsiteX8" fmla="*/ 241300 w 3314700"/>
                  <a:gd name="connsiteY8" fmla="*/ 774700 h 876300"/>
                  <a:gd name="connsiteX9" fmla="*/ 254000 w 3314700"/>
                  <a:gd name="connsiteY9" fmla="*/ 793750 h 876300"/>
                  <a:gd name="connsiteX10" fmla="*/ 273050 w 3314700"/>
                  <a:gd name="connsiteY10" fmla="*/ 806450 h 876300"/>
                  <a:gd name="connsiteX11" fmla="*/ 336550 w 3314700"/>
                  <a:gd name="connsiteY11" fmla="*/ 850900 h 876300"/>
                  <a:gd name="connsiteX12" fmla="*/ 374650 w 3314700"/>
                  <a:gd name="connsiteY12" fmla="*/ 876300 h 876300"/>
                  <a:gd name="connsiteX13" fmla="*/ 482600 w 3314700"/>
                  <a:gd name="connsiteY13" fmla="*/ 869950 h 876300"/>
                  <a:gd name="connsiteX14" fmla="*/ 520700 w 3314700"/>
                  <a:gd name="connsiteY14" fmla="*/ 857250 h 876300"/>
                  <a:gd name="connsiteX15" fmla="*/ 565150 w 3314700"/>
                  <a:gd name="connsiteY15" fmla="*/ 844550 h 876300"/>
                  <a:gd name="connsiteX16" fmla="*/ 584200 w 3314700"/>
                  <a:gd name="connsiteY16" fmla="*/ 831850 h 876300"/>
                  <a:gd name="connsiteX17" fmla="*/ 622300 w 3314700"/>
                  <a:gd name="connsiteY17" fmla="*/ 825500 h 876300"/>
                  <a:gd name="connsiteX18" fmla="*/ 641350 w 3314700"/>
                  <a:gd name="connsiteY18" fmla="*/ 819150 h 876300"/>
                  <a:gd name="connsiteX19" fmla="*/ 660400 w 3314700"/>
                  <a:gd name="connsiteY19" fmla="*/ 806450 h 876300"/>
                  <a:gd name="connsiteX20" fmla="*/ 679450 w 3314700"/>
                  <a:gd name="connsiteY20" fmla="*/ 787400 h 876300"/>
                  <a:gd name="connsiteX21" fmla="*/ 717550 w 3314700"/>
                  <a:gd name="connsiteY21" fmla="*/ 774700 h 876300"/>
                  <a:gd name="connsiteX22" fmla="*/ 742950 w 3314700"/>
                  <a:gd name="connsiteY22" fmla="*/ 768350 h 876300"/>
                  <a:gd name="connsiteX23" fmla="*/ 781050 w 3314700"/>
                  <a:gd name="connsiteY23" fmla="*/ 755650 h 876300"/>
                  <a:gd name="connsiteX24" fmla="*/ 800100 w 3314700"/>
                  <a:gd name="connsiteY24" fmla="*/ 742950 h 876300"/>
                  <a:gd name="connsiteX25" fmla="*/ 838200 w 3314700"/>
                  <a:gd name="connsiteY25" fmla="*/ 730250 h 876300"/>
                  <a:gd name="connsiteX26" fmla="*/ 882650 w 3314700"/>
                  <a:gd name="connsiteY26" fmla="*/ 717550 h 876300"/>
                  <a:gd name="connsiteX27" fmla="*/ 920750 w 3314700"/>
                  <a:gd name="connsiteY27" fmla="*/ 711200 h 876300"/>
                  <a:gd name="connsiteX28" fmla="*/ 1009650 w 3314700"/>
                  <a:gd name="connsiteY28" fmla="*/ 717550 h 876300"/>
                  <a:gd name="connsiteX29" fmla="*/ 1047750 w 3314700"/>
                  <a:gd name="connsiteY29" fmla="*/ 730250 h 876300"/>
                  <a:gd name="connsiteX30" fmla="*/ 1066800 w 3314700"/>
                  <a:gd name="connsiteY30" fmla="*/ 736600 h 876300"/>
                  <a:gd name="connsiteX31" fmla="*/ 1085850 w 3314700"/>
                  <a:gd name="connsiteY31" fmla="*/ 742950 h 876300"/>
                  <a:gd name="connsiteX32" fmla="*/ 1111250 w 3314700"/>
                  <a:gd name="connsiteY32" fmla="*/ 749300 h 876300"/>
                  <a:gd name="connsiteX33" fmla="*/ 1130300 w 3314700"/>
                  <a:gd name="connsiteY33" fmla="*/ 762000 h 876300"/>
                  <a:gd name="connsiteX34" fmla="*/ 1168400 w 3314700"/>
                  <a:gd name="connsiteY34" fmla="*/ 774700 h 876300"/>
                  <a:gd name="connsiteX35" fmla="*/ 1206500 w 3314700"/>
                  <a:gd name="connsiteY35" fmla="*/ 787400 h 876300"/>
                  <a:gd name="connsiteX36" fmla="*/ 1225550 w 3314700"/>
                  <a:gd name="connsiteY36" fmla="*/ 793750 h 876300"/>
                  <a:gd name="connsiteX37" fmla="*/ 1289050 w 3314700"/>
                  <a:gd name="connsiteY37" fmla="*/ 812800 h 876300"/>
                  <a:gd name="connsiteX38" fmla="*/ 1409700 w 3314700"/>
                  <a:gd name="connsiteY38" fmla="*/ 825500 h 876300"/>
                  <a:gd name="connsiteX39" fmla="*/ 1466850 w 3314700"/>
                  <a:gd name="connsiteY39" fmla="*/ 838200 h 876300"/>
                  <a:gd name="connsiteX40" fmla="*/ 1549400 w 3314700"/>
                  <a:gd name="connsiteY40" fmla="*/ 857250 h 876300"/>
                  <a:gd name="connsiteX41" fmla="*/ 1676400 w 3314700"/>
                  <a:gd name="connsiteY41" fmla="*/ 844550 h 876300"/>
                  <a:gd name="connsiteX42" fmla="*/ 1695450 w 3314700"/>
                  <a:gd name="connsiteY42" fmla="*/ 831850 h 876300"/>
                  <a:gd name="connsiteX43" fmla="*/ 1746250 w 3314700"/>
                  <a:gd name="connsiteY43" fmla="*/ 787400 h 876300"/>
                  <a:gd name="connsiteX44" fmla="*/ 1784350 w 3314700"/>
                  <a:gd name="connsiteY44" fmla="*/ 762000 h 876300"/>
                  <a:gd name="connsiteX45" fmla="*/ 1803400 w 3314700"/>
                  <a:gd name="connsiteY45" fmla="*/ 755650 h 876300"/>
                  <a:gd name="connsiteX46" fmla="*/ 1822450 w 3314700"/>
                  <a:gd name="connsiteY46" fmla="*/ 742950 h 876300"/>
                  <a:gd name="connsiteX47" fmla="*/ 1860550 w 3314700"/>
                  <a:gd name="connsiteY47" fmla="*/ 730250 h 876300"/>
                  <a:gd name="connsiteX48" fmla="*/ 1917700 w 3314700"/>
                  <a:gd name="connsiteY48" fmla="*/ 685800 h 876300"/>
                  <a:gd name="connsiteX49" fmla="*/ 1936750 w 3314700"/>
                  <a:gd name="connsiteY49" fmla="*/ 673100 h 876300"/>
                  <a:gd name="connsiteX50" fmla="*/ 1955800 w 3314700"/>
                  <a:gd name="connsiteY50" fmla="*/ 654050 h 876300"/>
                  <a:gd name="connsiteX51" fmla="*/ 1981200 w 3314700"/>
                  <a:gd name="connsiteY51" fmla="*/ 635000 h 876300"/>
                  <a:gd name="connsiteX52" fmla="*/ 2012950 w 3314700"/>
                  <a:gd name="connsiteY52" fmla="*/ 596900 h 876300"/>
                  <a:gd name="connsiteX53" fmla="*/ 2032000 w 3314700"/>
                  <a:gd name="connsiteY53" fmla="*/ 584200 h 876300"/>
                  <a:gd name="connsiteX54" fmla="*/ 2063750 w 3314700"/>
                  <a:gd name="connsiteY54" fmla="*/ 552450 h 876300"/>
                  <a:gd name="connsiteX55" fmla="*/ 2076450 w 3314700"/>
                  <a:gd name="connsiteY55" fmla="*/ 533400 h 876300"/>
                  <a:gd name="connsiteX56" fmla="*/ 2114550 w 3314700"/>
                  <a:gd name="connsiteY56" fmla="*/ 508000 h 876300"/>
                  <a:gd name="connsiteX57" fmla="*/ 2152650 w 3314700"/>
                  <a:gd name="connsiteY57" fmla="*/ 488950 h 876300"/>
                  <a:gd name="connsiteX58" fmla="*/ 2171700 w 3314700"/>
                  <a:gd name="connsiteY58" fmla="*/ 476250 h 876300"/>
                  <a:gd name="connsiteX59" fmla="*/ 2190750 w 3314700"/>
                  <a:gd name="connsiteY59" fmla="*/ 457200 h 876300"/>
                  <a:gd name="connsiteX60" fmla="*/ 2209800 w 3314700"/>
                  <a:gd name="connsiteY60" fmla="*/ 450850 h 876300"/>
                  <a:gd name="connsiteX61" fmla="*/ 2241550 w 3314700"/>
                  <a:gd name="connsiteY61" fmla="*/ 419100 h 876300"/>
                  <a:gd name="connsiteX62" fmla="*/ 2254250 w 3314700"/>
                  <a:gd name="connsiteY62" fmla="*/ 400050 h 876300"/>
                  <a:gd name="connsiteX63" fmla="*/ 2273300 w 3314700"/>
                  <a:gd name="connsiteY63" fmla="*/ 387350 h 876300"/>
                  <a:gd name="connsiteX64" fmla="*/ 2311400 w 3314700"/>
                  <a:gd name="connsiteY64" fmla="*/ 361950 h 876300"/>
                  <a:gd name="connsiteX65" fmla="*/ 2349500 w 3314700"/>
                  <a:gd name="connsiteY65" fmla="*/ 336550 h 876300"/>
                  <a:gd name="connsiteX66" fmla="*/ 2362200 w 3314700"/>
                  <a:gd name="connsiteY66" fmla="*/ 317500 h 876300"/>
                  <a:gd name="connsiteX67" fmla="*/ 2400300 w 3314700"/>
                  <a:gd name="connsiteY67" fmla="*/ 279400 h 876300"/>
                  <a:gd name="connsiteX68" fmla="*/ 2438400 w 3314700"/>
                  <a:gd name="connsiteY68" fmla="*/ 254000 h 876300"/>
                  <a:gd name="connsiteX69" fmla="*/ 2451100 w 3314700"/>
                  <a:gd name="connsiteY69" fmla="*/ 234950 h 876300"/>
                  <a:gd name="connsiteX70" fmla="*/ 2482850 w 3314700"/>
                  <a:gd name="connsiteY70" fmla="*/ 228600 h 876300"/>
                  <a:gd name="connsiteX71" fmla="*/ 2571750 w 3314700"/>
                  <a:gd name="connsiteY71" fmla="*/ 241300 h 876300"/>
                  <a:gd name="connsiteX72" fmla="*/ 2609850 w 3314700"/>
                  <a:gd name="connsiteY72" fmla="*/ 254000 h 876300"/>
                  <a:gd name="connsiteX73" fmla="*/ 2628900 w 3314700"/>
                  <a:gd name="connsiteY73" fmla="*/ 260350 h 876300"/>
                  <a:gd name="connsiteX74" fmla="*/ 2647950 w 3314700"/>
                  <a:gd name="connsiteY74" fmla="*/ 273050 h 876300"/>
                  <a:gd name="connsiteX75" fmla="*/ 2686050 w 3314700"/>
                  <a:gd name="connsiteY75" fmla="*/ 285750 h 876300"/>
                  <a:gd name="connsiteX76" fmla="*/ 2705100 w 3314700"/>
                  <a:gd name="connsiteY76" fmla="*/ 298450 h 876300"/>
                  <a:gd name="connsiteX77" fmla="*/ 2743200 w 3314700"/>
                  <a:gd name="connsiteY77" fmla="*/ 311150 h 876300"/>
                  <a:gd name="connsiteX78" fmla="*/ 2787650 w 3314700"/>
                  <a:gd name="connsiteY78" fmla="*/ 304800 h 876300"/>
                  <a:gd name="connsiteX79" fmla="*/ 2813050 w 3314700"/>
                  <a:gd name="connsiteY79" fmla="*/ 266700 h 876300"/>
                  <a:gd name="connsiteX80" fmla="*/ 2832100 w 3314700"/>
                  <a:gd name="connsiteY80" fmla="*/ 241300 h 876300"/>
                  <a:gd name="connsiteX81" fmla="*/ 2851150 w 3314700"/>
                  <a:gd name="connsiteY81" fmla="*/ 247650 h 876300"/>
                  <a:gd name="connsiteX82" fmla="*/ 2863850 w 3314700"/>
                  <a:gd name="connsiteY82" fmla="*/ 209550 h 876300"/>
                  <a:gd name="connsiteX83" fmla="*/ 2882900 w 3314700"/>
                  <a:gd name="connsiteY83" fmla="*/ 165100 h 876300"/>
                  <a:gd name="connsiteX84" fmla="*/ 2908300 w 3314700"/>
                  <a:gd name="connsiteY84" fmla="*/ 107950 h 876300"/>
                  <a:gd name="connsiteX85" fmla="*/ 2971800 w 3314700"/>
                  <a:gd name="connsiteY85" fmla="*/ 88900 h 876300"/>
                  <a:gd name="connsiteX86" fmla="*/ 3073400 w 3314700"/>
                  <a:gd name="connsiteY86" fmla="*/ 101600 h 876300"/>
                  <a:gd name="connsiteX87" fmla="*/ 3092450 w 3314700"/>
                  <a:gd name="connsiteY87" fmla="*/ 107950 h 876300"/>
                  <a:gd name="connsiteX88" fmla="*/ 3124200 w 3314700"/>
                  <a:gd name="connsiteY88" fmla="*/ 114300 h 876300"/>
                  <a:gd name="connsiteX89" fmla="*/ 3194050 w 3314700"/>
                  <a:gd name="connsiteY89" fmla="*/ 107950 h 876300"/>
                  <a:gd name="connsiteX90" fmla="*/ 3206750 w 3314700"/>
                  <a:gd name="connsiteY90" fmla="*/ 88900 h 876300"/>
                  <a:gd name="connsiteX91" fmla="*/ 3244850 w 3314700"/>
                  <a:gd name="connsiteY91" fmla="*/ 63500 h 876300"/>
                  <a:gd name="connsiteX92" fmla="*/ 3295650 w 3314700"/>
                  <a:gd name="connsiteY92" fmla="*/ 31750 h 876300"/>
                  <a:gd name="connsiteX93" fmla="*/ 3314700 w 3314700"/>
                  <a:gd name="connsiteY93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3314700" h="876300">
                    <a:moveTo>
                      <a:pt x="0" y="501650"/>
                    </a:moveTo>
                    <a:cubicBezTo>
                      <a:pt x="4607" y="513167"/>
                      <a:pt x="13694" y="542207"/>
                      <a:pt x="25400" y="552450"/>
                    </a:cubicBezTo>
                    <a:cubicBezTo>
                      <a:pt x="36887" y="562501"/>
                      <a:pt x="63500" y="577850"/>
                      <a:pt x="63500" y="577850"/>
                    </a:cubicBezTo>
                    <a:cubicBezTo>
                      <a:pt x="67733" y="584200"/>
                      <a:pt x="70804" y="591504"/>
                      <a:pt x="76200" y="596900"/>
                    </a:cubicBezTo>
                    <a:cubicBezTo>
                      <a:pt x="118244" y="638944"/>
                      <a:pt x="86089" y="593527"/>
                      <a:pt x="120650" y="635000"/>
                    </a:cubicBezTo>
                    <a:cubicBezTo>
                      <a:pt x="125536" y="640863"/>
                      <a:pt x="130250" y="647076"/>
                      <a:pt x="133350" y="654050"/>
                    </a:cubicBezTo>
                    <a:cubicBezTo>
                      <a:pt x="146771" y="684248"/>
                      <a:pt x="139589" y="689644"/>
                      <a:pt x="158750" y="711200"/>
                    </a:cubicBezTo>
                    <a:cubicBezTo>
                      <a:pt x="170682" y="724624"/>
                      <a:pt x="180786" y="741268"/>
                      <a:pt x="196850" y="749300"/>
                    </a:cubicBezTo>
                    <a:cubicBezTo>
                      <a:pt x="229076" y="765413"/>
                      <a:pt x="214374" y="756749"/>
                      <a:pt x="241300" y="774700"/>
                    </a:cubicBezTo>
                    <a:cubicBezTo>
                      <a:pt x="245533" y="781050"/>
                      <a:pt x="248604" y="788354"/>
                      <a:pt x="254000" y="793750"/>
                    </a:cubicBezTo>
                    <a:cubicBezTo>
                      <a:pt x="259396" y="799146"/>
                      <a:pt x="266840" y="802014"/>
                      <a:pt x="273050" y="806450"/>
                    </a:cubicBezTo>
                    <a:cubicBezTo>
                      <a:pt x="338869" y="853464"/>
                      <a:pt x="248962" y="792508"/>
                      <a:pt x="336550" y="850900"/>
                    </a:cubicBezTo>
                    <a:cubicBezTo>
                      <a:pt x="384116" y="882611"/>
                      <a:pt x="329354" y="861201"/>
                      <a:pt x="374650" y="876300"/>
                    </a:cubicBezTo>
                    <a:cubicBezTo>
                      <a:pt x="410633" y="874183"/>
                      <a:pt x="446857" y="874612"/>
                      <a:pt x="482600" y="869950"/>
                    </a:cubicBezTo>
                    <a:cubicBezTo>
                      <a:pt x="495875" y="868219"/>
                      <a:pt x="507713" y="860497"/>
                      <a:pt x="520700" y="857250"/>
                    </a:cubicBezTo>
                    <a:cubicBezTo>
                      <a:pt x="552594" y="849277"/>
                      <a:pt x="537821" y="853660"/>
                      <a:pt x="565150" y="844550"/>
                    </a:cubicBezTo>
                    <a:cubicBezTo>
                      <a:pt x="571500" y="840317"/>
                      <a:pt x="576960" y="834263"/>
                      <a:pt x="584200" y="831850"/>
                    </a:cubicBezTo>
                    <a:cubicBezTo>
                      <a:pt x="596414" y="827779"/>
                      <a:pt x="609731" y="828293"/>
                      <a:pt x="622300" y="825500"/>
                    </a:cubicBezTo>
                    <a:cubicBezTo>
                      <a:pt x="628834" y="824048"/>
                      <a:pt x="635000" y="821267"/>
                      <a:pt x="641350" y="819150"/>
                    </a:cubicBezTo>
                    <a:cubicBezTo>
                      <a:pt x="647700" y="814917"/>
                      <a:pt x="654537" y="811336"/>
                      <a:pt x="660400" y="806450"/>
                    </a:cubicBezTo>
                    <a:cubicBezTo>
                      <a:pt x="667299" y="800701"/>
                      <a:pt x="671600" y="791761"/>
                      <a:pt x="679450" y="787400"/>
                    </a:cubicBezTo>
                    <a:cubicBezTo>
                      <a:pt x="691152" y="780899"/>
                      <a:pt x="704850" y="778933"/>
                      <a:pt x="717550" y="774700"/>
                    </a:cubicBezTo>
                    <a:cubicBezTo>
                      <a:pt x="725829" y="771940"/>
                      <a:pt x="734591" y="770858"/>
                      <a:pt x="742950" y="768350"/>
                    </a:cubicBezTo>
                    <a:cubicBezTo>
                      <a:pt x="755772" y="764503"/>
                      <a:pt x="781050" y="755650"/>
                      <a:pt x="781050" y="755650"/>
                    </a:cubicBezTo>
                    <a:cubicBezTo>
                      <a:pt x="787400" y="751417"/>
                      <a:pt x="793126" y="746050"/>
                      <a:pt x="800100" y="742950"/>
                    </a:cubicBezTo>
                    <a:cubicBezTo>
                      <a:pt x="812333" y="737513"/>
                      <a:pt x="825500" y="734483"/>
                      <a:pt x="838200" y="730250"/>
                    </a:cubicBezTo>
                    <a:cubicBezTo>
                      <a:pt x="856356" y="724198"/>
                      <a:pt x="862716" y="721537"/>
                      <a:pt x="882650" y="717550"/>
                    </a:cubicBezTo>
                    <a:cubicBezTo>
                      <a:pt x="895275" y="715025"/>
                      <a:pt x="908050" y="713317"/>
                      <a:pt x="920750" y="711200"/>
                    </a:cubicBezTo>
                    <a:cubicBezTo>
                      <a:pt x="950383" y="713317"/>
                      <a:pt x="980270" y="713143"/>
                      <a:pt x="1009650" y="717550"/>
                    </a:cubicBezTo>
                    <a:cubicBezTo>
                      <a:pt x="1022889" y="719536"/>
                      <a:pt x="1035050" y="726017"/>
                      <a:pt x="1047750" y="730250"/>
                    </a:cubicBezTo>
                    <a:lnTo>
                      <a:pt x="1066800" y="736600"/>
                    </a:lnTo>
                    <a:cubicBezTo>
                      <a:pt x="1073150" y="738717"/>
                      <a:pt x="1079356" y="741327"/>
                      <a:pt x="1085850" y="742950"/>
                    </a:cubicBezTo>
                    <a:lnTo>
                      <a:pt x="1111250" y="749300"/>
                    </a:lnTo>
                    <a:cubicBezTo>
                      <a:pt x="1117600" y="753533"/>
                      <a:pt x="1123326" y="758900"/>
                      <a:pt x="1130300" y="762000"/>
                    </a:cubicBezTo>
                    <a:cubicBezTo>
                      <a:pt x="1142533" y="767437"/>
                      <a:pt x="1155700" y="770467"/>
                      <a:pt x="1168400" y="774700"/>
                    </a:cubicBezTo>
                    <a:lnTo>
                      <a:pt x="1206500" y="787400"/>
                    </a:lnTo>
                    <a:cubicBezTo>
                      <a:pt x="1212850" y="789517"/>
                      <a:pt x="1219335" y="791264"/>
                      <a:pt x="1225550" y="793750"/>
                    </a:cubicBezTo>
                    <a:cubicBezTo>
                      <a:pt x="1254957" y="805513"/>
                      <a:pt x="1257830" y="808898"/>
                      <a:pt x="1289050" y="812800"/>
                    </a:cubicBezTo>
                    <a:cubicBezTo>
                      <a:pt x="1329177" y="817816"/>
                      <a:pt x="1409700" y="825500"/>
                      <a:pt x="1409700" y="825500"/>
                    </a:cubicBezTo>
                    <a:cubicBezTo>
                      <a:pt x="1444284" y="837028"/>
                      <a:pt x="1415762" y="828621"/>
                      <a:pt x="1466850" y="838200"/>
                    </a:cubicBezTo>
                    <a:cubicBezTo>
                      <a:pt x="1530908" y="850211"/>
                      <a:pt x="1511734" y="844695"/>
                      <a:pt x="1549400" y="857250"/>
                    </a:cubicBezTo>
                    <a:cubicBezTo>
                      <a:pt x="1555709" y="856879"/>
                      <a:pt x="1643269" y="861115"/>
                      <a:pt x="1676400" y="844550"/>
                    </a:cubicBezTo>
                    <a:cubicBezTo>
                      <a:pt x="1683226" y="841137"/>
                      <a:pt x="1689100" y="836083"/>
                      <a:pt x="1695450" y="831850"/>
                    </a:cubicBezTo>
                    <a:cubicBezTo>
                      <a:pt x="1716617" y="800100"/>
                      <a:pt x="1701800" y="817033"/>
                      <a:pt x="1746250" y="787400"/>
                    </a:cubicBezTo>
                    <a:lnTo>
                      <a:pt x="1784350" y="762000"/>
                    </a:lnTo>
                    <a:cubicBezTo>
                      <a:pt x="1789919" y="758287"/>
                      <a:pt x="1797050" y="757767"/>
                      <a:pt x="1803400" y="755650"/>
                    </a:cubicBezTo>
                    <a:cubicBezTo>
                      <a:pt x="1809750" y="751417"/>
                      <a:pt x="1815476" y="746050"/>
                      <a:pt x="1822450" y="742950"/>
                    </a:cubicBezTo>
                    <a:cubicBezTo>
                      <a:pt x="1834683" y="737513"/>
                      <a:pt x="1860550" y="730250"/>
                      <a:pt x="1860550" y="730250"/>
                    </a:cubicBezTo>
                    <a:cubicBezTo>
                      <a:pt x="1956845" y="666053"/>
                      <a:pt x="1858014" y="735538"/>
                      <a:pt x="1917700" y="685800"/>
                    </a:cubicBezTo>
                    <a:cubicBezTo>
                      <a:pt x="1923563" y="680914"/>
                      <a:pt x="1930887" y="677986"/>
                      <a:pt x="1936750" y="673100"/>
                    </a:cubicBezTo>
                    <a:cubicBezTo>
                      <a:pt x="1943649" y="667351"/>
                      <a:pt x="1948982" y="659894"/>
                      <a:pt x="1955800" y="654050"/>
                    </a:cubicBezTo>
                    <a:cubicBezTo>
                      <a:pt x="1963835" y="647162"/>
                      <a:pt x="1973165" y="641888"/>
                      <a:pt x="1981200" y="635000"/>
                    </a:cubicBezTo>
                    <a:cubicBezTo>
                      <a:pt x="2054020" y="572583"/>
                      <a:pt x="1954159" y="655691"/>
                      <a:pt x="2012950" y="596900"/>
                    </a:cubicBezTo>
                    <a:cubicBezTo>
                      <a:pt x="2018346" y="591504"/>
                      <a:pt x="2025650" y="588433"/>
                      <a:pt x="2032000" y="584200"/>
                    </a:cubicBezTo>
                    <a:cubicBezTo>
                      <a:pt x="2065867" y="533400"/>
                      <a:pt x="2021417" y="594783"/>
                      <a:pt x="2063750" y="552450"/>
                    </a:cubicBezTo>
                    <a:cubicBezTo>
                      <a:pt x="2069146" y="547054"/>
                      <a:pt x="2070707" y="538426"/>
                      <a:pt x="2076450" y="533400"/>
                    </a:cubicBezTo>
                    <a:cubicBezTo>
                      <a:pt x="2087937" y="523349"/>
                      <a:pt x="2101850" y="516467"/>
                      <a:pt x="2114550" y="508000"/>
                    </a:cubicBezTo>
                    <a:cubicBezTo>
                      <a:pt x="2139169" y="491587"/>
                      <a:pt x="2126360" y="497713"/>
                      <a:pt x="2152650" y="488950"/>
                    </a:cubicBezTo>
                    <a:cubicBezTo>
                      <a:pt x="2159000" y="484717"/>
                      <a:pt x="2165837" y="481136"/>
                      <a:pt x="2171700" y="476250"/>
                    </a:cubicBezTo>
                    <a:cubicBezTo>
                      <a:pt x="2178599" y="470501"/>
                      <a:pt x="2183278" y="462181"/>
                      <a:pt x="2190750" y="457200"/>
                    </a:cubicBezTo>
                    <a:cubicBezTo>
                      <a:pt x="2196319" y="453487"/>
                      <a:pt x="2203450" y="452967"/>
                      <a:pt x="2209800" y="450850"/>
                    </a:cubicBezTo>
                    <a:cubicBezTo>
                      <a:pt x="2243667" y="400050"/>
                      <a:pt x="2199217" y="461433"/>
                      <a:pt x="2241550" y="419100"/>
                    </a:cubicBezTo>
                    <a:cubicBezTo>
                      <a:pt x="2246946" y="413704"/>
                      <a:pt x="2248854" y="405446"/>
                      <a:pt x="2254250" y="400050"/>
                    </a:cubicBezTo>
                    <a:cubicBezTo>
                      <a:pt x="2259646" y="394654"/>
                      <a:pt x="2267437" y="392236"/>
                      <a:pt x="2273300" y="387350"/>
                    </a:cubicBezTo>
                    <a:cubicBezTo>
                      <a:pt x="2305011" y="360924"/>
                      <a:pt x="2277922" y="373109"/>
                      <a:pt x="2311400" y="361950"/>
                    </a:cubicBezTo>
                    <a:lnTo>
                      <a:pt x="2349500" y="336550"/>
                    </a:lnTo>
                    <a:cubicBezTo>
                      <a:pt x="2355850" y="332317"/>
                      <a:pt x="2357130" y="323204"/>
                      <a:pt x="2362200" y="317500"/>
                    </a:cubicBezTo>
                    <a:cubicBezTo>
                      <a:pt x="2374132" y="304076"/>
                      <a:pt x="2385356" y="289363"/>
                      <a:pt x="2400300" y="279400"/>
                    </a:cubicBezTo>
                    <a:lnTo>
                      <a:pt x="2438400" y="254000"/>
                    </a:lnTo>
                    <a:cubicBezTo>
                      <a:pt x="2442633" y="247650"/>
                      <a:pt x="2444474" y="238736"/>
                      <a:pt x="2451100" y="234950"/>
                    </a:cubicBezTo>
                    <a:cubicBezTo>
                      <a:pt x="2460471" y="229595"/>
                      <a:pt x="2472057" y="228600"/>
                      <a:pt x="2482850" y="228600"/>
                    </a:cubicBezTo>
                    <a:cubicBezTo>
                      <a:pt x="2499136" y="228600"/>
                      <a:pt x="2550255" y="235438"/>
                      <a:pt x="2571750" y="241300"/>
                    </a:cubicBezTo>
                    <a:cubicBezTo>
                      <a:pt x="2584665" y="244822"/>
                      <a:pt x="2597150" y="249767"/>
                      <a:pt x="2609850" y="254000"/>
                    </a:cubicBezTo>
                    <a:lnTo>
                      <a:pt x="2628900" y="260350"/>
                    </a:lnTo>
                    <a:cubicBezTo>
                      <a:pt x="2635250" y="264583"/>
                      <a:pt x="2640976" y="269950"/>
                      <a:pt x="2647950" y="273050"/>
                    </a:cubicBezTo>
                    <a:cubicBezTo>
                      <a:pt x="2660183" y="278487"/>
                      <a:pt x="2686050" y="285750"/>
                      <a:pt x="2686050" y="285750"/>
                    </a:cubicBezTo>
                    <a:cubicBezTo>
                      <a:pt x="2692400" y="289983"/>
                      <a:pt x="2698126" y="295350"/>
                      <a:pt x="2705100" y="298450"/>
                    </a:cubicBezTo>
                    <a:cubicBezTo>
                      <a:pt x="2717333" y="303887"/>
                      <a:pt x="2743200" y="311150"/>
                      <a:pt x="2743200" y="311150"/>
                    </a:cubicBezTo>
                    <a:cubicBezTo>
                      <a:pt x="2758017" y="309033"/>
                      <a:pt x="2775023" y="312835"/>
                      <a:pt x="2787650" y="304800"/>
                    </a:cubicBezTo>
                    <a:cubicBezTo>
                      <a:pt x="2800527" y="296605"/>
                      <a:pt x="2803892" y="278911"/>
                      <a:pt x="2813050" y="266700"/>
                    </a:cubicBezTo>
                    <a:lnTo>
                      <a:pt x="2832100" y="241300"/>
                    </a:lnTo>
                    <a:cubicBezTo>
                      <a:pt x="2838450" y="243417"/>
                      <a:pt x="2846417" y="252383"/>
                      <a:pt x="2851150" y="247650"/>
                    </a:cubicBezTo>
                    <a:cubicBezTo>
                      <a:pt x="2860616" y="238184"/>
                      <a:pt x="2860603" y="222537"/>
                      <a:pt x="2863850" y="209550"/>
                    </a:cubicBezTo>
                    <a:cubicBezTo>
                      <a:pt x="2880648" y="142359"/>
                      <a:pt x="2857841" y="221482"/>
                      <a:pt x="2882900" y="165100"/>
                    </a:cubicBezTo>
                    <a:cubicBezTo>
                      <a:pt x="2885980" y="158171"/>
                      <a:pt x="2895035" y="116241"/>
                      <a:pt x="2908300" y="107950"/>
                    </a:cubicBezTo>
                    <a:cubicBezTo>
                      <a:pt x="2918607" y="101508"/>
                      <a:pt x="2956929" y="92618"/>
                      <a:pt x="2971800" y="88900"/>
                    </a:cubicBezTo>
                    <a:cubicBezTo>
                      <a:pt x="3005667" y="93133"/>
                      <a:pt x="3039687" y="96277"/>
                      <a:pt x="3073400" y="101600"/>
                    </a:cubicBezTo>
                    <a:cubicBezTo>
                      <a:pt x="3080012" y="102644"/>
                      <a:pt x="3085956" y="106327"/>
                      <a:pt x="3092450" y="107950"/>
                    </a:cubicBezTo>
                    <a:cubicBezTo>
                      <a:pt x="3102921" y="110568"/>
                      <a:pt x="3113617" y="112183"/>
                      <a:pt x="3124200" y="114300"/>
                    </a:cubicBezTo>
                    <a:cubicBezTo>
                      <a:pt x="3147483" y="112183"/>
                      <a:pt x="3171705" y="114826"/>
                      <a:pt x="3194050" y="107950"/>
                    </a:cubicBezTo>
                    <a:cubicBezTo>
                      <a:pt x="3201344" y="105706"/>
                      <a:pt x="3201007" y="93926"/>
                      <a:pt x="3206750" y="88900"/>
                    </a:cubicBezTo>
                    <a:cubicBezTo>
                      <a:pt x="3218237" y="78849"/>
                      <a:pt x="3231198" y="70326"/>
                      <a:pt x="3244850" y="63500"/>
                    </a:cubicBezTo>
                    <a:cubicBezTo>
                      <a:pt x="3264970" y="53440"/>
                      <a:pt x="3279164" y="48236"/>
                      <a:pt x="3295650" y="31750"/>
                    </a:cubicBezTo>
                    <a:cubicBezTo>
                      <a:pt x="3303313" y="24087"/>
                      <a:pt x="3309689" y="10022"/>
                      <a:pt x="33147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1246908" y="344465"/>
            <a:ext cx="155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Setting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63492"/>
              </p:ext>
            </p:extLst>
          </p:nvPr>
        </p:nvGraphicFramePr>
        <p:xfrm>
          <a:off x="209550" y="1250950"/>
          <a:ext cx="8839200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5962650" y="3435350"/>
            <a:ext cx="1219200" cy="222250"/>
          </a:xfrm>
          <a:prstGeom prst="rect">
            <a:avLst/>
          </a:prstGeom>
          <a:solidFill>
            <a:srgbClr val="558E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73300" y="3444875"/>
            <a:ext cx="1187450" cy="22225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0750" y="3444875"/>
            <a:ext cx="1250950" cy="22225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1700" y="3444875"/>
            <a:ext cx="1250950" cy="222250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1850" y="3435350"/>
            <a:ext cx="1219200" cy="22225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01050" y="3435350"/>
            <a:ext cx="482600" cy="222250"/>
          </a:xfrm>
          <a:prstGeom prst="rect">
            <a:avLst/>
          </a:prstGeom>
          <a:solidFill>
            <a:srgbClr val="C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00" y="3444875"/>
            <a:ext cx="1295400" cy="222250"/>
          </a:xfrm>
          <a:prstGeom prst="rect">
            <a:avLst/>
          </a:prstGeom>
          <a:solidFill>
            <a:srgbClr val="558E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87662" y="2053768"/>
            <a:ext cx="4108450" cy="841832"/>
            <a:chOff x="2887662" y="3712607"/>
            <a:chExt cx="4108450" cy="103608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887662" y="3712607"/>
              <a:ext cx="4108450" cy="103608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1440" y="4011811"/>
              <a:ext cx="1920240" cy="49243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Brazos River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66990" y="2270462"/>
            <a:ext cx="11112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Outflow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4080" y="1230668"/>
            <a:ext cx="1778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Evaporation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38975" y="2485162"/>
            <a:ext cx="6477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92794" y="1924195"/>
            <a:ext cx="2197099" cy="400110"/>
            <a:chOff x="532494" y="2656206"/>
            <a:chExt cx="2197099" cy="533480"/>
          </a:xfrm>
        </p:grpSpPr>
        <p:sp>
          <p:nvSpPr>
            <p:cNvPr id="9" name="TextBox 8"/>
            <p:cNvSpPr txBox="1"/>
            <p:nvPr/>
          </p:nvSpPr>
          <p:spPr>
            <a:xfrm>
              <a:off x="532494" y="2656206"/>
              <a:ext cx="1631950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Lake Whitney</a:t>
              </a:r>
              <a:endPara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081893" y="2942949"/>
              <a:ext cx="647700" cy="0"/>
            </a:xfrm>
            <a:prstGeom prst="straightConnector1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549524" y="1676647"/>
            <a:ext cx="1129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Whitney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7802" y="1374333"/>
            <a:ext cx="129063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College 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Station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346700" y="1571607"/>
            <a:ext cx="0" cy="40889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34196" y="3428546"/>
            <a:ext cx="12350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Alluvial Aquifer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892255" y="2934944"/>
            <a:ext cx="0" cy="408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9601" y="2262363"/>
            <a:ext cx="2056493" cy="400110"/>
            <a:chOff x="673100" y="2707483"/>
            <a:chExt cx="2056493" cy="533480"/>
          </a:xfrm>
        </p:grpSpPr>
        <p:sp>
          <p:nvSpPr>
            <p:cNvPr id="39" name="TextBox 38"/>
            <p:cNvSpPr txBox="1"/>
            <p:nvPr/>
          </p:nvSpPr>
          <p:spPr>
            <a:xfrm>
              <a:off x="673100" y="2707483"/>
              <a:ext cx="1631950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Lake Waco</a:t>
              </a:r>
              <a:endPara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081893" y="2973430"/>
              <a:ext cx="647700" cy="0"/>
            </a:xfrm>
            <a:prstGeom prst="straightConnector1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888105" y="3570937"/>
            <a:ext cx="16319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Local runoff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98919" y="3361515"/>
            <a:ext cx="145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Little River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65420" y="2950392"/>
            <a:ext cx="0" cy="408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2018" y="221782"/>
            <a:ext cx="3014121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of River Conceptual Model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570586" y="3032911"/>
            <a:ext cx="0" cy="56019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2086" y="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Methods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" y="631912"/>
            <a:ext cx="79857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From January 2012 to July 2013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collect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waters from sampling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Sample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Lake Whitney at 5 m depth intervals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Niskin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bottle at three locations (August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2012)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Measure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conductivity, temperature, and pH of waters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Refrigerate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water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samples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10˚C and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0.45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µm glass fiber filters.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Measure δ</a:t>
            </a:r>
            <a:r>
              <a:rPr lang="en-US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δD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relative to VSMOW using a Picarro L2120i cavity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ringdown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spectrometer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at the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Stable Isotope Geoscience Facility at Texas A&amp;M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University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Report in delta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notation: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δ</a:t>
            </a:r>
            <a:r>
              <a:rPr lang="en-US" sz="1600" baseline="-25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sample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(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1600" baseline="-25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sample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1600" baseline="-25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standard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 / (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1600" baseline="-25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standard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 – 1000, where R is </a:t>
            </a:r>
            <a:r>
              <a:rPr lang="en-US" sz="1600" baseline="30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O/</a:t>
            </a:r>
            <a:r>
              <a:rPr lang="en-US" sz="1600" baseline="30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16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 or D/H and the standard is Vienna Standard Mean Ocean Water (VSMOW).  </a:t>
            </a:r>
            <a:endParaRPr lang="en-US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Two working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standards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(JGULF, δ</a:t>
            </a:r>
            <a:r>
              <a:rPr lang="en-US" sz="16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1.10‰ and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δD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7.4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‰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KONA, δ</a:t>
            </a:r>
            <a:r>
              <a:rPr lang="en-US" sz="16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-6.80‰ and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δD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-48.0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Precision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was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± 0.08 and ±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0.4‰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for δ</a:t>
            </a:r>
            <a:r>
              <a:rPr lang="en-US" sz="1600" baseline="30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18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 and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δD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respectively. </a:t>
            </a:r>
            <a:endParaRPr lang="en-US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17828</TotalTime>
  <Words>1831</Words>
  <Application>Microsoft Office PowerPoint</Application>
  <PresentationFormat>On-screen Show (16:9)</PresentationFormat>
  <Paragraphs>327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Quantifying evaporation and tracing Central Texas surface waters with stable isotopes and conductivity</vt:lpstr>
      <vt:lpstr>PowerPoint Presentation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Water Stable Isotopes,  General Trends </vt:lpstr>
      <vt:lpstr>PowerPoint Presentation</vt:lpstr>
      <vt:lpstr>PowerPoint Presentation</vt:lpstr>
      <vt:lpstr>δ18O vs. δD for the Brazos River and Navasota River and for Lake Whitney </vt:lpstr>
      <vt:lpstr>PowerPoint Presentation</vt:lpstr>
      <vt:lpstr>PowerPoint Presentation</vt:lpstr>
      <vt:lpstr>How much water can evaporate in the Brazos River itself?  Use a simple mass-balance model:</vt:lpstr>
      <vt:lpstr>How much water can evaporate in the Brazos River itself?  Use a simple mass-balance model:</vt:lpstr>
      <vt:lpstr>PowerPoint Presentation</vt:lpstr>
      <vt:lpstr>PowerPoint Presentation</vt:lpstr>
      <vt:lpstr>PowerPoint Presentation</vt:lpstr>
      <vt:lpstr>Summary and Conclusions</vt:lpstr>
      <vt:lpstr>PowerPoint Presentation</vt:lpstr>
      <vt:lpstr>PowerPoint Presentation</vt:lpstr>
      <vt:lpstr>PowerPoint Presentation</vt:lpstr>
      <vt:lpstr>δ18O vs. δD for the Brazos River and Navasota River and for Lake Whitney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292</cp:revision>
  <dcterms:created xsi:type="dcterms:W3CDTF">2013-09-20T15:29:53Z</dcterms:created>
  <dcterms:modified xsi:type="dcterms:W3CDTF">2013-12-05T17:45:39Z</dcterms:modified>
</cp:coreProperties>
</file>